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89" r:id="rId5"/>
    <p:sldId id="287" r:id="rId6"/>
    <p:sldId id="284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</a:t>
            </a:r>
          </a:p>
          <a:p>
            <a:pPr lvl="1"/>
            <a:r>
              <a:rPr lang="fr-FR" dirty="0"/>
              <a:t>Ajouter un slide sur le versioning des données et des modèles</a:t>
            </a:r>
          </a:p>
          <a:p>
            <a:r>
              <a:rPr lang="fr-FR"/>
              <a:t>Pipeline Prédiction </a:t>
            </a:r>
            <a:r>
              <a:rPr lang="fr-FR" dirty="0"/>
              <a:t>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</a:t>
            </a:r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7814361" y="1027786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>
            <a:off x="9762484" y="2484086"/>
            <a:ext cx="135340" cy="9297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590296" y="3581387"/>
            <a:ext cx="722153" cy="933968"/>
            <a:chOff x="3823097" y="3705731"/>
            <a:chExt cx="722153" cy="933968"/>
          </a:xfrm>
        </p:grpSpPr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977097" y="37057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txt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492478" y="3423696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- For </a:t>
              </a:r>
              <a:r>
                <a:rPr lang="fr-FR" sz="1400" dirty="0" err="1"/>
                <a:t>each</a:t>
              </a:r>
              <a:r>
                <a:rPr lang="fr-FR" sz="1400" dirty="0"/>
                <a:t> fil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DVC in docker (branche dédiée git, gestion PR)</a:t>
            </a:r>
          </a:p>
          <a:p>
            <a:pPr lvl="1"/>
            <a:r>
              <a:rPr lang="fr-FR" dirty="0"/>
              <a:t>Orchestration &amp; gestion </a:t>
            </a:r>
            <a:r>
              <a:rPr lang="fr-FR"/>
              <a:t>des volumes</a:t>
            </a:r>
            <a:endParaRPr lang="fr-FR" dirty="0"/>
          </a:p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2DAC03-AA10-14C2-8BAC-9A545984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3" y="3016395"/>
            <a:ext cx="6249580" cy="3475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FAB25E-404C-41C7-1F77-4AA32919AEEC}"/>
              </a:ext>
            </a:extLst>
          </p:cNvPr>
          <p:cNvSpPr txBox="1"/>
          <p:nvPr/>
        </p:nvSpPr>
        <p:spPr>
          <a:xfrm>
            <a:off x="7686674" y="3249891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124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243</Words>
  <Application>Microsoft Office PowerPoint</Application>
  <PresentationFormat>Grand écran</PresentationFormat>
  <Paragraphs>84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DVC Training avec micro-services</vt:lpstr>
      <vt:lpstr>Pipeline Training &amp; Monitoring</vt:lpstr>
      <vt:lpstr>Monitoring Métrique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124</cp:revision>
  <dcterms:created xsi:type="dcterms:W3CDTF">2024-02-05T07:48:41Z</dcterms:created>
  <dcterms:modified xsi:type="dcterms:W3CDTF">2025-02-13T15:16:10Z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