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609127" y="1551899"/>
            <a:ext cx="10744671" cy="1006741"/>
            <a:chOff x="609127" y="1551899"/>
            <a:chExt cx="10744671" cy="10067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10067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319" y="2092460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3535828" y="3677801"/>
            <a:ext cx="724289" cy="951280"/>
            <a:chOff x="8474329" y="3797580"/>
            <a:chExt cx="910012" cy="1155670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682502" y="3797580"/>
              <a:ext cx="50794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4696703" y="2664233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421389" y="3776559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4566150" y="3884039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1703679" y="2603742"/>
            <a:ext cx="721672" cy="1322628"/>
            <a:chOff x="1422234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2930970" y="2597505"/>
            <a:ext cx="657488" cy="1310320"/>
            <a:chOff x="3430494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AC749F2-4A41-837C-9146-B1068E9431A0}"/>
              </a:ext>
            </a:extLst>
          </p:cNvPr>
          <p:cNvGrpSpPr/>
          <p:nvPr/>
        </p:nvGrpSpPr>
        <p:grpSpPr>
          <a:xfrm>
            <a:off x="336999" y="4690410"/>
            <a:ext cx="1349759" cy="738042"/>
            <a:chOff x="-385734" y="3983852"/>
            <a:chExt cx="1290674" cy="924849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8AA2C8A-F780-EFFB-6D95-F6C89ECBF368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BD7494C-E4EC-5C47-669E-25E26AFC4AC5}"/>
                </a:ext>
              </a:extLst>
            </p:cNvPr>
            <p:cNvSpPr txBox="1"/>
            <p:nvPr/>
          </p:nvSpPr>
          <p:spPr>
            <a:xfrm>
              <a:off x="-385734" y="4283760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0E6E8EF-7FE7-22AF-9C93-4F3E33887EFB}"/>
              </a:ext>
            </a:extLst>
          </p:cNvPr>
          <p:cNvGrpSpPr/>
          <p:nvPr/>
        </p:nvGrpSpPr>
        <p:grpSpPr>
          <a:xfrm>
            <a:off x="2412369" y="4692374"/>
            <a:ext cx="657488" cy="754911"/>
            <a:chOff x="2608785" y="4216208"/>
            <a:chExt cx="657488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230AE94-9D26-6E91-1B58-A8EAFDB2A7B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E0748E8-3BE0-F45E-EBF5-A00838CA8F7A}"/>
                </a:ext>
              </a:extLst>
            </p:cNvPr>
            <p:cNvSpPr txBox="1"/>
            <p:nvPr/>
          </p:nvSpPr>
          <p:spPr>
            <a:xfrm>
              <a:off x="2608785" y="4438991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D2E940-542D-29BC-6559-2A2FE0B101A4}"/>
              </a:ext>
            </a:extLst>
          </p:cNvPr>
          <p:cNvGrpSpPr/>
          <p:nvPr/>
        </p:nvGrpSpPr>
        <p:grpSpPr>
          <a:xfrm>
            <a:off x="2905866" y="5480397"/>
            <a:ext cx="1942707" cy="1294536"/>
            <a:chOff x="3325791" y="5386008"/>
            <a:chExt cx="1942707" cy="1294536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DD27D69-B8BB-4203-F610-5F09C2DD44A6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39" name="Image 3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99E3633-825C-1637-521C-0AA049E6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5738475" y="2583940"/>
            <a:ext cx="789447" cy="1321844"/>
            <a:chOff x="10277005" y="1022096"/>
            <a:chExt cx="789447" cy="695201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277005" y="1281430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3302812" y="4136880"/>
            <a:ext cx="178863" cy="252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4257877" y="4102609"/>
            <a:ext cx="171873" cy="34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BE429FC-413B-3FBF-05AC-5D7FB46DAB36}"/>
              </a:ext>
            </a:extLst>
          </p:cNvPr>
          <p:cNvGrpSpPr/>
          <p:nvPr/>
        </p:nvGrpSpPr>
        <p:grpSpPr>
          <a:xfrm>
            <a:off x="466580" y="5465696"/>
            <a:ext cx="1519088" cy="723200"/>
            <a:chOff x="395818" y="5386008"/>
            <a:chExt cx="1519088" cy="72320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663DC60-B710-0F19-F71D-6B01694D9A06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59" name="Image 5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6B286296-6481-A3ED-BEB5-C6B07BD9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>
            <a:off x="4980852" y="3639336"/>
            <a:ext cx="102851" cy="22105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1412341" y="3926370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727376" y="2588095"/>
            <a:ext cx="127154" cy="11884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1154154" y="4129483"/>
            <a:ext cx="143941" cy="3718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8048214" y="3701691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7336416" y="3456049"/>
            <a:ext cx="121651" cy="15390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84018" y="4902797"/>
            <a:ext cx="725995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874304" y="1598003"/>
            <a:ext cx="2060116" cy="904692"/>
            <a:chOff x="4738318" y="5212587"/>
            <a:chExt cx="2060116" cy="904692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1659" y="5395126"/>
              <a:ext cx="722153" cy="7221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676622" y="872657"/>
            <a:ext cx="2257798" cy="681771"/>
            <a:chOff x="10283338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3338" y="1160098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047154" y="859777"/>
            <a:ext cx="596631" cy="687060"/>
            <a:chOff x="9704996" y="1064105"/>
            <a:chExt cx="1675656" cy="675248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7292558" y="890328"/>
            <a:ext cx="1570815" cy="1039537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9029635" y="898038"/>
            <a:ext cx="1731436" cy="103182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FB1D012-08B6-07F7-B65C-EB0314E5067B}"/>
              </a:ext>
            </a:extLst>
          </p:cNvPr>
          <p:cNvGrpSpPr/>
          <p:nvPr/>
        </p:nvGrpSpPr>
        <p:grpSpPr>
          <a:xfrm>
            <a:off x="1759738" y="4690409"/>
            <a:ext cx="728982" cy="756875"/>
            <a:chOff x="499927" y="3776550"/>
            <a:chExt cx="728982" cy="857851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98224CF-4A7A-7649-0E36-A81AD14C6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73D9BD-6C14-A377-E94E-2F1EE67BC2EC}"/>
                </a:ext>
              </a:extLst>
            </p:cNvPr>
            <p:cNvSpPr txBox="1"/>
            <p:nvPr/>
          </p:nvSpPr>
          <p:spPr>
            <a:xfrm>
              <a:off x="499927" y="3998246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460A686-3E4A-B0B5-A2AB-DFC847C1492B}"/>
              </a:ext>
            </a:extLst>
          </p:cNvPr>
          <p:cNvGrpSpPr/>
          <p:nvPr/>
        </p:nvGrpSpPr>
        <p:grpSpPr>
          <a:xfrm>
            <a:off x="3098583" y="4699656"/>
            <a:ext cx="760273" cy="756875"/>
            <a:chOff x="495895" y="3776550"/>
            <a:chExt cx="760273" cy="857851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52328C07-2DD7-6FDA-D81A-D12BD2FDD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E70CB27-3EB3-D1DF-701E-96DD9A26AC1E}"/>
                </a:ext>
              </a:extLst>
            </p:cNvPr>
            <p:cNvSpPr txBox="1"/>
            <p:nvPr/>
          </p:nvSpPr>
          <p:spPr>
            <a:xfrm>
              <a:off x="495895" y="3951420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6964259" y="1929865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8465634" y="2296069"/>
            <a:ext cx="108790" cy="14056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152" grpId="0" build="p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3C64E623-0710-02AD-4178-2B03F062495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1764194" y="3048000"/>
            <a:chExt cx="6262124" cy="167424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A3737C3-213A-3A90-59F5-A3549FAA4801}"/>
                </a:ext>
              </a:extLst>
            </p:cNvPr>
            <p:cNvSpPr txBox="1"/>
            <p:nvPr/>
          </p:nvSpPr>
          <p:spPr>
            <a:xfrm>
              <a:off x="1764194" y="3048000"/>
              <a:ext cx="6250152" cy="167424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 err="1"/>
                <a:t>Streamlit</a:t>
              </a:r>
              <a:r>
                <a:rPr lang="fr-FR" b="1" dirty="0"/>
                <a:t>-frontend</a:t>
              </a:r>
            </a:p>
          </p:txBody>
        </p:sp>
        <p:pic>
          <p:nvPicPr>
            <p:cNvPr id="41" name="Image 40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6AEB8CB-B901-92B5-EC8A-F6B7BEA96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9669" y="4309059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348628" y="2839287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253311" y="286977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9" y="1692896"/>
            <a:ext cx="1310102" cy="960591"/>
            <a:chOff x="8106314" y="3786269"/>
            <a:chExt cx="1646040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dans S3 depuis une BDD interne (MongoDB)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DA948C-154F-A2DF-7418-112BB23A3B00}"/>
              </a:ext>
            </a:extLst>
          </p:cNvPr>
          <p:cNvGrpSpPr/>
          <p:nvPr/>
        </p:nvGrpSpPr>
        <p:grpSpPr>
          <a:xfrm>
            <a:off x="2871575" y="2351230"/>
            <a:ext cx="5181879" cy="583781"/>
            <a:chOff x="3254674" y="1912786"/>
            <a:chExt cx="5068391" cy="58378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66701C-CD3A-443A-2E5F-3EF72A83526E}"/>
                </a:ext>
              </a:extLst>
            </p:cNvPr>
            <p:cNvSpPr txBox="1"/>
            <p:nvPr/>
          </p:nvSpPr>
          <p:spPr>
            <a:xfrm>
              <a:off x="3254674" y="1912786"/>
              <a:ext cx="5068391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TRAINING-Admin-Frontend</a:t>
              </a:r>
            </a:p>
          </p:txBody>
        </p:sp>
        <p:pic>
          <p:nvPicPr>
            <p:cNvPr id="9" name="Image 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C60AF33-B30C-8D9A-797D-FE91CD33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590" y="2006351"/>
              <a:ext cx="396649" cy="396649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57060" y="2092507"/>
            <a:ext cx="1310102" cy="960591"/>
            <a:chOff x="8106314" y="3786269"/>
            <a:chExt cx="1646040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51297" y="2272361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9142064" y="3093729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8482868" y="3206350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248696" y="3419496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97764" y="3389731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08204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Model Drift</a:t>
            </a:r>
          </a:p>
          <a:p>
            <a:pPr lvl="1"/>
            <a:r>
              <a:rPr lang="fr-FR" sz="2000" dirty="0"/>
              <a:t>Idée non implémentée utiliser le Feedback utilisateur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56</TotalTime>
  <Words>274</Words>
  <Application>Microsoft Office PowerPoint</Application>
  <PresentationFormat>Grand écran</PresentationFormat>
  <Paragraphs>81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Tenorite</vt:lpstr>
      <vt:lpstr>Wingdings</vt:lpstr>
      <vt:lpstr>Monoline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Aymen BEN AYOUB</cp:lastModifiedBy>
  <cp:revision>112</cp:revision>
  <dcterms:created xsi:type="dcterms:W3CDTF">2024-02-05T07:48:41Z</dcterms:created>
  <dcterms:modified xsi:type="dcterms:W3CDTF">2025-02-13T08:34:19Z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