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6"/>
  </p:notesMasterIdLst>
  <p:handoutMasterIdLst>
    <p:handoutMasterId r:id="rId7"/>
  </p:handoutMasterIdLst>
  <p:sldIdLst>
    <p:sldId id="28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31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Conclusion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1353800" cy="4900612"/>
          </a:xfrm>
        </p:spPr>
        <p:txBody>
          <a:bodyPr/>
          <a:lstStyle/>
          <a:p>
            <a:r>
              <a:rPr lang="fr-FR" dirty="0"/>
              <a:t>Même si on aurait aimé avoir le temps d’en faire plus:</a:t>
            </a:r>
          </a:p>
          <a:p>
            <a:pPr lvl="1"/>
            <a:r>
              <a:rPr lang="fr-FR" dirty="0"/>
              <a:t>…avoir plus de tests de différents niveaux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 err="1"/>
              <a:t>refactoring</a:t>
            </a:r>
            <a:r>
              <a:rPr lang="fr-FR" dirty="0"/>
              <a:t> plus aisé…</a:t>
            </a:r>
          </a:p>
          <a:p>
            <a:pPr lvl="1"/>
            <a:r>
              <a:rPr lang="fr-FR" dirty="0"/>
              <a:t>…avoir un réentrainement automatique en fonction du Model Drift…</a:t>
            </a:r>
          </a:p>
          <a:p>
            <a:pPr lvl="1"/>
            <a:r>
              <a:rPr lang="fr-FR" dirty="0"/>
              <a:t>…une meilleure documentation…</a:t>
            </a:r>
          </a:p>
          <a:p>
            <a:r>
              <a:rPr lang="fr-FR" dirty="0"/>
              <a:t>Nous sommes fiers des résultats obtenus</a:t>
            </a:r>
          </a:p>
          <a:p>
            <a:pPr lvl="1"/>
            <a:r>
              <a:rPr lang="fr-FR" dirty="0"/>
              <a:t>Réalisation des interfaces prévus au début du projet pour les cas métiers</a:t>
            </a:r>
          </a:p>
          <a:p>
            <a:pPr lvl="1"/>
            <a:r>
              <a:rPr lang="fr-FR" dirty="0"/>
              <a:t>Une bonne collaboration d’équipe et un mode projet efficient</a:t>
            </a:r>
          </a:p>
          <a:p>
            <a:pPr lvl="1"/>
            <a:r>
              <a:rPr lang="fr-FR" dirty="0"/>
              <a:t>Application pratique des connaissances acquises via la formation </a:t>
            </a:r>
            <a:r>
              <a:rPr lang="fr-FR" dirty="0" err="1"/>
              <a:t>MLOps</a:t>
            </a:r>
            <a:endParaRPr lang="fr-FR" dirty="0"/>
          </a:p>
          <a:p>
            <a:r>
              <a:rPr lang="fr-FR" dirty="0"/>
              <a:t>Le futur</a:t>
            </a:r>
          </a:p>
          <a:p>
            <a:pPr lvl="1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5342563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87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Tenorite</vt:lpstr>
      <vt:lpstr>Wingdings</vt:lpstr>
      <vt:lpstr>Monoline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91</cp:revision>
  <dcterms:created xsi:type="dcterms:W3CDTF">2024-02-05T07:48:41Z</dcterms:created>
  <dcterms:modified xsi:type="dcterms:W3CDTF">2025-02-13T09:52:27Z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