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12D52-4435-4AF8-8059-1C1F59028E47}" v="15" dt="2020-11-07T22:35:33.801"/>
    <p1510:client id="{4AFB79A7-FC31-4F04-B7B2-E460DFFBC9A7}" v="11" dt="2020-11-09T01:47:09.844"/>
    <p1510:client id="{6BF8F55A-9D3B-40DA-8456-B0BC01A3CEBB}" v="2030" dt="2020-11-07T23:31:23.181"/>
    <p1510:client id="{86A3BDED-29DF-4374-A4B6-0F7442690D3E}" v="25" dt="2020-11-07T23:22:36.935"/>
    <p1510:client id="{BD521D9F-6A64-4EC4-9D3C-D2C760D4FDD3}" v="2" dt="2020-11-07T23:37:25.914"/>
    <p1510:client id="{E1D7FC93-84E2-483D-8947-BA9C4817F632}" v="865" dt="2020-11-07T23:21:36.855"/>
    <p1510:client id="{EBACD6E2-8470-405A-9CB0-F1B7AECDD152}" v="24" dt="2020-11-09T01:43:50.200"/>
    <p1510:client id="{F4E7B8C0-A839-41C4-B0FE-BD2B1FD55A88}" v="4" dt="2020-11-09T01:38:00.654"/>
    <p1510:client id="{FBA807C1-478C-4483-B6D9-44FBE2E5F518}" v="56" dt="2020-11-07T23:36:33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man Kailey" userId="S::hsk63@scarletmail.rutgers.edu::f3aa16f8-9533-44d2-a45e-bb443f5de0bf" providerId="AD" clId="Web-{E1D7FC93-84E2-483D-8947-BA9C4817F632}"/>
    <pc:docChg chg="modSld">
      <pc:chgData name="Harman Kailey" userId="S::hsk63@scarletmail.rutgers.edu::f3aa16f8-9533-44d2-a45e-bb443f5de0bf" providerId="AD" clId="Web-{E1D7FC93-84E2-483D-8947-BA9C4817F632}" dt="2020-11-07T23:21:36.855" v="863" actId="20577"/>
      <pc:docMkLst>
        <pc:docMk/>
      </pc:docMkLst>
      <pc:sldChg chg="modSp">
        <pc:chgData name="Harman Kailey" userId="S::hsk63@scarletmail.rutgers.edu::f3aa16f8-9533-44d2-a45e-bb443f5de0bf" providerId="AD" clId="Web-{E1D7FC93-84E2-483D-8947-BA9C4817F632}" dt="2020-11-07T23:21:36.855" v="862" actId="20577"/>
        <pc:sldMkLst>
          <pc:docMk/>
          <pc:sldMk cId="1103572619" sldId="259"/>
        </pc:sldMkLst>
        <pc:spChg chg="mod">
          <ac:chgData name="Harman Kailey" userId="S::hsk63@scarletmail.rutgers.edu::f3aa16f8-9533-44d2-a45e-bb443f5de0bf" providerId="AD" clId="Web-{E1D7FC93-84E2-483D-8947-BA9C4817F632}" dt="2020-11-07T23:21:36.855" v="862" actId="20577"/>
          <ac:spMkLst>
            <pc:docMk/>
            <pc:sldMk cId="1103572619" sldId="259"/>
            <ac:spMk id="3" creationId="{FE5505BF-95BD-4860-8434-881399FF14A3}"/>
          </ac:spMkLst>
        </pc:spChg>
      </pc:sldChg>
    </pc:docChg>
  </pc:docChgLst>
  <pc:docChgLst>
    <pc:chgData name="Talya Kornbluth" userId="S::tk453@scarletmail.rutgers.edu::9f0664e8-7b07-413d-94db-cc479370a783" providerId="AD" clId="Web-{4AFB79A7-FC31-4F04-B7B2-E460DFFBC9A7}"/>
    <pc:docChg chg="modSld">
      <pc:chgData name="Talya Kornbluth" userId="S::tk453@scarletmail.rutgers.edu::9f0664e8-7b07-413d-94db-cc479370a783" providerId="AD" clId="Web-{4AFB79A7-FC31-4F04-B7B2-E460DFFBC9A7}" dt="2020-11-09T01:47:09.438" v="8" actId="20577"/>
      <pc:docMkLst>
        <pc:docMk/>
      </pc:docMkLst>
      <pc:sldChg chg="modSp">
        <pc:chgData name="Talya Kornbluth" userId="S::tk453@scarletmail.rutgers.edu::9f0664e8-7b07-413d-94db-cc479370a783" providerId="AD" clId="Web-{4AFB79A7-FC31-4F04-B7B2-E460DFFBC9A7}" dt="2020-11-09T01:47:07.266" v="6" actId="20577"/>
        <pc:sldMkLst>
          <pc:docMk/>
          <pc:sldMk cId="1228201589" sldId="258"/>
        </pc:sldMkLst>
        <pc:spChg chg="mod">
          <ac:chgData name="Talya Kornbluth" userId="S::tk453@scarletmail.rutgers.edu::9f0664e8-7b07-413d-94db-cc479370a783" providerId="AD" clId="Web-{4AFB79A7-FC31-4F04-B7B2-E460DFFBC9A7}" dt="2020-11-09T01:47:07.266" v="6" actId="20577"/>
          <ac:spMkLst>
            <pc:docMk/>
            <pc:sldMk cId="1228201589" sldId="258"/>
            <ac:spMk id="3" creationId="{DAAE887A-2730-4FE8-AC9A-E9C057A06296}"/>
          </ac:spMkLst>
        </pc:spChg>
      </pc:sldChg>
    </pc:docChg>
  </pc:docChgLst>
  <pc:docChgLst>
    <pc:chgData name="Pablo Hernandez Juarez" userId="S::pmh101@scarletmail.rutgers.edu::76ec45db-add3-4d15-8b47-6b53a736cbdc" providerId="AD" clId="Web-{6BF8F55A-9D3B-40DA-8456-B0BC01A3CEBB}"/>
    <pc:docChg chg="modSld addMainMaster delMainMaster">
      <pc:chgData name="Pablo Hernandez Juarez" userId="S::pmh101@scarletmail.rutgers.edu::76ec45db-add3-4d15-8b47-6b53a736cbdc" providerId="AD" clId="Web-{6BF8F55A-9D3B-40DA-8456-B0BC01A3CEBB}" dt="2020-11-07T23:31:53.556" v="2037"/>
      <pc:docMkLst>
        <pc:docMk/>
      </pc:docMkLst>
      <pc:sldChg chg="addSp delSp modSp mod setBg modClrScheme setClrOvrMap delDesignElem chgLayout">
        <pc:chgData name="Pablo Hernandez Juarez" userId="S::pmh101@scarletmail.rutgers.edu::76ec45db-add3-4d15-8b47-6b53a736cbdc" providerId="AD" clId="Web-{6BF8F55A-9D3B-40DA-8456-B0BC01A3CEBB}" dt="2020-11-07T22:43:49.533" v="127" actId="1076"/>
        <pc:sldMkLst>
          <pc:docMk/>
          <pc:sldMk cId="109857222" sldId="256"/>
        </pc:sldMkLst>
        <pc:spChg chg="mod ord">
          <ac:chgData name="Pablo Hernandez Juarez" userId="S::pmh101@scarletmail.rutgers.edu::76ec45db-add3-4d15-8b47-6b53a736cbdc" providerId="AD" clId="Web-{6BF8F55A-9D3B-40DA-8456-B0BC01A3CEBB}" dt="2020-11-07T22:42:23.063" v="97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ablo Hernandez Juarez" userId="S::pmh101@scarletmail.rutgers.edu::76ec45db-add3-4d15-8b47-6b53a736cbdc" providerId="AD" clId="Web-{6BF8F55A-9D3B-40DA-8456-B0BC01A3CEBB}" dt="2020-11-07T22:43:28.752" v="125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39:16.372" v="70"/>
          <ac:spMkLst>
            <pc:docMk/>
            <pc:sldMk cId="109857222" sldId="256"/>
            <ac:spMk id="6" creationId="{BC512124-0D13-4ED9-80B7-52AE15B6B41F}"/>
          </ac:spMkLst>
        </pc:spChg>
        <pc:spChg chg="del">
          <ac:chgData name="Pablo Hernandez Juarez" userId="S::pmh101@scarletmail.rutgers.edu::76ec45db-add3-4d15-8b47-6b53a736cbdc" providerId="AD" clId="Web-{6BF8F55A-9D3B-40DA-8456-B0BC01A3CEBB}" dt="2020-11-07T22:39:03.278" v="68"/>
          <ac:spMkLst>
            <pc:docMk/>
            <pc:sldMk cId="109857222" sldId="256"/>
            <ac:spMk id="8" creationId="{D59C2C63-D709-4949-9465-29A52CBEDD3B}"/>
          </ac:spMkLst>
        </pc:spChg>
        <pc:spChg chg="del">
          <ac:chgData name="Pablo Hernandez Juarez" userId="S::pmh101@scarletmail.rutgers.edu::76ec45db-add3-4d15-8b47-6b53a736cbdc" providerId="AD" clId="Web-{6BF8F55A-9D3B-40DA-8456-B0BC01A3CEBB}" dt="2020-11-07T22:39:03.278" v="68"/>
          <ac:spMkLst>
            <pc:docMk/>
            <pc:sldMk cId="109857222" sldId="256"/>
            <ac:spMk id="10" creationId="{0EFD2038-15D6-4003-8350-AFEC394EEFA7}"/>
          </ac:spMkLst>
        </pc:spChg>
        <pc:spChg chg="del">
          <ac:chgData name="Pablo Hernandez Juarez" userId="S::pmh101@scarletmail.rutgers.edu::76ec45db-add3-4d15-8b47-6b53a736cbdc" providerId="AD" clId="Web-{6BF8F55A-9D3B-40DA-8456-B0BC01A3CEBB}" dt="2020-11-07T22:39:03.278" v="68"/>
          <ac:spMkLst>
            <pc:docMk/>
            <pc:sldMk cId="109857222" sldId="256"/>
            <ac:spMk id="12" creationId="{8CF519C2-F6BE-41BE-A50E-54B98359C914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39:16.372" v="70"/>
          <ac:spMkLst>
            <pc:docMk/>
            <pc:sldMk cId="109857222" sldId="256"/>
            <ac:spMk id="15" creationId="{D4ABACDC-BD54-40F3-9047-8298C77C2DD6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39:16.372" v="70"/>
          <ac:spMkLst>
            <pc:docMk/>
            <pc:sldMk cId="109857222" sldId="256"/>
            <ac:spMk id="17" creationId="{B76CB7CA-05C2-4EE8-A97F-B5F3A4F89DA4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40:02.216" v="75"/>
          <ac:spMkLst>
            <pc:docMk/>
            <pc:sldMk cId="109857222" sldId="256"/>
            <ac:spMk id="19" creationId="{BC512124-0D13-4ED9-80B7-52AE15B6B41F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40:39.405" v="82"/>
          <ac:spMkLst>
            <pc:docMk/>
            <pc:sldMk cId="109857222" sldId="256"/>
            <ac:spMk id="26" creationId="{BC512124-0D13-4ED9-80B7-52AE15B6B41F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40:39.405" v="82"/>
          <ac:spMkLst>
            <pc:docMk/>
            <pc:sldMk cId="109857222" sldId="256"/>
            <ac:spMk id="28" creationId="{D4ABACDC-BD54-40F3-9047-8298C77C2DD6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40:39.405" v="82"/>
          <ac:spMkLst>
            <pc:docMk/>
            <pc:sldMk cId="109857222" sldId="256"/>
            <ac:spMk id="30" creationId="{B76CB7CA-05C2-4EE8-A97F-B5F3A4F89DA4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41:02.561" v="86"/>
          <ac:spMkLst>
            <pc:docMk/>
            <pc:sldMk cId="109857222" sldId="256"/>
            <ac:spMk id="35" creationId="{D589E016-1EE1-484C-8423-012B4B78067D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41:02.561" v="86"/>
          <ac:spMkLst>
            <pc:docMk/>
            <pc:sldMk cId="109857222" sldId="256"/>
            <ac:spMk id="37" creationId="{46100866-3689-418C-84D9-07C7E2435C86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2:41:02.561" v="86"/>
          <ac:spMkLst>
            <pc:docMk/>
            <pc:sldMk cId="109857222" sldId="256"/>
            <ac:spMk id="42" creationId="{BC512124-0D13-4ED9-80B7-52AE15B6B41F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2:41:02.561" v="86"/>
          <ac:spMkLst>
            <pc:docMk/>
            <pc:sldMk cId="109857222" sldId="256"/>
            <ac:spMk id="44" creationId="{D4ABACDC-BD54-40F3-9047-8298C77C2DD6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2:41:02.561" v="86"/>
          <ac:spMkLst>
            <pc:docMk/>
            <pc:sldMk cId="109857222" sldId="256"/>
            <ac:spMk id="46" creationId="{B76CB7CA-05C2-4EE8-A97F-B5F3A4F89DA4}"/>
          </ac:spMkLst>
        </pc:spChg>
        <pc:grpChg chg="del">
          <ac:chgData name="Pablo Hernandez Juarez" userId="S::pmh101@scarletmail.rutgers.edu::76ec45db-add3-4d15-8b47-6b53a736cbdc" providerId="AD" clId="Web-{6BF8F55A-9D3B-40DA-8456-B0BC01A3CEBB}" dt="2020-11-07T22:39:03.278" v="68"/>
          <ac:grpSpMkLst>
            <pc:docMk/>
            <pc:sldMk cId="109857222" sldId="256"/>
            <ac:grpSpMk id="14" creationId="{7767AD93-AD3E-4C62-97D5-E54E14B2EAD8}"/>
          </ac:grpSpMkLst>
        </pc:grpChg>
        <pc:picChg chg="add del">
          <ac:chgData name="Pablo Hernandez Juarez" userId="S::pmh101@scarletmail.rutgers.edu::76ec45db-add3-4d15-8b47-6b53a736cbdc" providerId="AD" clId="Web-{6BF8F55A-9D3B-40DA-8456-B0BC01A3CEBB}" dt="2020-11-07T22:39:16.372" v="70"/>
          <ac:picMkLst>
            <pc:docMk/>
            <pc:sldMk cId="109857222" sldId="256"/>
            <ac:picMk id="7" creationId="{CDEBAEA6-00A8-48C7-882C-B9B9187F7ED2}"/>
          </ac:picMkLst>
        </pc:picChg>
        <pc:picChg chg="add mod">
          <ac:chgData name="Pablo Hernandez Juarez" userId="S::pmh101@scarletmail.rutgers.edu::76ec45db-add3-4d15-8b47-6b53a736cbdc" providerId="AD" clId="Web-{6BF8F55A-9D3B-40DA-8456-B0BC01A3CEBB}" dt="2020-11-07T22:43:49.533" v="127" actId="1076"/>
          <ac:picMkLst>
            <pc:docMk/>
            <pc:sldMk cId="109857222" sldId="256"/>
            <ac:picMk id="21" creationId="{F92A4F19-22D7-4B03-B22B-63BC6A55DCCE}"/>
          </ac:picMkLst>
        </pc:picChg>
        <pc:cxnChg chg="del">
          <ac:chgData name="Pablo Hernandez Juarez" userId="S::pmh101@scarletmail.rutgers.edu::76ec45db-add3-4d15-8b47-6b53a736cbdc" providerId="AD" clId="Web-{6BF8F55A-9D3B-40DA-8456-B0BC01A3CEBB}" dt="2020-11-07T22:39:03.278" v="68"/>
          <ac:cxnSpMkLst>
            <pc:docMk/>
            <pc:sldMk cId="109857222" sldId="256"/>
            <ac:cxnSpMk id="20" creationId="{0772CE55-4C36-44F1-A9BD-379BEB84317D}"/>
          </ac:cxnSpMkLst>
        </pc:cxnChg>
      </pc:sldChg>
      <pc:sldChg chg="addSp modSp mod setBg modClrScheme setClrOvrMap chgLayout">
        <pc:chgData name="Pablo Hernandez Juarez" userId="S::pmh101@scarletmail.rutgers.edu::76ec45db-add3-4d15-8b47-6b53a736cbdc" providerId="AD" clId="Web-{6BF8F55A-9D3B-40DA-8456-B0BC01A3CEBB}" dt="2020-11-07T23:29:59.882" v="1932" actId="20577"/>
        <pc:sldMkLst>
          <pc:docMk/>
          <pc:sldMk cId="407486715" sldId="257"/>
        </pc:sldMkLst>
        <pc:spChg chg="mod ord">
          <ac:chgData name="Pablo Hernandez Juarez" userId="S::pmh101@scarletmail.rutgers.edu::76ec45db-add3-4d15-8b47-6b53a736cbdc" providerId="AD" clId="Web-{6BF8F55A-9D3B-40DA-8456-B0BC01A3CEBB}" dt="2020-11-07T22:44:04.643" v="131" actId="20577"/>
          <ac:spMkLst>
            <pc:docMk/>
            <pc:sldMk cId="407486715" sldId="257"/>
            <ac:spMk id="2" creationId="{22AC9D35-95BC-42F3-8513-FFB8FB267E83}"/>
          </ac:spMkLst>
        </pc:spChg>
        <pc:spChg chg="mod ord">
          <ac:chgData name="Pablo Hernandez Juarez" userId="S::pmh101@scarletmail.rutgers.edu::76ec45db-add3-4d15-8b47-6b53a736cbdc" providerId="AD" clId="Web-{6BF8F55A-9D3B-40DA-8456-B0BC01A3CEBB}" dt="2020-11-07T23:29:59.882" v="1932" actId="20577"/>
          <ac:spMkLst>
            <pc:docMk/>
            <pc:sldMk cId="407486715" sldId="257"/>
            <ac:spMk id="3" creationId="{EBE03F0C-22A9-48A1-A2A7-598C1D8E7681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2:43:55.440" v="128"/>
          <ac:spMkLst>
            <pc:docMk/>
            <pc:sldMk cId="407486715" sldId="257"/>
            <ac:spMk id="8" creationId="{5DB23C2B-2054-4D8B-9E98-9190F8E05EAD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2:43:55.440" v="128"/>
          <ac:spMkLst>
            <pc:docMk/>
            <pc:sldMk cId="407486715" sldId="257"/>
            <ac:spMk id="10" creationId="{8797B5BC-9873-45F9-97D6-298FB5AF08FF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2:43:55.440" v="128"/>
          <ac:spMkLst>
            <pc:docMk/>
            <pc:sldMk cId="407486715" sldId="257"/>
            <ac:spMk id="12" creationId="{665C2FCD-09A4-4B4B-AA73-F330DFE91799}"/>
          </ac:spMkLst>
        </pc:spChg>
      </pc:sldChg>
      <pc:sldChg chg="addSp delSp modSp mod setBg modClrScheme setClrOvrMap chgLayout">
        <pc:chgData name="Pablo Hernandez Juarez" userId="S::pmh101@scarletmail.rutgers.edu::76ec45db-add3-4d15-8b47-6b53a736cbdc" providerId="AD" clId="Web-{6BF8F55A-9D3B-40DA-8456-B0BC01A3CEBB}" dt="2020-11-07T23:31:23.134" v="2030"/>
        <pc:sldMkLst>
          <pc:docMk/>
          <pc:sldMk cId="1228201589" sldId="258"/>
        </pc:sldMkLst>
        <pc:spChg chg="mod ord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2" creationId="{DE785153-0C00-44C8-9CBB-B319FFD6D914}"/>
          </ac:spMkLst>
        </pc:spChg>
        <pc:spChg chg="add del mod ord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3" creationId="{DAAE887A-2730-4FE8-AC9A-E9C057A06296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6" creationId="{5DB23C2B-2054-4D8B-9E98-9190F8E05EAD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7" creationId="{8797B5BC-9873-45F9-97D6-298FB5AF08FF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5.067" v="665"/>
          <ac:spMkLst>
            <pc:docMk/>
            <pc:sldMk cId="1228201589" sldId="258"/>
            <ac:spMk id="8" creationId="{5DB23C2B-2054-4D8B-9E98-9190F8E05EAD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9.130" v="667"/>
          <ac:spMkLst>
            <pc:docMk/>
            <pc:sldMk cId="1228201589" sldId="258"/>
            <ac:spMk id="9" creationId="{17115F77-2FAE-4CA7-9A7F-10D5F2C8F831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5.067" v="665"/>
          <ac:spMkLst>
            <pc:docMk/>
            <pc:sldMk cId="1228201589" sldId="258"/>
            <ac:spMk id="10" creationId="{8797B5BC-9873-45F9-97D6-298FB5AF08FF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9.130" v="667"/>
          <ac:spMkLst>
            <pc:docMk/>
            <pc:sldMk cId="1228201589" sldId="258"/>
            <ac:spMk id="11" creationId="{5CD4C046-A04C-46CC-AFA3-6B0621F628C8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5.067" v="665"/>
          <ac:spMkLst>
            <pc:docMk/>
            <pc:sldMk cId="1228201589" sldId="258"/>
            <ac:spMk id="12" creationId="{665C2FCD-09A4-4B4B-AA73-F330DFE91799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9.130" v="667"/>
          <ac:spMkLst>
            <pc:docMk/>
            <pc:sldMk cId="1228201589" sldId="258"/>
            <ac:spMk id="13" creationId="{BC512124-0D13-4ED9-80B7-52AE15B6B41F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14" creationId="{665C2FCD-09A4-4B4B-AA73-F330DFE91799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9.130" v="667"/>
          <ac:spMkLst>
            <pc:docMk/>
            <pc:sldMk cId="1228201589" sldId="258"/>
            <ac:spMk id="15" creationId="{D4ABACDC-BD54-40F3-9047-8298C77C2DD6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9.130" v="667"/>
          <ac:spMkLst>
            <pc:docMk/>
            <pc:sldMk cId="1228201589" sldId="258"/>
            <ac:spMk id="17" creationId="{B76CB7CA-05C2-4EE8-A97F-B5F3A4F89DA4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18" creationId="{9AAD8036-96D8-496C-8006-37ACA5AD8628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19" creationId="{24A4CBA9-3463-4C65-BF46-6B6C50E7FC23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07.649" v="2028"/>
          <ac:spMkLst>
            <pc:docMk/>
            <pc:sldMk cId="1228201589" sldId="258"/>
            <ac:spMk id="20" creationId="{A652E5D6-E378-4614-BCBD-8663DD15B353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07.649" v="2028"/>
          <ac:spMkLst>
            <pc:docMk/>
            <pc:sldMk cId="1228201589" sldId="258"/>
            <ac:spMk id="22" creationId="{3A287AC3-AACF-4ADB-9F73-125E714D93CD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24" creationId="{2DCEED6C-D39C-40AA-B89E-52C3FA5A704F}"/>
          </ac:spMkLst>
        </pc:spChg>
        <pc:graphicFrameChg chg="add del">
          <ac:chgData name="Pablo Hernandez Juarez" userId="S::pmh101@scarletmail.rutgers.edu::76ec45db-add3-4d15-8b47-6b53a736cbdc" providerId="AD" clId="Web-{6BF8F55A-9D3B-40DA-8456-B0BC01A3CEBB}" dt="2020-11-07T23:31:07.649" v="2028"/>
          <ac:graphicFrameMkLst>
            <pc:docMk/>
            <pc:sldMk cId="1228201589" sldId="258"/>
            <ac:graphicFrameMk id="16" creationId="{2D9E379A-FDD5-460E-A196-9779E0AE472A}"/>
          </ac:graphicFrameMkLst>
        </pc:graphicFrameChg>
        <pc:graphicFrameChg chg="add del">
          <ac:chgData name="Pablo Hernandez Juarez" userId="S::pmh101@scarletmail.rutgers.edu::76ec45db-add3-4d15-8b47-6b53a736cbdc" providerId="AD" clId="Web-{6BF8F55A-9D3B-40DA-8456-B0BC01A3CEBB}" dt="2020-11-07T23:31:23.134" v="2030"/>
          <ac:graphicFrameMkLst>
            <pc:docMk/>
            <pc:sldMk cId="1228201589" sldId="258"/>
            <ac:graphicFrameMk id="21" creationId="{D6015F3D-C3A6-41E9-8A7C-120C9CDA5FE6}"/>
          </ac:graphicFrameMkLst>
        </pc:graphicFrameChg>
        <pc:picChg chg="add del">
          <ac:chgData name="Pablo Hernandez Juarez" userId="S::pmh101@scarletmail.rutgers.edu::76ec45db-add3-4d15-8b47-6b53a736cbdc" providerId="AD" clId="Web-{6BF8F55A-9D3B-40DA-8456-B0BC01A3CEBB}" dt="2020-11-07T23:08:29.130" v="667"/>
          <ac:picMkLst>
            <pc:docMk/>
            <pc:sldMk cId="1228201589" sldId="258"/>
            <ac:picMk id="5" creationId="{B94BA3B0-560E-4708-98A7-A5DBDF84B317}"/>
          </ac:picMkLst>
        </pc:picChg>
      </pc:sldChg>
      <pc:sldChg chg="addSp modSp mod setBg modClrScheme setClrOvrMap chgLayout">
        <pc:chgData name="Pablo Hernandez Juarez" userId="S::pmh101@scarletmail.rutgers.edu::76ec45db-add3-4d15-8b47-6b53a736cbdc" providerId="AD" clId="Web-{6BF8F55A-9D3B-40DA-8456-B0BC01A3CEBB}" dt="2020-11-07T23:26:30.316" v="1796"/>
        <pc:sldMkLst>
          <pc:docMk/>
          <pc:sldMk cId="1103572619" sldId="259"/>
        </pc:sldMkLst>
        <pc:spChg chg="mod ord">
          <ac:chgData name="Pablo Hernandez Juarez" userId="S::pmh101@scarletmail.rutgers.edu::76ec45db-add3-4d15-8b47-6b53a736cbdc" providerId="AD" clId="Web-{6BF8F55A-9D3B-40DA-8456-B0BC01A3CEBB}" dt="2020-11-07T23:26:30.316" v="1796"/>
          <ac:spMkLst>
            <pc:docMk/>
            <pc:sldMk cId="1103572619" sldId="259"/>
            <ac:spMk id="2" creationId="{2648754B-4530-4078-8F08-BE9328DBC5BF}"/>
          </ac:spMkLst>
        </pc:spChg>
        <pc:spChg chg="mod ord">
          <ac:chgData name="Pablo Hernandez Juarez" userId="S::pmh101@scarletmail.rutgers.edu::76ec45db-add3-4d15-8b47-6b53a736cbdc" providerId="AD" clId="Web-{6BF8F55A-9D3B-40DA-8456-B0BC01A3CEBB}" dt="2020-11-07T23:26:30.316" v="1796"/>
          <ac:spMkLst>
            <pc:docMk/>
            <pc:sldMk cId="1103572619" sldId="259"/>
            <ac:spMk id="3" creationId="{FE5505BF-95BD-4860-8434-881399FF14A3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3:26:30.316" v="1796"/>
          <ac:spMkLst>
            <pc:docMk/>
            <pc:sldMk cId="1103572619" sldId="259"/>
            <ac:spMk id="8" creationId="{5DB23C2B-2054-4D8B-9E98-9190F8E05EAD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3:26:30.316" v="1796"/>
          <ac:spMkLst>
            <pc:docMk/>
            <pc:sldMk cId="1103572619" sldId="259"/>
            <ac:spMk id="10" creationId="{8797B5BC-9873-45F9-97D6-298FB5AF08FF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3:26:30.316" v="1796"/>
          <ac:spMkLst>
            <pc:docMk/>
            <pc:sldMk cId="1103572619" sldId="259"/>
            <ac:spMk id="12" creationId="{665C2FCD-09A4-4B4B-AA73-F330DFE91799}"/>
          </ac:spMkLst>
        </pc:spChg>
      </pc:sldChg>
      <pc:sldChg chg="addSp delSp modSp mod setBg modClrScheme setClrOvrMap chgLayout">
        <pc:chgData name="Pablo Hernandez Juarez" userId="S::pmh101@scarletmail.rutgers.edu::76ec45db-add3-4d15-8b47-6b53a736cbdc" providerId="AD" clId="Web-{6BF8F55A-9D3B-40DA-8456-B0BC01A3CEBB}" dt="2020-11-07T23:31:53.556" v="2037"/>
        <pc:sldMkLst>
          <pc:docMk/>
          <pc:sldMk cId="2882377475" sldId="260"/>
        </pc:sldMkLst>
        <pc:spChg chg="mod ord">
          <ac:chgData name="Pablo Hernandez Juarez" userId="S::pmh101@scarletmail.rutgers.edu::76ec45db-add3-4d15-8b47-6b53a736cbdc" providerId="AD" clId="Web-{6BF8F55A-9D3B-40DA-8456-B0BC01A3CEBB}" dt="2020-11-07T23:31:53.556" v="2037"/>
          <ac:spMkLst>
            <pc:docMk/>
            <pc:sldMk cId="2882377475" sldId="260"/>
            <ac:spMk id="2" creationId="{C05750CE-3078-4B34-ABCF-90E1FF5218F5}"/>
          </ac:spMkLst>
        </pc:spChg>
        <pc:spChg chg="add del mod ord">
          <ac:chgData name="Pablo Hernandez Juarez" userId="S::pmh101@scarletmail.rutgers.edu::76ec45db-add3-4d15-8b47-6b53a736cbdc" providerId="AD" clId="Web-{6BF8F55A-9D3B-40DA-8456-B0BC01A3CEBB}" dt="2020-11-07T23:31:53.556" v="2037"/>
          <ac:spMkLst>
            <pc:docMk/>
            <pc:sldMk cId="2882377475" sldId="260"/>
            <ac:spMk id="3" creationId="{4955AB50-2CF8-4273-BB92-97EFFC4B7DF6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50.931" v="2034"/>
          <ac:spMkLst>
            <pc:docMk/>
            <pc:sldMk cId="2882377475" sldId="260"/>
            <ac:spMk id="5" creationId="{5DB23C2B-2054-4D8B-9E98-9190F8E05EAD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50.931" v="2034"/>
          <ac:spMkLst>
            <pc:docMk/>
            <pc:sldMk cId="2882377475" sldId="260"/>
            <ac:spMk id="6" creationId="{8797B5BC-9873-45F9-97D6-298FB5AF08FF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50.931" v="2034"/>
          <ac:spMkLst>
            <pc:docMk/>
            <pc:sldMk cId="2882377475" sldId="260"/>
            <ac:spMk id="7" creationId="{665C2FCD-09A4-4B4B-AA73-F330DFE91799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43.244" v="2032"/>
          <ac:spMkLst>
            <pc:docMk/>
            <pc:sldMk cId="2882377475" sldId="260"/>
            <ac:spMk id="8" creationId="{C162DF2A-64D1-4AA9-BA42-8A4063EADE09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53.556" v="2036"/>
          <ac:spMkLst>
            <pc:docMk/>
            <pc:sldMk cId="2882377475" sldId="260"/>
            <ac:spMk id="9" creationId="{7EDBA180-F7F5-43E0-B455-5FC16E257372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43.244" v="2032"/>
          <ac:spMkLst>
            <pc:docMk/>
            <pc:sldMk cId="2882377475" sldId="260"/>
            <ac:spMk id="10" creationId="{5D7C1373-63AF-4A75-909E-990E05356670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53.556" v="2036"/>
          <ac:spMkLst>
            <pc:docMk/>
            <pc:sldMk cId="2882377475" sldId="260"/>
            <ac:spMk id="11" creationId="{FCA42AC7-0102-4C6B-A360-D98DDCD5D0D1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43.244" v="2032"/>
          <ac:spMkLst>
            <pc:docMk/>
            <pc:sldMk cId="2882377475" sldId="260"/>
            <ac:spMk id="12" creationId="{57F231E5-F402-49E1-82B4-C762909ED227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53.556" v="2036"/>
          <ac:spMkLst>
            <pc:docMk/>
            <pc:sldMk cId="2882377475" sldId="260"/>
            <ac:spMk id="13" creationId="{D1EAD543-1503-4630-AAE6-E315D68A50AF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43.244" v="2032"/>
          <ac:spMkLst>
            <pc:docMk/>
            <pc:sldMk cId="2882377475" sldId="260"/>
            <ac:spMk id="14" creationId="{6F0BA12B-74D1-4DB1-9A3F-C9BA27B81512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3:31:53.556" v="2037"/>
          <ac:spMkLst>
            <pc:docMk/>
            <pc:sldMk cId="2882377475" sldId="260"/>
            <ac:spMk id="15" creationId="{5DB23C2B-2054-4D8B-9E98-9190F8E05EAD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43.244" v="2032"/>
          <ac:spMkLst>
            <pc:docMk/>
            <pc:sldMk cId="2882377475" sldId="260"/>
            <ac:spMk id="16" creationId="{515FCC40-AA93-4D3B-90D0-69BC824EAD47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3:31:53.556" v="2037"/>
          <ac:spMkLst>
            <pc:docMk/>
            <pc:sldMk cId="2882377475" sldId="260"/>
            <ac:spMk id="17" creationId="{8797B5BC-9873-45F9-97D6-298FB5AF08FF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3:31:53.556" v="2037"/>
          <ac:spMkLst>
            <pc:docMk/>
            <pc:sldMk cId="2882377475" sldId="260"/>
            <ac:spMk id="18" creationId="{665C2FCD-09A4-4B4B-AA73-F330DFE91799}"/>
          </ac:spMkLst>
        </pc:spChg>
      </pc:sldChg>
      <pc:sldMasterChg chg="del delSldLayout">
        <pc:chgData name="Pablo Hernandez Juarez" userId="S::pmh101@scarletmail.rutgers.edu::76ec45db-add3-4d15-8b47-6b53a736cbdc" providerId="AD" clId="Web-{6BF8F55A-9D3B-40DA-8456-B0BC01A3CEBB}" dt="2020-11-07T22:39:03.278" v="68"/>
        <pc:sldMasterMkLst>
          <pc:docMk/>
          <pc:sldMasterMk cId="3227687403" sldId="2147483672"/>
        </pc:sldMasterMkLst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3554375528" sldId="2147483673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3336627426" sldId="2147483674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3196484035" sldId="2147483675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4042706368" sldId="2147483676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2077010451" sldId="2147483677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416513977" sldId="2147483678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1861467763" sldId="2147483679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1578287651" sldId="2147483680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4091986808" sldId="2147483681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4202753010" sldId="2147483682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4183601129" sldId="2147483683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2637058635" sldId="2147483684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1593366614" sldId="2147483685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1218348572" sldId="2147483686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989575688" sldId="2147483687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164186292" sldId="2147483688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227630467" sldId="2147483689"/>
          </pc:sldLayoutMkLst>
        </pc:sldLayoutChg>
      </pc:sldMasterChg>
      <pc:sldMasterChg chg="add del addSldLayout delSldLayout modSldLayout">
        <pc:chgData name="Pablo Hernandez Juarez" userId="S::pmh101@scarletmail.rutgers.edu::76ec45db-add3-4d15-8b47-6b53a736cbdc" providerId="AD" clId="Web-{6BF8F55A-9D3B-40DA-8456-B0BC01A3CEBB}" dt="2020-11-07T22:39:20.028" v="71"/>
        <pc:sldMasterMkLst>
          <pc:docMk/>
          <pc:sldMasterMk cId="329507885" sldId="2147483690"/>
        </pc:sldMasterMkLst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2114221566" sldId="2147483691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2179964122" sldId="2147483692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1541471635" sldId="2147483693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3423079279" sldId="2147483694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1741840870" sldId="2147483695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1508859385" sldId="2147483696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2334861886" sldId="2147483697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481722896" sldId="2147483698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2767896353" sldId="2147483699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1422222705" sldId="2147483700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3441137821" sldId="2147483701"/>
          </pc:sldLayoutMkLst>
        </pc:sldLayoutChg>
      </pc:sldMasterChg>
      <pc:sldMasterChg chg="add del addSldLayout delSldLayout modSldLayout">
        <pc:chgData name="Pablo Hernandez Juarez" userId="S::pmh101@scarletmail.rutgers.edu::76ec45db-add3-4d15-8b47-6b53a736cbdc" providerId="AD" clId="Web-{6BF8F55A-9D3B-40DA-8456-B0BC01A3CEBB}" dt="2020-11-07T22:39:23.762" v="72"/>
        <pc:sldMasterMkLst>
          <pc:docMk/>
          <pc:sldMasterMk cId="3719540843" sldId="2147483702"/>
        </pc:sldMasterMkLst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396253926" sldId="2147483703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2595112956" sldId="2147483704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1332344987" sldId="2147483705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2837417901" sldId="2147483706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1252955674" sldId="2147483707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4210836063" sldId="2147483708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305592086" sldId="2147483709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1173340465" sldId="2147483710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2257153101" sldId="2147483711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2931500574" sldId="2147483712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2249714745" sldId="2147483713"/>
          </pc:sldLayoutMkLst>
        </pc:sldLayoutChg>
      </pc:sldMasterChg>
      <pc:sldMasterChg chg="add addSldLayout modSldLayout">
        <pc:chgData name="Pablo Hernandez Juarez" userId="S::pmh101@scarletmail.rutgers.edu::76ec45db-add3-4d15-8b47-6b53a736cbdc" providerId="AD" clId="Web-{6BF8F55A-9D3B-40DA-8456-B0BC01A3CEBB}" dt="2020-11-07T22:39:23.762" v="72"/>
        <pc:sldMasterMkLst>
          <pc:docMk/>
          <pc:sldMasterMk cId="3925622494" sldId="2147483714"/>
        </pc:sldMasterMkLst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1946583211" sldId="2147483715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1750390250" sldId="2147483716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1390318592" sldId="2147483717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2971214096" sldId="2147483718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3008480417" sldId="2147483719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3921877270" sldId="2147483720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3735546069" sldId="2147483721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3797759641" sldId="2147483722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309193918" sldId="2147483723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3250610236" sldId="2147483724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206634320" sldId="2147483725"/>
          </pc:sldLayoutMkLst>
        </pc:sldLayoutChg>
      </pc:sldMasterChg>
    </pc:docChg>
  </pc:docChgLst>
  <pc:docChgLst>
    <pc:chgData name="Karneet Arora" userId="S::ksa66@scarletmail.rutgers.edu::0c53878c-44d7-4c31-97e2-b6ee0e019e93" providerId="AD" clId="Web-{F4E7B8C0-A839-41C4-B0FE-BD2B1FD55A88}"/>
    <pc:docChg chg="modSld">
      <pc:chgData name="Karneet Arora" userId="S::ksa66@scarletmail.rutgers.edu::0c53878c-44d7-4c31-97e2-b6ee0e019e93" providerId="AD" clId="Web-{F4E7B8C0-A839-41C4-B0FE-BD2B1FD55A88}" dt="2020-11-09T01:38:00.654" v="3" actId="20577"/>
      <pc:docMkLst>
        <pc:docMk/>
      </pc:docMkLst>
      <pc:sldChg chg="modSp">
        <pc:chgData name="Karneet Arora" userId="S::ksa66@scarletmail.rutgers.edu::0c53878c-44d7-4c31-97e2-b6ee0e019e93" providerId="AD" clId="Web-{F4E7B8C0-A839-41C4-B0FE-BD2B1FD55A88}" dt="2020-11-09T01:38:00.654" v="2" actId="20577"/>
        <pc:sldMkLst>
          <pc:docMk/>
          <pc:sldMk cId="109857222" sldId="256"/>
        </pc:sldMkLst>
        <pc:spChg chg="mod">
          <ac:chgData name="Karneet Arora" userId="S::ksa66@scarletmail.rutgers.edu::0c53878c-44d7-4c31-97e2-b6ee0e019e93" providerId="AD" clId="Web-{F4E7B8C0-A839-41C4-B0FE-BD2B1FD55A88}" dt="2020-11-09T01:38:00.654" v="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Harman Kailey" userId="f3aa16f8-9533-44d2-a45e-bb443f5de0bf" providerId="ADAL" clId="{86A3BDED-29DF-4374-A4B6-0F7442690D3E}"/>
    <pc:docChg chg="custSel modSld">
      <pc:chgData name="Harman Kailey" userId="f3aa16f8-9533-44d2-a45e-bb443f5de0bf" providerId="ADAL" clId="{86A3BDED-29DF-4374-A4B6-0F7442690D3E}" dt="2020-11-07T23:22:36.935" v="22" actId="20577"/>
      <pc:docMkLst>
        <pc:docMk/>
      </pc:docMkLst>
      <pc:sldChg chg="modSp mod">
        <pc:chgData name="Harman Kailey" userId="f3aa16f8-9533-44d2-a45e-bb443f5de0bf" providerId="ADAL" clId="{86A3BDED-29DF-4374-A4B6-0F7442690D3E}" dt="2020-11-07T23:22:36.935" v="22" actId="20577"/>
        <pc:sldMkLst>
          <pc:docMk/>
          <pc:sldMk cId="1103572619" sldId="259"/>
        </pc:sldMkLst>
        <pc:spChg chg="mod">
          <ac:chgData name="Harman Kailey" userId="f3aa16f8-9533-44d2-a45e-bb443f5de0bf" providerId="ADAL" clId="{86A3BDED-29DF-4374-A4B6-0F7442690D3E}" dt="2020-11-07T23:22:36.935" v="22" actId="20577"/>
          <ac:spMkLst>
            <pc:docMk/>
            <pc:sldMk cId="1103572619" sldId="259"/>
            <ac:spMk id="3" creationId="{FE5505BF-95BD-4860-8434-881399FF14A3}"/>
          </ac:spMkLst>
        </pc:spChg>
      </pc:sldChg>
    </pc:docChg>
  </pc:docChgLst>
  <pc:docChgLst>
    <pc:chgData name="Pablo Hernandez Juarez" userId="S::pmh101@scarletmail.rutgers.edu::76ec45db-add3-4d15-8b47-6b53a736cbdc" providerId="AD" clId="Web-{BD521D9F-6A64-4EC4-9D3C-D2C760D4FDD3}"/>
    <pc:docChg chg="modSld">
      <pc:chgData name="Pablo Hernandez Juarez" userId="S::pmh101@scarletmail.rutgers.edu::76ec45db-add3-4d15-8b47-6b53a736cbdc" providerId="AD" clId="Web-{BD521D9F-6A64-4EC4-9D3C-D2C760D4FDD3}" dt="2020-11-07T23:37:25.914" v="1" actId="14100"/>
      <pc:docMkLst>
        <pc:docMk/>
      </pc:docMkLst>
      <pc:sldChg chg="modSp">
        <pc:chgData name="Pablo Hernandez Juarez" userId="S::pmh101@scarletmail.rutgers.edu::76ec45db-add3-4d15-8b47-6b53a736cbdc" providerId="AD" clId="Web-{BD521D9F-6A64-4EC4-9D3C-D2C760D4FDD3}" dt="2020-11-07T23:37:25.914" v="1" actId="14100"/>
        <pc:sldMkLst>
          <pc:docMk/>
          <pc:sldMk cId="2882377475" sldId="260"/>
        </pc:sldMkLst>
        <pc:picChg chg="mod">
          <ac:chgData name="Pablo Hernandez Juarez" userId="S::pmh101@scarletmail.rutgers.edu::76ec45db-add3-4d15-8b47-6b53a736cbdc" providerId="AD" clId="Web-{BD521D9F-6A64-4EC4-9D3C-D2C760D4FDD3}" dt="2020-11-07T23:37:25.914" v="1" actId="14100"/>
          <ac:picMkLst>
            <pc:docMk/>
            <pc:sldMk cId="2882377475" sldId="260"/>
            <ac:picMk id="4" creationId="{1394B502-AF96-477D-BD0E-95F867F5F837}"/>
          </ac:picMkLst>
        </pc:picChg>
      </pc:sldChg>
    </pc:docChg>
  </pc:docChgLst>
  <pc:docChgLst>
    <pc:chgData name="Pablo Hernandez Juarez" userId="S::pmh101@scarletmail.rutgers.edu::76ec45db-add3-4d15-8b47-6b53a736cbdc" providerId="AD" clId="Web-{2E712D52-4435-4AF8-8059-1C1F59028E47}"/>
    <pc:docChg chg="modSld addMainMaster delMainMaster">
      <pc:chgData name="Pablo Hernandez Juarez" userId="S::pmh101@scarletmail.rutgers.edu::76ec45db-add3-4d15-8b47-6b53a736cbdc" providerId="AD" clId="Web-{2E712D52-4435-4AF8-8059-1C1F59028E47}" dt="2020-11-07T22:35:33.301" v="17"/>
      <pc:docMkLst>
        <pc:docMk/>
      </pc:docMkLst>
      <pc:sldChg chg="addSp delSp modSp mod setBg modClrScheme setClrOvrMap delDesignElem modShow chgLayout">
        <pc:chgData name="Pablo Hernandez Juarez" userId="S::pmh101@scarletmail.rutgers.edu::76ec45db-add3-4d15-8b47-6b53a736cbdc" providerId="AD" clId="Web-{2E712D52-4435-4AF8-8059-1C1F59028E47}" dt="2020-11-07T22:35:33.301" v="17"/>
        <pc:sldMkLst>
          <pc:docMk/>
          <pc:sldMk cId="109857222" sldId="256"/>
        </pc:sldMkLst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09857222" sldId="256"/>
            <ac:spMk id="8" creationId="{D59C2C63-D709-4949-9465-29A52CBEDD3B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26.063" v="13"/>
          <ac:spMkLst>
            <pc:docMk/>
            <pc:sldMk cId="109857222" sldId="256"/>
            <ac:spMk id="9" creationId="{B9951BD9-0868-4CDB-ACD6-9C4209B5E412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09857222" sldId="256"/>
            <ac:spMk id="10" creationId="{0EFD2038-15D6-4003-8350-AFEC394EEFA7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20.376" v="10"/>
          <ac:spMkLst>
            <pc:docMk/>
            <pc:sldMk cId="109857222" sldId="256"/>
            <ac:spMk id="11" creationId="{5A59F003-E00A-43F9-91DC-CC54E3B87466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09857222" sldId="256"/>
            <ac:spMk id="12" creationId="{8CF519C2-F6BE-41BE-A50E-54B98359C914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25.079" v="12"/>
          <ac:spMkLst>
            <pc:docMk/>
            <pc:sldMk cId="109857222" sldId="256"/>
            <ac:spMk id="13" creationId="{B9951BD9-0868-4CDB-ACD6-9C4209B5E412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20.376" v="10"/>
          <ac:spMkLst>
            <pc:docMk/>
            <pc:sldMk cId="109857222" sldId="256"/>
            <ac:spMk id="16" creationId="{D74A4382-E3AD-430A-9A1F-DFA3E0E77A7D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20.376" v="10"/>
          <ac:spMkLst>
            <pc:docMk/>
            <pc:sldMk cId="109857222" sldId="256"/>
            <ac:spMk id="18" creationId="{79F40191-0F44-4FD1-82CC-ACB507C14BE6}"/>
          </ac:spMkLst>
        </pc:spChg>
        <pc:grpChg chg="add del">
          <ac:chgData name="Pablo Hernandez Juarez" userId="S::pmh101@scarletmail.rutgers.edu::76ec45db-add3-4d15-8b47-6b53a736cbdc" providerId="AD" clId="Web-{2E712D52-4435-4AF8-8059-1C1F59028E47}" dt="2020-11-07T22:35:30.082" v="16"/>
          <ac:grpSpMkLst>
            <pc:docMk/>
            <pc:sldMk cId="109857222" sldId="256"/>
            <ac:grpSpMk id="14" creationId="{7767AD93-AD3E-4C62-97D5-E54E14B2EAD8}"/>
          </ac:grpSpMkLst>
        </pc:grpChg>
        <pc:picChg chg="add del mod">
          <ac:chgData name="Pablo Hernandez Juarez" userId="S::pmh101@scarletmail.rutgers.edu::76ec45db-add3-4d15-8b47-6b53a736cbdc" providerId="AD" clId="Web-{2E712D52-4435-4AF8-8059-1C1F59028E47}" dt="2020-11-07T22:35:26.063" v="13"/>
          <ac:picMkLst>
            <pc:docMk/>
            <pc:sldMk cId="109857222" sldId="256"/>
            <ac:picMk id="5" creationId="{782ACF86-6D11-46DA-A744-971FCA543EEE}"/>
          </ac:picMkLst>
        </pc:picChg>
        <pc:cxnChg chg="add del">
          <ac:chgData name="Pablo Hernandez Juarez" userId="S::pmh101@scarletmail.rutgers.edu::76ec45db-add3-4d15-8b47-6b53a736cbdc" providerId="AD" clId="Web-{2E712D52-4435-4AF8-8059-1C1F59028E47}" dt="2020-11-07T22:35:30.082" v="16"/>
          <ac:cxnSpMkLst>
            <pc:docMk/>
            <pc:sldMk cId="109857222" sldId="256"/>
            <ac:cxnSpMk id="20" creationId="{0772CE55-4C36-44F1-A9BD-379BEB84317D}"/>
          </ac:cxnSpMkLst>
        </pc:cxnChg>
      </pc:sldChg>
      <pc:sldChg chg="modSp mod modClrScheme chgLayout">
        <pc:chgData name="Pablo Hernandez Juarez" userId="S::pmh101@scarletmail.rutgers.edu::76ec45db-add3-4d15-8b47-6b53a736cbdc" providerId="AD" clId="Web-{2E712D52-4435-4AF8-8059-1C1F59028E47}" dt="2020-11-07T22:35:30.082" v="16"/>
        <pc:sldMkLst>
          <pc:docMk/>
          <pc:sldMk cId="407486715" sldId="257"/>
        </pc:sldMkLst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407486715" sldId="257"/>
            <ac:spMk id="2" creationId="{22AC9D35-95BC-42F3-8513-FFB8FB267E83}"/>
          </ac:spMkLst>
        </pc:spChg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407486715" sldId="257"/>
            <ac:spMk id="3" creationId="{EBE03F0C-22A9-48A1-A2A7-598C1D8E7681}"/>
          </ac:spMkLst>
        </pc:spChg>
      </pc:sldChg>
      <pc:sldChg chg="modSp mod modClrScheme chgLayout">
        <pc:chgData name="Pablo Hernandez Juarez" userId="S::pmh101@scarletmail.rutgers.edu::76ec45db-add3-4d15-8b47-6b53a736cbdc" providerId="AD" clId="Web-{2E712D52-4435-4AF8-8059-1C1F59028E47}" dt="2020-11-07T22:35:30.082" v="16"/>
        <pc:sldMkLst>
          <pc:docMk/>
          <pc:sldMk cId="1228201589" sldId="258"/>
        </pc:sldMkLst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228201589" sldId="258"/>
            <ac:spMk id="2" creationId="{DE785153-0C00-44C8-9CBB-B319FFD6D914}"/>
          </ac:spMkLst>
        </pc:spChg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228201589" sldId="258"/>
            <ac:spMk id="3" creationId="{DAAE887A-2730-4FE8-AC9A-E9C057A06296}"/>
          </ac:spMkLst>
        </pc:spChg>
      </pc:sldChg>
      <pc:sldChg chg="modSp mod modClrScheme chgLayout">
        <pc:chgData name="Pablo Hernandez Juarez" userId="S::pmh101@scarletmail.rutgers.edu::76ec45db-add3-4d15-8b47-6b53a736cbdc" providerId="AD" clId="Web-{2E712D52-4435-4AF8-8059-1C1F59028E47}" dt="2020-11-07T22:35:30.082" v="16"/>
        <pc:sldMkLst>
          <pc:docMk/>
          <pc:sldMk cId="1103572619" sldId="259"/>
        </pc:sldMkLst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103572619" sldId="259"/>
            <ac:spMk id="2" creationId="{2648754B-4530-4078-8F08-BE9328DBC5BF}"/>
          </ac:spMkLst>
        </pc:spChg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103572619" sldId="259"/>
            <ac:spMk id="3" creationId="{FE5505BF-95BD-4860-8434-881399FF14A3}"/>
          </ac:spMkLst>
        </pc:spChg>
      </pc:sldChg>
      <pc:sldChg chg="modSp mod modClrScheme chgLayout">
        <pc:chgData name="Pablo Hernandez Juarez" userId="S::pmh101@scarletmail.rutgers.edu::76ec45db-add3-4d15-8b47-6b53a736cbdc" providerId="AD" clId="Web-{2E712D52-4435-4AF8-8059-1C1F59028E47}" dt="2020-11-07T22:35:30.082" v="16"/>
        <pc:sldMkLst>
          <pc:docMk/>
          <pc:sldMk cId="2882377475" sldId="260"/>
        </pc:sldMkLst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2882377475" sldId="260"/>
            <ac:spMk id="2" creationId="{C05750CE-3078-4B34-ABCF-90E1FF5218F5}"/>
          </ac:spMkLst>
        </pc:spChg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2882377475" sldId="260"/>
            <ac:spMk id="3" creationId="{4955AB50-2CF8-4273-BB92-97EFFC4B7DF6}"/>
          </ac:spMkLst>
        </pc:spChg>
      </pc:sldChg>
      <pc:sldMasterChg chg="add del addSldLayout delSldLayout">
        <pc:chgData name="Pablo Hernandez Juarez" userId="S::pmh101@scarletmail.rutgers.edu::76ec45db-add3-4d15-8b47-6b53a736cbdc" providerId="AD" clId="Web-{2E712D52-4435-4AF8-8059-1C1F59028E47}" dt="2020-11-07T22:35:30.082" v="16"/>
        <pc:sldMasterMkLst>
          <pc:docMk/>
          <pc:sldMasterMk cId="3227687403" sldId="2147483672"/>
        </pc:sldMasterMkLst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3554375528" sldId="2147483673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3336627426" sldId="2147483674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3196484035" sldId="2147483675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4042706368" sldId="2147483676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2077010451" sldId="2147483677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416513977" sldId="2147483678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1861467763" sldId="2147483679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1578287651" sldId="2147483680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4091986808" sldId="2147483681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4202753010" sldId="2147483682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4183601129" sldId="2147483683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2637058635" sldId="2147483684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1593366614" sldId="2147483685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1218348572" sldId="2147483686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989575688" sldId="2147483687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164186292" sldId="2147483688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227630467" sldId="2147483689"/>
          </pc:sldLayoutMkLst>
        </pc:sldLayoutChg>
      </pc:sldMasterChg>
      <pc:sldMasterChg chg="add del addSldLayout delSldLayout modSldLayout">
        <pc:chgData name="Pablo Hernandez Juarez" userId="S::pmh101@scarletmail.rutgers.edu::76ec45db-add3-4d15-8b47-6b53a736cbdc" providerId="AD" clId="Web-{2E712D52-4435-4AF8-8059-1C1F59028E47}" dt="2020-11-07T22:35:30.082" v="16"/>
        <pc:sldMasterMkLst>
          <pc:docMk/>
          <pc:sldMasterMk cId="2911799347" sldId="2147483690"/>
        </pc:sldMasterMkLst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2790596467" sldId="2147483691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1816448896" sldId="2147483692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27950488" sldId="2147483693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4016253014" sldId="2147483694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3389428352" sldId="2147483695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1197399605" sldId="2147483696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4071856966" sldId="2147483697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1385360812" sldId="2147483698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2502969954" sldId="2147483699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3570078211" sldId="2147483700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2358638602" sldId="2147483701"/>
          </pc:sldLayoutMkLst>
        </pc:sldLayoutChg>
      </pc:sldMasterChg>
      <pc:sldMasterChg chg="add del addSldLayout delSldLayout modSldLayout">
        <pc:chgData name="Pablo Hernandez Juarez" userId="S::pmh101@scarletmail.rutgers.edu::76ec45db-add3-4d15-8b47-6b53a736cbdc" providerId="AD" clId="Web-{2E712D52-4435-4AF8-8059-1C1F59028E47}" dt="2020-11-07T22:35:28.220" v="15"/>
        <pc:sldMasterMkLst>
          <pc:docMk/>
          <pc:sldMasterMk cId="2308469079" sldId="2147483702"/>
        </pc:sldMasterMkLst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3746238781" sldId="2147483703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1098268093" sldId="2147483704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615888018" sldId="2147483705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2116365183" sldId="2147483706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2472858301" sldId="2147483707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309106028" sldId="2147483708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2656280166" sldId="2147483709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3764410318" sldId="2147483710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223624665" sldId="2147483711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582177659" sldId="2147483712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1037957587" sldId="2147483713"/>
          </pc:sldLayoutMkLst>
        </pc:sldLayoutChg>
      </pc:sldMasterChg>
      <pc:sldMasterChg chg="add del addSldLayout delSldLayout modSldLayout">
        <pc:chgData name="Pablo Hernandez Juarez" userId="S::pmh101@scarletmail.rutgers.edu::76ec45db-add3-4d15-8b47-6b53a736cbdc" providerId="AD" clId="Web-{2E712D52-4435-4AF8-8059-1C1F59028E47}" dt="2020-11-07T22:35:26.704" v="14"/>
        <pc:sldMasterMkLst>
          <pc:docMk/>
          <pc:sldMasterMk cId="2680455627" sldId="2147483714"/>
        </pc:sldMasterMkLst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1529828747" sldId="2147483715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227096083" sldId="2147483716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3195082311" sldId="2147483717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2249009413" sldId="2147483718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786531655" sldId="2147483719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1533858831" sldId="2147483720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2880161397" sldId="2147483721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1726255066" sldId="2147483722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1722355049" sldId="2147483723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772065757" sldId="2147483724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1310456854" sldId="2147483725"/>
          </pc:sldLayoutMkLst>
        </pc:sldLayoutChg>
      </pc:sldMasterChg>
    </pc:docChg>
  </pc:docChgLst>
  <pc:docChgLst>
    <pc:chgData name="Pablo Hernandez Juarez" userId="S::pmh101@scarletmail.rutgers.edu::76ec45db-add3-4d15-8b47-6b53a736cbdc" providerId="AD" clId="Web-{FBA807C1-478C-4483-B6D9-44FBE2E5F518}"/>
    <pc:docChg chg="modSld">
      <pc:chgData name="Pablo Hernandez Juarez" userId="S::pmh101@scarletmail.rutgers.edu::76ec45db-add3-4d15-8b47-6b53a736cbdc" providerId="AD" clId="Web-{FBA807C1-478C-4483-B6D9-44FBE2E5F518}" dt="2020-11-07T23:36:33.999" v="55" actId="14100"/>
      <pc:docMkLst>
        <pc:docMk/>
      </pc:docMkLst>
      <pc:sldChg chg="addSp delSp modSp mod setBg setClrOvrMap">
        <pc:chgData name="Pablo Hernandez Juarez" userId="S::pmh101@scarletmail.rutgers.edu::76ec45db-add3-4d15-8b47-6b53a736cbdc" providerId="AD" clId="Web-{FBA807C1-478C-4483-B6D9-44FBE2E5F518}" dt="2020-11-07T23:36:33.999" v="55" actId="14100"/>
        <pc:sldMkLst>
          <pc:docMk/>
          <pc:sldMk cId="2882377475" sldId="260"/>
        </pc:sldMkLst>
        <pc:spChg chg="mod ord">
          <ac:chgData name="Pablo Hernandez Juarez" userId="S::pmh101@scarletmail.rutgers.edu::76ec45db-add3-4d15-8b47-6b53a736cbdc" providerId="AD" clId="Web-{FBA807C1-478C-4483-B6D9-44FBE2E5F518}" dt="2020-11-07T23:35:49.138" v="39" actId="20577"/>
          <ac:spMkLst>
            <pc:docMk/>
            <pc:sldMk cId="2882377475" sldId="260"/>
            <ac:spMk id="2" creationId="{C05750CE-3078-4B34-ABCF-90E1FF5218F5}"/>
          </ac:spMkLst>
        </pc:spChg>
        <pc:spChg chg="del mod">
          <ac:chgData name="Pablo Hernandez Juarez" userId="S::pmh101@scarletmail.rutgers.edu::76ec45db-add3-4d15-8b47-6b53a736cbdc" providerId="AD" clId="Web-{FBA807C1-478C-4483-B6D9-44FBE2E5F518}" dt="2020-11-07T23:34:17.604" v="17"/>
          <ac:spMkLst>
            <pc:docMk/>
            <pc:sldMk cId="2882377475" sldId="260"/>
            <ac:spMk id="3" creationId="{4955AB50-2CF8-4273-BB92-97EFFC4B7DF6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8.340" v="27"/>
          <ac:spMkLst>
            <pc:docMk/>
            <pc:sldMk cId="2882377475" sldId="260"/>
            <ac:spMk id="15" creationId="{5DB23C2B-2054-4D8B-9E98-9190F8E05EAD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8.340" v="27"/>
          <ac:spMkLst>
            <pc:docMk/>
            <pc:sldMk cId="2882377475" sldId="260"/>
            <ac:spMk id="17" creationId="{8797B5BC-9873-45F9-97D6-298FB5AF08FF}"/>
          </ac:spMkLst>
        </pc:spChg>
        <pc:spChg chg="add del ord">
          <ac:chgData name="Pablo Hernandez Juarez" userId="S::pmh101@scarletmail.rutgers.edu::76ec45db-add3-4d15-8b47-6b53a736cbdc" providerId="AD" clId="Web-{FBA807C1-478C-4483-B6D9-44FBE2E5F518}" dt="2020-11-07T23:35:30.435" v="31"/>
          <ac:spMkLst>
            <pc:docMk/>
            <pc:sldMk cId="2882377475" sldId="260"/>
            <ac:spMk id="18" creationId="{665C2FCD-09A4-4B4B-AA73-F330DFE91799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8.340" v="27"/>
          <ac:spMkLst>
            <pc:docMk/>
            <pc:sldMk cId="2882377475" sldId="260"/>
            <ac:spMk id="22" creationId="{B74797E5-F0AC-4AF3-80A0-EA743A5BE8BB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8.340" v="27"/>
          <ac:spMkLst>
            <pc:docMk/>
            <pc:sldMk cId="2882377475" sldId="260"/>
            <ac:spMk id="25" creationId="{DADC4F84-175A-4AB1-916C-1E5796E1E0D3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5.746" v="25"/>
          <ac:spMkLst>
            <pc:docMk/>
            <pc:sldMk cId="2882377475" sldId="260"/>
            <ac:spMk id="30" creationId="{17115F77-2FAE-4CA7-9A7F-10D5F2C8F831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5.746" v="25"/>
          <ac:spMkLst>
            <pc:docMk/>
            <pc:sldMk cId="2882377475" sldId="260"/>
            <ac:spMk id="32" creationId="{5CD4C046-A04C-46CC-AFA3-6B0621F628C8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5.746" v="25"/>
          <ac:spMkLst>
            <pc:docMk/>
            <pc:sldMk cId="2882377475" sldId="260"/>
            <ac:spMk id="34" creationId="{D589E016-1EE1-484C-8423-012B4B78067D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5.746" v="25"/>
          <ac:spMkLst>
            <pc:docMk/>
            <pc:sldMk cId="2882377475" sldId="260"/>
            <ac:spMk id="36" creationId="{46100866-3689-418C-84D9-07C7E2435C86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3.371" v="23"/>
          <ac:spMkLst>
            <pc:docMk/>
            <pc:sldMk cId="2882377475" sldId="260"/>
            <ac:spMk id="41" creationId="{17115F77-2FAE-4CA7-9A7F-10D5F2C8F831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3.371" v="23"/>
          <ac:spMkLst>
            <pc:docMk/>
            <pc:sldMk cId="2882377475" sldId="260"/>
            <ac:spMk id="43" creationId="{5CD4C046-A04C-46CC-AFA3-6B0621F628C8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3.371" v="23"/>
          <ac:spMkLst>
            <pc:docMk/>
            <pc:sldMk cId="2882377475" sldId="260"/>
            <ac:spMk id="45" creationId="{EB8AA617-0537-4ED7-91B6-66511A647507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3.371" v="23"/>
          <ac:spMkLst>
            <pc:docMk/>
            <pc:sldMk cId="2882377475" sldId="260"/>
            <ac:spMk id="47" creationId="{C2E8BF1F-CE61-45C5-92AC-552D23176C03}"/>
          </ac:spMkLst>
        </pc:spChg>
        <pc:picChg chg="add mod ord">
          <ac:chgData name="Pablo Hernandez Juarez" userId="S::pmh101@scarletmail.rutgers.edu::76ec45db-add3-4d15-8b47-6b53a736cbdc" providerId="AD" clId="Web-{FBA807C1-478C-4483-B6D9-44FBE2E5F518}" dt="2020-11-07T23:36:33.999" v="55" actId="14100"/>
          <ac:picMkLst>
            <pc:docMk/>
            <pc:sldMk cId="2882377475" sldId="260"/>
            <ac:picMk id="4" creationId="{1394B502-AF96-477D-BD0E-95F867F5F837}"/>
          </ac:picMkLst>
        </pc:picChg>
      </pc:sldChg>
    </pc:docChg>
  </pc:docChgLst>
  <pc:docChgLst>
    <pc:chgData name="Harman Kailey" userId="S::hsk63@scarletmail.rutgers.edu::f3aa16f8-9533-44d2-a45e-bb443f5de0bf" providerId="AD" clId="Web-{AA11BB53-D428-4BB1-9D29-41AF7CD51CBC}"/>
    <pc:docChg chg="addSld">
      <pc:chgData name="Harman Kailey" userId="S::hsk63@scarletmail.rutgers.edu::f3aa16f8-9533-44d2-a45e-bb443f5de0bf" providerId="AD" clId="Web-{AA11BB53-D428-4BB1-9D29-41AF7CD51CBC}" dt="2020-11-05T23:18:47.254" v="3"/>
      <pc:docMkLst>
        <pc:docMk/>
      </pc:docMkLst>
      <pc:sldChg chg="new">
        <pc:chgData name="Harman Kailey" userId="S::hsk63@scarletmail.rutgers.edu::f3aa16f8-9533-44d2-a45e-bb443f5de0bf" providerId="AD" clId="Web-{AA11BB53-D428-4BB1-9D29-41AF7CD51CBC}" dt="2020-11-05T23:18:33.176" v="0"/>
        <pc:sldMkLst>
          <pc:docMk/>
          <pc:sldMk cId="407486715" sldId="257"/>
        </pc:sldMkLst>
      </pc:sldChg>
      <pc:sldChg chg="new">
        <pc:chgData name="Harman Kailey" userId="S::hsk63@scarletmail.rutgers.edu::f3aa16f8-9533-44d2-a45e-bb443f5de0bf" providerId="AD" clId="Web-{AA11BB53-D428-4BB1-9D29-41AF7CD51CBC}" dt="2020-11-05T23:18:41.707" v="1"/>
        <pc:sldMkLst>
          <pc:docMk/>
          <pc:sldMk cId="1228201589" sldId="258"/>
        </pc:sldMkLst>
      </pc:sldChg>
      <pc:sldChg chg="new">
        <pc:chgData name="Harman Kailey" userId="S::hsk63@scarletmail.rutgers.edu::f3aa16f8-9533-44d2-a45e-bb443f5de0bf" providerId="AD" clId="Web-{AA11BB53-D428-4BB1-9D29-41AF7CD51CBC}" dt="2020-11-05T23:18:45.301" v="2"/>
        <pc:sldMkLst>
          <pc:docMk/>
          <pc:sldMk cId="1103572619" sldId="259"/>
        </pc:sldMkLst>
      </pc:sldChg>
      <pc:sldChg chg="new">
        <pc:chgData name="Harman Kailey" userId="S::hsk63@scarletmail.rutgers.edu::f3aa16f8-9533-44d2-a45e-bb443f5de0bf" providerId="AD" clId="Web-{AA11BB53-D428-4BB1-9D29-41AF7CD51CBC}" dt="2020-11-05T23:18:47.254" v="3"/>
        <pc:sldMkLst>
          <pc:docMk/>
          <pc:sldMk cId="2882377475" sldId="260"/>
        </pc:sldMkLst>
      </pc:sldChg>
    </pc:docChg>
  </pc:docChgLst>
  <pc:docChgLst>
    <pc:chgData name="Harman Kailey" userId="S::hsk63@scarletmail.rutgers.edu::f3aa16f8-9533-44d2-a45e-bb443f5de0bf" providerId="AD" clId="Web-{2F017DAF-8D8E-42F0-A404-569B6E5C3F56}"/>
    <pc:docChg chg="modSld addMainMaster delMainMaster">
      <pc:chgData name="Harman Kailey" userId="S::hsk63@scarletmail.rutgers.edu::f3aa16f8-9533-44d2-a45e-bb443f5de0bf" providerId="AD" clId="Web-{2F017DAF-8D8E-42F0-A404-569B6E5C3F56}" dt="2020-11-05T23:24:14.448" v="61" actId="20577"/>
      <pc:docMkLst>
        <pc:docMk/>
      </pc:docMkLst>
      <pc:sldChg chg="addSp modSp mod setBg modClrScheme chgLayout">
        <pc:chgData name="Harman Kailey" userId="S::hsk63@scarletmail.rutgers.edu::f3aa16f8-9533-44d2-a45e-bb443f5de0bf" providerId="AD" clId="Web-{2F017DAF-8D8E-42F0-A404-569B6E5C3F56}" dt="2020-11-05T23:23:18.243" v="1"/>
        <pc:sldMkLst>
          <pc:docMk/>
          <pc:sldMk cId="109857222" sldId="256"/>
        </pc:sldMkLst>
        <pc:spChg chg="mod ord">
          <ac:chgData name="Harman Kailey" userId="S::hsk63@scarletmail.rutgers.edu::f3aa16f8-9533-44d2-a45e-bb443f5de0bf" providerId="AD" clId="Web-{2F017DAF-8D8E-42F0-A404-569B6E5C3F56}" dt="2020-11-05T23:23:18.243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Harman Kailey" userId="S::hsk63@scarletmail.rutgers.edu::f3aa16f8-9533-44d2-a45e-bb443f5de0bf" providerId="AD" clId="Web-{2F017DAF-8D8E-42F0-A404-569B6E5C3F56}" dt="2020-11-05T23:23:18.243" v="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Harman Kailey" userId="S::hsk63@scarletmail.rutgers.edu::f3aa16f8-9533-44d2-a45e-bb443f5de0bf" providerId="AD" clId="Web-{2F017DAF-8D8E-42F0-A404-569B6E5C3F56}" dt="2020-11-05T23:23:18.243" v="1"/>
          <ac:spMkLst>
            <pc:docMk/>
            <pc:sldMk cId="109857222" sldId="256"/>
            <ac:spMk id="8" creationId="{D59C2C63-D709-4949-9465-29A52CBEDD3B}"/>
          </ac:spMkLst>
        </pc:spChg>
        <pc:spChg chg="add">
          <ac:chgData name="Harman Kailey" userId="S::hsk63@scarletmail.rutgers.edu::f3aa16f8-9533-44d2-a45e-bb443f5de0bf" providerId="AD" clId="Web-{2F017DAF-8D8E-42F0-A404-569B6E5C3F56}" dt="2020-11-05T23:23:18.243" v="1"/>
          <ac:spMkLst>
            <pc:docMk/>
            <pc:sldMk cId="109857222" sldId="256"/>
            <ac:spMk id="10" creationId="{0EFD2038-15D6-4003-8350-AFEC394EEFA7}"/>
          </ac:spMkLst>
        </pc:spChg>
        <pc:spChg chg="add">
          <ac:chgData name="Harman Kailey" userId="S::hsk63@scarletmail.rutgers.edu::f3aa16f8-9533-44d2-a45e-bb443f5de0bf" providerId="AD" clId="Web-{2F017DAF-8D8E-42F0-A404-569B6E5C3F56}" dt="2020-11-05T23:23:18.243" v="1"/>
          <ac:spMkLst>
            <pc:docMk/>
            <pc:sldMk cId="109857222" sldId="256"/>
            <ac:spMk id="12" creationId="{8CF519C2-F6BE-41BE-A50E-54B98359C914}"/>
          </ac:spMkLst>
        </pc:spChg>
        <pc:grpChg chg="add">
          <ac:chgData name="Harman Kailey" userId="S::hsk63@scarletmail.rutgers.edu::f3aa16f8-9533-44d2-a45e-bb443f5de0bf" providerId="AD" clId="Web-{2F017DAF-8D8E-42F0-A404-569B6E5C3F56}" dt="2020-11-05T23:23:18.243" v="1"/>
          <ac:grpSpMkLst>
            <pc:docMk/>
            <pc:sldMk cId="109857222" sldId="256"/>
            <ac:grpSpMk id="14" creationId="{7767AD93-AD3E-4C62-97D5-E54E14B2EAD8}"/>
          </ac:grpSpMkLst>
        </pc:grpChg>
        <pc:cxnChg chg="add">
          <ac:chgData name="Harman Kailey" userId="S::hsk63@scarletmail.rutgers.edu::f3aa16f8-9533-44d2-a45e-bb443f5de0bf" providerId="AD" clId="Web-{2F017DAF-8D8E-42F0-A404-569B6E5C3F56}" dt="2020-11-05T23:23:18.243" v="1"/>
          <ac:cxnSpMkLst>
            <pc:docMk/>
            <pc:sldMk cId="109857222" sldId="256"/>
            <ac:cxnSpMk id="20" creationId="{0772CE55-4C36-44F1-A9BD-379BEB84317D}"/>
          </ac:cxnSpMkLst>
        </pc:cxnChg>
      </pc:sldChg>
      <pc:sldChg chg="modSp mod modClrScheme chgLayout">
        <pc:chgData name="Harman Kailey" userId="S::hsk63@scarletmail.rutgers.edu::f3aa16f8-9533-44d2-a45e-bb443f5de0bf" providerId="AD" clId="Web-{2F017DAF-8D8E-42F0-A404-569B6E5C3F56}" dt="2020-11-05T23:23:34.681" v="16" actId="20577"/>
        <pc:sldMkLst>
          <pc:docMk/>
          <pc:sldMk cId="407486715" sldId="257"/>
        </pc:sldMkLst>
        <pc:spChg chg="mod ord">
          <ac:chgData name="Harman Kailey" userId="S::hsk63@scarletmail.rutgers.edu::f3aa16f8-9533-44d2-a45e-bb443f5de0bf" providerId="AD" clId="Web-{2F017DAF-8D8E-42F0-A404-569B6E5C3F56}" dt="2020-11-05T23:23:34.681" v="16" actId="20577"/>
          <ac:spMkLst>
            <pc:docMk/>
            <pc:sldMk cId="407486715" sldId="257"/>
            <ac:spMk id="2" creationId="{22AC9D35-95BC-42F3-8513-FFB8FB267E83}"/>
          </ac:spMkLst>
        </pc:spChg>
        <pc:spChg chg="mod ord">
          <ac:chgData name="Harman Kailey" userId="S::hsk63@scarletmail.rutgers.edu::f3aa16f8-9533-44d2-a45e-bb443f5de0bf" providerId="AD" clId="Web-{2F017DAF-8D8E-42F0-A404-569B6E5C3F56}" dt="2020-11-05T23:23:10.978" v="0"/>
          <ac:spMkLst>
            <pc:docMk/>
            <pc:sldMk cId="407486715" sldId="257"/>
            <ac:spMk id="3" creationId="{EBE03F0C-22A9-48A1-A2A7-598C1D8E7681}"/>
          </ac:spMkLst>
        </pc:spChg>
      </pc:sldChg>
      <pc:sldChg chg="modSp mod modClrScheme chgLayout">
        <pc:chgData name="Harman Kailey" userId="S::hsk63@scarletmail.rutgers.edu::f3aa16f8-9533-44d2-a45e-bb443f5de0bf" providerId="AD" clId="Web-{2F017DAF-8D8E-42F0-A404-569B6E5C3F56}" dt="2020-11-05T23:23:44.760" v="27" actId="20577"/>
        <pc:sldMkLst>
          <pc:docMk/>
          <pc:sldMk cId="1228201589" sldId="258"/>
        </pc:sldMkLst>
        <pc:spChg chg="mod ord">
          <ac:chgData name="Harman Kailey" userId="S::hsk63@scarletmail.rutgers.edu::f3aa16f8-9533-44d2-a45e-bb443f5de0bf" providerId="AD" clId="Web-{2F017DAF-8D8E-42F0-A404-569B6E5C3F56}" dt="2020-11-05T23:23:44.760" v="27" actId="20577"/>
          <ac:spMkLst>
            <pc:docMk/>
            <pc:sldMk cId="1228201589" sldId="258"/>
            <ac:spMk id="2" creationId="{DE785153-0C00-44C8-9CBB-B319FFD6D914}"/>
          </ac:spMkLst>
        </pc:spChg>
        <pc:spChg chg="mod ord">
          <ac:chgData name="Harman Kailey" userId="S::hsk63@scarletmail.rutgers.edu::f3aa16f8-9533-44d2-a45e-bb443f5de0bf" providerId="AD" clId="Web-{2F017DAF-8D8E-42F0-A404-569B6E5C3F56}" dt="2020-11-05T23:23:10.978" v="0"/>
          <ac:spMkLst>
            <pc:docMk/>
            <pc:sldMk cId="1228201589" sldId="258"/>
            <ac:spMk id="3" creationId="{DAAE887A-2730-4FE8-AC9A-E9C057A06296}"/>
          </ac:spMkLst>
        </pc:spChg>
      </pc:sldChg>
      <pc:sldChg chg="modSp mod modClrScheme chgLayout">
        <pc:chgData name="Harman Kailey" userId="S::hsk63@scarletmail.rutgers.edu::f3aa16f8-9533-44d2-a45e-bb443f5de0bf" providerId="AD" clId="Web-{2F017DAF-8D8E-42F0-A404-569B6E5C3F56}" dt="2020-11-05T23:23:53.416" v="44" actId="20577"/>
        <pc:sldMkLst>
          <pc:docMk/>
          <pc:sldMk cId="1103572619" sldId="259"/>
        </pc:sldMkLst>
        <pc:spChg chg="mod ord">
          <ac:chgData name="Harman Kailey" userId="S::hsk63@scarletmail.rutgers.edu::f3aa16f8-9533-44d2-a45e-bb443f5de0bf" providerId="AD" clId="Web-{2F017DAF-8D8E-42F0-A404-569B6E5C3F56}" dt="2020-11-05T23:23:53.416" v="44" actId="20577"/>
          <ac:spMkLst>
            <pc:docMk/>
            <pc:sldMk cId="1103572619" sldId="259"/>
            <ac:spMk id="2" creationId="{2648754B-4530-4078-8F08-BE9328DBC5BF}"/>
          </ac:spMkLst>
        </pc:spChg>
        <pc:spChg chg="mod ord">
          <ac:chgData name="Harman Kailey" userId="S::hsk63@scarletmail.rutgers.edu::f3aa16f8-9533-44d2-a45e-bb443f5de0bf" providerId="AD" clId="Web-{2F017DAF-8D8E-42F0-A404-569B6E5C3F56}" dt="2020-11-05T23:23:10.978" v="0"/>
          <ac:spMkLst>
            <pc:docMk/>
            <pc:sldMk cId="1103572619" sldId="259"/>
            <ac:spMk id="3" creationId="{FE5505BF-95BD-4860-8434-881399FF14A3}"/>
          </ac:spMkLst>
        </pc:spChg>
      </pc:sldChg>
      <pc:sldChg chg="modSp mod modClrScheme chgLayout">
        <pc:chgData name="Harman Kailey" userId="S::hsk63@scarletmail.rutgers.edu::f3aa16f8-9533-44d2-a45e-bb443f5de0bf" providerId="AD" clId="Web-{2F017DAF-8D8E-42F0-A404-569B6E5C3F56}" dt="2020-11-05T23:24:13.964" v="59" actId="20577"/>
        <pc:sldMkLst>
          <pc:docMk/>
          <pc:sldMk cId="2882377475" sldId="260"/>
        </pc:sldMkLst>
        <pc:spChg chg="mod ord">
          <ac:chgData name="Harman Kailey" userId="S::hsk63@scarletmail.rutgers.edu::f3aa16f8-9533-44d2-a45e-bb443f5de0bf" providerId="AD" clId="Web-{2F017DAF-8D8E-42F0-A404-569B6E5C3F56}" dt="2020-11-05T23:24:13.964" v="59" actId="20577"/>
          <ac:spMkLst>
            <pc:docMk/>
            <pc:sldMk cId="2882377475" sldId="260"/>
            <ac:spMk id="2" creationId="{C05750CE-3078-4B34-ABCF-90E1FF5218F5}"/>
          </ac:spMkLst>
        </pc:spChg>
        <pc:spChg chg="mod ord">
          <ac:chgData name="Harman Kailey" userId="S::hsk63@scarletmail.rutgers.edu::f3aa16f8-9533-44d2-a45e-bb443f5de0bf" providerId="AD" clId="Web-{2F017DAF-8D8E-42F0-A404-569B6E5C3F56}" dt="2020-11-05T23:23:10.978" v="0"/>
          <ac:spMkLst>
            <pc:docMk/>
            <pc:sldMk cId="2882377475" sldId="260"/>
            <ac:spMk id="3" creationId="{4955AB50-2CF8-4273-BB92-97EFFC4B7DF6}"/>
          </ac:spMkLst>
        </pc:spChg>
      </pc:sldChg>
      <pc:sldMasterChg chg="del delSldLayout">
        <pc:chgData name="Harman Kailey" userId="S::hsk63@scarletmail.rutgers.edu::f3aa16f8-9533-44d2-a45e-bb443f5de0bf" providerId="AD" clId="Web-{2F017DAF-8D8E-42F0-A404-569B6E5C3F56}" dt="2020-11-05T23:23:10.978" v="0"/>
        <pc:sldMasterMkLst>
          <pc:docMk/>
          <pc:sldMasterMk cId="2460954070" sldId="2147483660"/>
        </pc:sldMasterMkLst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Harman Kailey" userId="S::hsk63@scarletmail.rutgers.edu::f3aa16f8-9533-44d2-a45e-bb443f5de0bf" providerId="AD" clId="Web-{2F017DAF-8D8E-42F0-A404-569B6E5C3F56}" dt="2020-11-05T23:23:10.978" v="0"/>
        <pc:sldMasterMkLst>
          <pc:docMk/>
          <pc:sldMasterMk cId="3227687403" sldId="2147483672"/>
        </pc:sldMasterMkLst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3554375528" sldId="2147483673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3336627426" sldId="2147483674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3196484035" sldId="2147483675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4042706368" sldId="2147483676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2077010451" sldId="2147483677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416513977" sldId="2147483678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1861467763" sldId="2147483679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1578287651" sldId="2147483680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4091986808" sldId="2147483681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4202753010" sldId="2147483682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4183601129" sldId="2147483683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2637058635" sldId="2147483684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1593366614" sldId="2147483685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1218348572" sldId="2147483686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989575688" sldId="2147483687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164186292" sldId="2147483688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227630467" sldId="2147483689"/>
          </pc:sldLayoutMkLst>
        </pc:sldLayoutChg>
      </pc:sldMasterChg>
    </pc:docChg>
  </pc:docChgLst>
  <pc:docChgLst>
    <pc:chgData name="Talya Kornbluth" userId="S::tk453@scarletmail.rutgers.edu::9f0664e8-7b07-413d-94db-cc479370a783" providerId="AD" clId="Web-{EBACD6E2-8470-405A-9CB0-F1B7AECDD152}"/>
    <pc:docChg chg="modSld">
      <pc:chgData name="Talya Kornbluth" userId="S::tk453@scarletmail.rutgers.edu::9f0664e8-7b07-413d-94db-cc479370a783" providerId="AD" clId="Web-{EBACD6E2-8470-405A-9CB0-F1B7AECDD152}" dt="2020-11-09T01:43:50.200" v="21" actId="20577"/>
      <pc:docMkLst>
        <pc:docMk/>
      </pc:docMkLst>
      <pc:sldChg chg="modSp">
        <pc:chgData name="Talya Kornbluth" userId="S::tk453@scarletmail.rutgers.edu::9f0664e8-7b07-413d-94db-cc479370a783" providerId="AD" clId="Web-{EBACD6E2-8470-405A-9CB0-F1B7AECDD152}" dt="2020-11-09T01:41:55.354" v="14" actId="20577"/>
        <pc:sldMkLst>
          <pc:docMk/>
          <pc:sldMk cId="407486715" sldId="257"/>
        </pc:sldMkLst>
        <pc:spChg chg="mod">
          <ac:chgData name="Talya Kornbluth" userId="S::tk453@scarletmail.rutgers.edu::9f0664e8-7b07-413d-94db-cc479370a783" providerId="AD" clId="Web-{EBACD6E2-8470-405A-9CB0-F1B7AECDD152}" dt="2020-11-09T01:41:55.354" v="14" actId="20577"/>
          <ac:spMkLst>
            <pc:docMk/>
            <pc:sldMk cId="407486715" sldId="257"/>
            <ac:spMk id="3" creationId="{EBE03F0C-22A9-48A1-A2A7-598C1D8E7681}"/>
          </ac:spMkLst>
        </pc:spChg>
      </pc:sldChg>
      <pc:sldChg chg="modSp">
        <pc:chgData name="Talya Kornbluth" userId="S::tk453@scarletmail.rutgers.edu::9f0664e8-7b07-413d-94db-cc479370a783" providerId="AD" clId="Web-{EBACD6E2-8470-405A-9CB0-F1B7AECDD152}" dt="2020-11-09T01:43:50.200" v="20" actId="20577"/>
        <pc:sldMkLst>
          <pc:docMk/>
          <pc:sldMk cId="1228201589" sldId="258"/>
        </pc:sldMkLst>
        <pc:spChg chg="mod">
          <ac:chgData name="Talya Kornbluth" userId="S::tk453@scarletmail.rutgers.edu::9f0664e8-7b07-413d-94db-cc479370a783" providerId="AD" clId="Web-{EBACD6E2-8470-405A-9CB0-F1B7AECDD152}" dt="2020-11-09T01:43:50.200" v="20" actId="20577"/>
          <ac:spMkLst>
            <pc:docMk/>
            <pc:sldMk cId="1228201589" sldId="258"/>
            <ac:spMk id="3" creationId="{DAAE887A-2730-4FE8-AC9A-E9C057A062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1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8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7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5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2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F92A4F19-22D7-4B03-B22B-63BC6A55D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310" b="15665"/>
          <a:stretch/>
        </p:blipFill>
        <p:spPr>
          <a:xfrm>
            <a:off x="-17909" y="26905"/>
            <a:ext cx="12209909" cy="7010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2835" y="-1132601"/>
            <a:ext cx="9055227" cy="3794760"/>
          </a:xfrm>
        </p:spPr>
        <p:txBody>
          <a:bodyPr>
            <a:normAutofit/>
          </a:bodyPr>
          <a:lstStyle/>
          <a:p>
            <a:r>
              <a:rPr lang="en-US" sz="8800" b="1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  <a:ea typeface="+mj-lt"/>
                <a:cs typeface="+mj-lt"/>
              </a:rPr>
              <a:t>Streamline Dining</a:t>
            </a:r>
            <a:endParaRPr lang="en-US" sz="8800" b="1">
              <a:ln w="15875">
                <a:solidFill>
                  <a:srgbClr val="FFFFFF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156" y="3621376"/>
            <a:ext cx="4509249" cy="28002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Karneet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 Arora, Pablo Hernandez, Justice Jubilee, Harman Kailey,  Srinu 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Koritela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 ,  Talya Kornbluth,  Max Lightman, Joel Usita,  Eugene 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Langmer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 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C9D35-95BC-42F3-8513-FFB8FB26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3F0C-22A9-48A1-A2A7-598C1D8E7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Humans in Food services are prone to errors due to miscommunications.</a:t>
            </a:r>
          </a:p>
          <a:p>
            <a:r>
              <a:rPr lang="en-US"/>
              <a:t>Customers desire to be given a list of ingredients and Servers can only write down as well as they can hear.</a:t>
            </a:r>
          </a:p>
          <a:p>
            <a:r>
              <a:rPr lang="en-US"/>
              <a:t>Most food services rely on taking orders on a notepad and chefs being able to read the servers handwriting. </a:t>
            </a:r>
          </a:p>
          <a:p>
            <a:r>
              <a:rPr lang="en-US"/>
              <a:t>Food services need to have an inventory of fresh food.</a:t>
            </a:r>
          </a:p>
          <a:p>
            <a:r>
              <a:rPr lang="en-US"/>
              <a:t>Customers feedback, normally customers </a:t>
            </a:r>
            <a:r>
              <a:rPr lang="en-US">
                <a:ea typeface="+mn-lt"/>
                <a:cs typeface="+mn-lt"/>
              </a:rPr>
              <a:t>leave </a:t>
            </a:r>
            <a:r>
              <a:rPr lang="en-US"/>
              <a:t>feedback  by taking surveys or leaving a written note </a:t>
            </a:r>
          </a:p>
          <a:p>
            <a:r>
              <a:rPr lang="en-US"/>
              <a:t>For employees to know their </a:t>
            </a:r>
            <a:r>
              <a:rPr lang="en-US">
                <a:ea typeface="+mn-lt"/>
                <a:cs typeface="+mn-lt"/>
              </a:rPr>
              <a:t>schedules they must check</a:t>
            </a:r>
            <a:r>
              <a:rPr lang="en-US"/>
              <a:t> with managers.         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8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85153-0C00-44C8-9CBB-B319FFD6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How We Solve These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887A-2730-4FE8-AC9A-E9C057A0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 lnSpcReduction="10000"/>
          </a:bodyPr>
          <a:lstStyle/>
          <a:p>
            <a:r>
              <a:rPr lang="en-US"/>
              <a:t>Having a mutual platform.</a:t>
            </a:r>
          </a:p>
          <a:p>
            <a:r>
              <a:rPr lang="en-US"/>
              <a:t>Having an inventory, where authorized personal can interact and be able to add or remove items based on the physical inventory. </a:t>
            </a:r>
          </a:p>
          <a:p>
            <a:r>
              <a:rPr lang="en-US"/>
              <a:t>Application which provides customers a way of leaving feedback that requires little effort, customers will be able to see a completed menu with all ingredients.</a:t>
            </a:r>
          </a:p>
          <a:p>
            <a:r>
              <a:rPr lang="en-US"/>
              <a:t>Taking orders will be done by selecting an item, which can be done by the customer or the server.  </a:t>
            </a:r>
          </a:p>
          <a:p>
            <a:r>
              <a:rPr lang="en-US"/>
              <a:t>Having an employee page where they will be able to see their schedules. </a:t>
            </a: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201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8754B-4530-4078-8F08-BE9328DB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Who Our Product Is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05BF-95BD-4860-8434-881399FF1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sz="1500"/>
              <a:t>Owners who want to have a more efficient way to run their business</a:t>
            </a:r>
          </a:p>
          <a:p>
            <a:r>
              <a:rPr lang="en-US" sz="1500"/>
              <a:t>Managers benefit from our platform by making it easier to keep track of the dynamic environment the restaurant is</a:t>
            </a:r>
          </a:p>
          <a:p>
            <a:r>
              <a:rPr lang="en-US" sz="1500"/>
              <a:t>Customers can have a quick and Streamlined Dining ;D experience </a:t>
            </a:r>
          </a:p>
          <a:p>
            <a:r>
              <a:rPr lang="en-US" sz="1500"/>
              <a:t>Employees can utilize the app for employee information as well as to make their jobs easier to complete</a:t>
            </a:r>
          </a:p>
          <a:p>
            <a:pPr lvl="1"/>
            <a:r>
              <a:rPr lang="en-US" sz="1500"/>
              <a:t>Chefs </a:t>
            </a:r>
          </a:p>
          <a:p>
            <a:pPr lvl="1"/>
            <a:r>
              <a:rPr lang="en-US" sz="1500"/>
              <a:t>Servers</a:t>
            </a:r>
          </a:p>
          <a:p>
            <a:pPr lvl="1"/>
            <a:r>
              <a:rPr lang="en-US" sz="1500"/>
              <a:t>Hosts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3572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750CE-3078-4B34-ABCF-90E1FF52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Project</a:t>
            </a:r>
            <a:br>
              <a:rPr lang="en-US"/>
            </a:br>
            <a:r>
              <a:rPr lang="en-US"/>
              <a:t>Roadmap</a:t>
            </a: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1394B502-AF96-477D-BD0E-95F867F5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611" y="759780"/>
            <a:ext cx="9149469" cy="5338441"/>
          </a:xfrm>
        </p:spPr>
      </p:pic>
    </p:spTree>
    <p:extLst>
      <p:ext uri="{BB962C8B-B14F-4D97-AF65-F5344CB8AC3E}">
        <p14:creationId xmlns:p14="http://schemas.microsoft.com/office/powerpoint/2010/main" val="288237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A2594577296445A697FC2B3A3F5BB1" ma:contentTypeVersion="6" ma:contentTypeDescription="Create a new document." ma:contentTypeScope="" ma:versionID="6499ab243b719515bfd0da8128668a31">
  <xsd:schema xmlns:xsd="http://www.w3.org/2001/XMLSchema" xmlns:xs="http://www.w3.org/2001/XMLSchema" xmlns:p="http://schemas.microsoft.com/office/2006/metadata/properties" xmlns:ns2="98f318dd-09eb-4c89-8c69-2ffe2ad78361" xmlns:ns3="9aea14aa-3ac0-49cb-a17b-2f59b170e4ec" targetNamespace="http://schemas.microsoft.com/office/2006/metadata/properties" ma:root="true" ma:fieldsID="567a1135ee921e66df9417b36e0db0e4" ns2:_="" ns3:_="">
    <xsd:import namespace="98f318dd-09eb-4c89-8c69-2ffe2ad78361"/>
    <xsd:import namespace="9aea14aa-3ac0-49cb-a17b-2f59b170e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318dd-09eb-4c89-8c69-2ffe2ad78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a14aa-3ac0-49cb-a17b-2f59b170e4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E2EE34-F5BD-44FD-B478-618936732A16}">
  <ds:schemaRefs>
    <ds:schemaRef ds:uri="98f318dd-09eb-4c89-8c69-2ffe2ad78361"/>
    <ds:schemaRef ds:uri="9aea14aa-3ac0-49cb-a17b-2f59b170e4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ED611D3-60B3-4D1C-A556-1A2B5CC7BE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B4F75E-E35C-47B2-91D6-29B542B02D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Frame</vt:lpstr>
      <vt:lpstr>Streamline Dining</vt:lpstr>
      <vt:lpstr>Problem Description</vt:lpstr>
      <vt:lpstr>How We Solve These Issues</vt:lpstr>
      <vt:lpstr>Who Our Product Is For</vt:lpstr>
      <vt:lpstr>Project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2020-11-05T23:18:24Z</dcterms:created>
  <dcterms:modified xsi:type="dcterms:W3CDTF">2020-11-09T01:47:35Z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0x01010091A2594577296445A697FC2B3A3F5BB1</vt:lpwstr>
  </property>
</Properties>
</file>