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FA40-FE0D-BB62-C9D9-BCF4DB76E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029E1-7855-247A-C92B-AF0CE1A15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E71E-20B9-1B5E-55D1-779737DB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9A77-0044-A6F0-5F4F-7E3D5AFC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4DDA-91F7-A7D8-09CC-2CB8B9CC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8C3E-292E-376B-357C-5BBF6E68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15844-26F6-21B0-C363-DFFD70CAE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F747-E9D7-F594-1AF5-AEED2FF4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01519-68B0-CF62-E4E0-CB44AEBA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5032-2E8F-A009-BF20-E97ED50F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6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66DE3-81CE-5AEC-5B72-5AC2001C2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57735-EB72-DCB1-1B6C-840A13812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629A-B8A5-F74B-7FE4-789B928D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02B6-B5E6-0B91-F58A-6FD8AA6B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3A189-D03B-345B-AE64-A3BDFE53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4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C330-6997-22C8-D8EE-007A0863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D278-963F-DA01-20E8-1BB9CA1B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57DE-2D79-B1BE-4045-3D624C6A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BB52-7DDF-8305-B797-517FA41B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828E-A366-858F-7715-52C0F5EC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9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FB79-BF6F-D9F4-3575-C38FF66C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23C8A-C46E-35E6-E9A0-8492E7D50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245C-2C73-7B96-08D6-5F178EF4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770CD-12AB-50FB-B2EE-33E1EC22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1DE-CC8F-2671-D186-19D9FDC6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9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AA97-2F8C-96DB-DCB1-1DCAF633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AFFE-B96F-7F7A-F301-88235502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01CEC-B50B-C499-DF5E-07ED6E898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B343-B8B4-38E1-8C89-D44B3503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AD43-56F4-E8D6-E06C-4D31FC7B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5310A-7CE2-98F8-BEB4-FA1110A0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BDD9-1E97-76E6-999B-75B6009E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6522-AD05-01EB-01EE-882D9B8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A5A24-8DB7-31AD-2D19-F20F8A3C4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67B19-B138-7223-4F24-728C68B82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2BBC5-98F0-ADA3-5E39-09E72551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DB904-4631-8E9C-8803-66D6C60D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9C1DB-E3F9-9EAE-697C-92475F65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3407E-C9AB-3D8F-A3C7-88AE06EB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98EB-F7DF-99B4-94ED-8AAED352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BCEE7-7989-00FA-EFC8-5E54E417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A7607-76CB-94C7-649C-A6552CC9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AFD77-0B83-82FE-3252-A927EB04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6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6D45B-D6E1-0E8E-6698-4DEB0FD5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677A9-CE31-F244-D09C-01328B4C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2ED2-22A8-25F6-56E8-676BAED2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A1AD-0DDF-38DB-C6A2-C905C29D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C6D8-DFD0-00F8-D442-8FAE3F6D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59D25-B2FE-2458-F948-87B016ED6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93767-7AA8-B905-5058-727CB509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A6F05-5713-C3A6-083A-F60C41AC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12FD2-7BBD-0563-2963-B0862580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C3D1-B4CA-3012-4E22-81887B64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A1DC8-8981-E752-E196-8863006DB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59584-0521-0A51-4715-CEF2ED727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B2A82-7AF3-A3A8-8CED-5D1D440C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72677-D056-7112-452F-BBD7D3D4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66A09-F4C7-0FD4-FB3C-EBB914DD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8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3004F-A29A-494B-8FE0-B078213B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93837-5C2F-DAF8-89C6-D157F523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BEC0-6AAA-D062-A994-01498EE38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2EF3-6115-4D9B-BA87-70B5F10EC53E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DE8CC-BE25-06B4-4B61-AD491F286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39AAC-1E0A-0521-71C6-E2051FDDA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2610-F46D-43EE-8ACA-C993D5A2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67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F64C9D-F481-9776-593E-9A3D18130852}"/>
              </a:ext>
            </a:extLst>
          </p:cNvPr>
          <p:cNvSpPr txBox="1"/>
          <p:nvPr/>
        </p:nvSpPr>
        <p:spPr>
          <a:xfrm>
            <a:off x="609600" y="822960"/>
            <a:ext cx="1064768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u="sng" dirty="0"/>
              <a:t>Pneumonia  detection from chest X-ray using Resnet-50</a:t>
            </a:r>
          </a:p>
          <a:p>
            <a:pPr algn="ctr"/>
            <a:r>
              <a:rPr lang="en-IN" sz="2200" dirty="0"/>
              <a:t>By THOKCHOM KARNELJIT</a:t>
            </a:r>
          </a:p>
          <a:p>
            <a:endParaRPr lang="en-IN" sz="2200" dirty="0"/>
          </a:p>
          <a:p>
            <a:r>
              <a:rPr lang="en-IN" sz="2200" b="1" dirty="0"/>
              <a:t>Problem and Approach :</a:t>
            </a:r>
          </a:p>
          <a:p>
            <a:pPr marL="457200" indent="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 To distinguish pneumonia from normal in X- ray images using state of art model : Resnet-50</a:t>
            </a:r>
          </a:p>
          <a:p>
            <a:pPr marL="457200" indent="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Dataset used from Kaggle repository namely </a:t>
            </a:r>
            <a:r>
              <a:rPr lang="en-IN" sz="2200" dirty="0" err="1"/>
              <a:t>PneumoniaMNIST</a:t>
            </a:r>
            <a:r>
              <a:rPr lang="en-IN" sz="2200" dirty="0"/>
              <a:t>.</a:t>
            </a:r>
          </a:p>
          <a:p>
            <a:pPr marL="457200" indent="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File is in </a:t>
            </a:r>
            <a:r>
              <a:rPr lang="en-IN" sz="2200" i="1" dirty="0"/>
              <a:t>.</a:t>
            </a:r>
            <a:r>
              <a:rPr lang="en-IN" sz="2200" i="1" dirty="0" err="1"/>
              <a:t>npz</a:t>
            </a:r>
            <a:r>
              <a:rPr lang="en-IN" sz="2200" i="1" dirty="0"/>
              <a:t> </a:t>
            </a:r>
            <a:r>
              <a:rPr lang="en-IN" sz="2200" dirty="0"/>
              <a:t>format which means images are in </a:t>
            </a:r>
            <a:r>
              <a:rPr lang="en-IN" sz="2200" dirty="0" err="1"/>
              <a:t>numpy</a:t>
            </a:r>
            <a:r>
              <a:rPr lang="en-IN" sz="2200" dirty="0"/>
              <a:t> array form and compressed for storage efficiency.</a:t>
            </a:r>
          </a:p>
          <a:p>
            <a:pPr marL="457200" indent="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i="1" dirty="0"/>
              <a:t>.</a:t>
            </a:r>
            <a:r>
              <a:rPr lang="en-IN" sz="2200" i="1" dirty="0" err="1"/>
              <a:t>npz</a:t>
            </a:r>
            <a:r>
              <a:rPr lang="en-IN" sz="2200" i="1" dirty="0"/>
              <a:t>  </a:t>
            </a:r>
            <a:r>
              <a:rPr lang="en-IN" sz="2200" dirty="0"/>
              <a:t>consist train, validation, test set  with corresponding labels which will feed to fine tune Resnet-50.</a:t>
            </a:r>
          </a:p>
          <a:p>
            <a:pPr marL="457200" indent="173038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173038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173038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931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BF5A8-C5C1-FDD9-5AA4-81F99856B8BB}"/>
              </a:ext>
            </a:extLst>
          </p:cNvPr>
          <p:cNvSpPr txBox="1"/>
          <p:nvPr/>
        </p:nvSpPr>
        <p:spPr>
          <a:xfrm>
            <a:off x="508000" y="447040"/>
            <a:ext cx="113995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Model Architecture :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Resnet-50 architecture shown above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Dataset which consist of train (3883), </a:t>
            </a:r>
            <a:r>
              <a:rPr lang="en-IN" sz="2200" dirty="0" err="1"/>
              <a:t>val</a:t>
            </a:r>
            <a:r>
              <a:rPr lang="en-IN" sz="2200" dirty="0"/>
              <a:t>(524) and test(624) stored in </a:t>
            </a:r>
            <a:r>
              <a:rPr lang="en-IN" sz="2200" dirty="0" err="1"/>
              <a:t>numpy</a:t>
            </a:r>
            <a:r>
              <a:rPr lang="en-IN" sz="2200" dirty="0"/>
              <a:t> arrays are used accordingly.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Dataset file consist of grayscale 28x28 pixels.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Data is resize to 96x96 to make model learn more fine grain features with care not to overuse system memory resources and hang system.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Resnet-50 top trainable layer is freeze and a custom head classifier is added.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Hyper parameter: </a:t>
            </a:r>
            <a:r>
              <a:rPr lang="en-IN" sz="2200" dirty="0" err="1"/>
              <a:t>lr</a:t>
            </a:r>
            <a:r>
              <a:rPr lang="en-IN" sz="2200" dirty="0"/>
              <a:t>=0.001, batch = 8, epoch=10 , optimizer =Adam.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447675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9113B-D00F-96F3-F242-90BFD8D4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60" y="-193993"/>
            <a:ext cx="6830060" cy="22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9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B83B4D-8B0C-50B6-945A-9E720EAFE00C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266E4-E1CD-8E9C-98A6-67D1C1879E09}"/>
              </a:ext>
            </a:extLst>
          </p:cNvPr>
          <p:cNvSpPr txBox="1"/>
          <p:nvPr/>
        </p:nvSpPr>
        <p:spPr>
          <a:xfrm>
            <a:off x="233680" y="299720"/>
            <a:ext cx="116738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Results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Three evaluation metrics carried out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Classification report</a:t>
            </a:r>
            <a:r>
              <a:rPr lang="en-IN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Confusion matrix</a:t>
            </a:r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ROC curve 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39620-AE96-83AE-BB14-4B7262C93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58" y="1186298"/>
            <a:ext cx="5959021" cy="1323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E7B54-21BB-F0B2-625E-63926B251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16" y="2698854"/>
            <a:ext cx="4237087" cy="2374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1ABC7A-F3AC-302F-1B92-94CC14DF6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" r="14672" b="37330"/>
          <a:stretch>
            <a:fillRect/>
          </a:stretch>
        </p:blipFill>
        <p:spPr>
          <a:xfrm>
            <a:off x="8689248" y="4689709"/>
            <a:ext cx="3096352" cy="217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1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Lourembam</dc:creator>
  <cp:lastModifiedBy>Ravi Lourembam</cp:lastModifiedBy>
  <cp:revision>1</cp:revision>
  <dcterms:created xsi:type="dcterms:W3CDTF">2025-06-08T14:05:22Z</dcterms:created>
  <dcterms:modified xsi:type="dcterms:W3CDTF">2025-06-08T14:05:49Z</dcterms:modified>
</cp:coreProperties>
</file>