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-720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08FA40-FE0D-BB62-C9D9-BCF4DB76E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A2F029E1-7855-247A-C92B-AF0CE1A15B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C35E71E-20B9-1B5E-55D1-779737DB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4DA9A77-0044-A6F0-5F4F-7E3D5AFCF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4F4DDA-91F7-A7D8-09CC-2CB8B9CC5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436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28C3E-292E-376B-357C-5BBF6E68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5415844-26F6-21B0-C363-DFFD70CAEA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F32F747-E9D7-F594-1AF5-AEED2FF4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C01519-68B0-CF62-E4E0-CB44AEBA5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AA15032-2E8F-A009-BF20-E97ED50F5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086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A266DE3-81CE-5AEC-5B72-5AC2001C2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AD57735-EB72-DCB1-1B6C-840A13812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F12629A-B8A5-F74B-7FE4-789B928D3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D802B6-B5E6-0B91-F58A-6FD8AA6B4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E3A189-D03B-345B-AE64-A3BDFE53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6045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7C330-6997-22C8-D8EE-007A08639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8D278-963F-DA01-20E8-1BB9CA1BA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F57DE-2D79-B1BE-4045-3D624C6A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E4BB52-7DDF-8305-B797-517FA41B7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18828E-A366-858F-7715-52C0F5ECC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1099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1EFB79-BF6F-D9F4-3575-C38FF66C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F23C8A-C46E-35E6-E9A0-8492E7D50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DC5245C-2C73-7B96-08D6-5F178EF43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03770CD-12AB-50FB-B2EE-33E1EC22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30D11DE-CC8F-2671-D186-19D9FDC6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0997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5AA97-2F8C-96DB-DCB1-1DCAF6333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C27AFFE-B96F-7F7A-F301-88235502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501CEC-B50B-C499-DF5E-07ED6E898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739B343-B8B4-38E1-8C89-D44B35034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70DAD43-56F4-E8D6-E06C-4D31FC7B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E65310A-7CE2-98F8-BEB4-FA1110A09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448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80BDD9-1E97-76E6-999B-75B6009EA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1026522-AD05-01EB-01EE-882D9B82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2A5A24-8DB7-31AD-2D19-F20F8A3C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0367B19-B138-7223-4F24-728C68B82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912BBC5-98F0-ADA3-5E39-09E7255149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32DB904-4631-8E9C-8803-66D6C60D8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A59C1DB-E3F9-9EAE-697C-92475F65F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793407E-C9AB-3D8F-A3C7-88AE06EB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9489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0A98EB-F7DF-99B4-94ED-8AAED352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3FBCEE7-7989-00FA-EFC8-5E54E417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9AA7607-76CB-94C7-649C-A6552CC9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CFAFD77-0B83-82FE-3252-A927EB04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60615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436D45B-D6E1-0E8E-6698-4DEB0FD5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6C677A9-CE31-F244-D09C-01328B4C2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C4A2ED2-22A8-25F6-56E8-676BAED2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428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70A1AD-0DDF-38DB-C6A2-C905C29DE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175C6D8-DFD0-00F8-D442-8FAE3F6D3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BF59D25-B2FE-2458-F948-87B016ED6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B293767-7AA8-B905-5058-727CB509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8A6F05-5713-C3A6-083A-F60C41AC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4112FD2-7BBD-0563-2963-B08625803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8140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39C3D1-B4CA-3012-4E22-81887B642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EBA1DC8-8981-E752-E196-8863006DB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2959584-0521-0A51-4715-CEF2ED727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E4B2A82-7AF3-A3A8-8CED-5D1D440C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2D72677-D056-7112-452F-BBD7D3D4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C66A09-F4C7-0FD4-FB3C-EBB914D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0148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C63004F-A29A-494B-8FE0-B078213B1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CF93837-5C2F-DAF8-89C6-D157F5232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967BEC0-6AAA-D062-A994-01498EE38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12EF3-6115-4D9B-BA87-70B5F10EC53E}" type="datetimeFigureOut">
              <a:rPr lang="en-IN" smtClean="0"/>
              <a:pPr/>
              <a:t>10-07-2025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CDE8CC-BE25-06B4-4B61-AD491F286D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139AAC-1E0A-0521-71C6-E2051FDD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42610-F46D-43EE-8ACA-C993D5A2722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3670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BF64C9D-F481-9776-593E-9A3D18130852}"/>
              </a:ext>
            </a:extLst>
          </p:cNvPr>
          <p:cNvSpPr txBox="1"/>
          <p:nvPr/>
        </p:nvSpPr>
        <p:spPr>
          <a:xfrm>
            <a:off x="609600" y="822960"/>
            <a:ext cx="10647680" cy="6232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u="sng" dirty="0"/>
              <a:t>Pneumonia  detection from chest X-ray using </a:t>
            </a:r>
            <a:r>
              <a:rPr lang="en-IN" sz="2200" dirty="0" smtClean="0"/>
              <a:t>Inception-V3</a:t>
            </a:r>
            <a:endParaRPr lang="en-IN" sz="2200" u="sng" dirty="0"/>
          </a:p>
          <a:p>
            <a:pPr algn="ctr"/>
            <a:r>
              <a:rPr lang="en-IN" sz="2200" dirty="0"/>
              <a:t>By THOKCHOM </a:t>
            </a:r>
            <a:r>
              <a:rPr lang="en-IN" sz="2200" dirty="0" smtClean="0"/>
              <a:t>KARNELJIT SINGH</a:t>
            </a:r>
          </a:p>
          <a:p>
            <a:endParaRPr lang="en-IN" sz="2200" dirty="0"/>
          </a:p>
          <a:p>
            <a:r>
              <a:rPr lang="en-IN" sz="2200" b="1" dirty="0"/>
              <a:t>Problem and Approach :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 To distinguish pneumonia from normal in X- ray images using state of art model : </a:t>
            </a:r>
            <a:r>
              <a:rPr lang="en-IN" sz="2200" dirty="0" smtClean="0"/>
              <a:t>Inception-V3.</a:t>
            </a:r>
            <a:endParaRPr lang="en-IN" sz="2200" dirty="0"/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used from Kaggle repository namely </a:t>
            </a:r>
            <a:r>
              <a:rPr lang="en-IN" sz="2200" dirty="0" err="1"/>
              <a:t>PneumoniaMNIST</a:t>
            </a:r>
            <a:r>
              <a:rPr lang="en-IN" sz="2200" dirty="0"/>
              <a:t>.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File is in </a:t>
            </a:r>
            <a:r>
              <a:rPr lang="en-IN" sz="2200" i="1" dirty="0"/>
              <a:t>.</a:t>
            </a:r>
            <a:r>
              <a:rPr lang="en-IN" sz="2200" i="1" dirty="0" err="1"/>
              <a:t>npz</a:t>
            </a:r>
            <a:r>
              <a:rPr lang="en-IN" sz="2200" i="1" dirty="0"/>
              <a:t> </a:t>
            </a:r>
            <a:r>
              <a:rPr lang="en-IN" sz="2200" dirty="0"/>
              <a:t>format which means images are in </a:t>
            </a:r>
            <a:r>
              <a:rPr lang="en-IN" sz="2200" dirty="0" err="1"/>
              <a:t>numpy</a:t>
            </a:r>
            <a:r>
              <a:rPr lang="en-IN" sz="2200" dirty="0"/>
              <a:t> array form and compressed for storage efficiency.</a:t>
            </a:r>
          </a:p>
          <a:p>
            <a:pPr marL="457200" indent="1730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i="1" dirty="0"/>
              <a:t>.</a:t>
            </a:r>
            <a:r>
              <a:rPr lang="en-IN" sz="2200" i="1" dirty="0" err="1"/>
              <a:t>npz</a:t>
            </a:r>
            <a:r>
              <a:rPr lang="en-IN" sz="2200" i="1" dirty="0"/>
              <a:t>  </a:t>
            </a:r>
            <a:r>
              <a:rPr lang="en-IN" sz="2200" dirty="0"/>
              <a:t>consist train, validation, test set  with corresponding labels which will feed to fine tune </a:t>
            </a:r>
            <a:r>
              <a:rPr lang="en-IN" sz="2200" dirty="0" smtClean="0"/>
              <a:t>Inception-V3.</a:t>
            </a:r>
            <a:endParaRPr lang="en-IN" sz="2200" dirty="0"/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173038">
              <a:buFont typeface="Arial" panose="020B0604020202020204" pitchFamily="34" charset="0"/>
              <a:buChar char="•"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390931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73FBF5A8-C5C1-FDD9-5AA4-81F99856B8BB}"/>
              </a:ext>
            </a:extLst>
          </p:cNvPr>
          <p:cNvSpPr txBox="1"/>
          <p:nvPr/>
        </p:nvSpPr>
        <p:spPr>
          <a:xfrm>
            <a:off x="508000" y="447040"/>
            <a:ext cx="11399520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Model Architecture :</a:t>
            </a:r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/>
              <a:t>Inception-V3 </a:t>
            </a:r>
            <a:r>
              <a:rPr lang="en-IN" sz="2200" dirty="0"/>
              <a:t>architecture shown above 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which consist of train (3883), </a:t>
            </a:r>
            <a:r>
              <a:rPr lang="en-IN" sz="2200" dirty="0" err="1"/>
              <a:t>val</a:t>
            </a:r>
            <a:r>
              <a:rPr lang="en-IN" sz="2200" dirty="0"/>
              <a:t>(524) and test(624) stored in </a:t>
            </a:r>
            <a:r>
              <a:rPr lang="en-IN" sz="2200" dirty="0" err="1"/>
              <a:t>numpy</a:t>
            </a:r>
            <a:r>
              <a:rPr lang="en-IN" sz="2200" dirty="0"/>
              <a:t> arrays are used accordingly.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Dataset file consist of grayscale 28x28 pixels.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Data is resize to 96x96 to make model learn more fine grain features with care not to overuse system memory resources and hang system.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 smtClean="0"/>
              <a:t>Inception-V3 </a:t>
            </a:r>
            <a:r>
              <a:rPr lang="en-IN" sz="2200" dirty="0"/>
              <a:t>top trainable layer is freeze and a custom </a:t>
            </a:r>
            <a:r>
              <a:rPr lang="en-IN" sz="2200" dirty="0" smtClean="0"/>
              <a:t>connected layers is adder with l2 </a:t>
            </a:r>
            <a:r>
              <a:rPr lang="en-IN" sz="2200" dirty="0" err="1" smtClean="0"/>
              <a:t>regularilization</a:t>
            </a:r>
            <a:r>
              <a:rPr lang="en-IN" sz="2200" dirty="0" smtClean="0"/>
              <a:t> </a:t>
            </a:r>
            <a:r>
              <a:rPr lang="en-IN" sz="2200" dirty="0"/>
              <a:t>is added.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200" dirty="0"/>
              <a:t>Hyper parameter: </a:t>
            </a:r>
            <a:r>
              <a:rPr lang="en-IN" sz="2200" dirty="0" err="1"/>
              <a:t>lr</a:t>
            </a:r>
            <a:r>
              <a:rPr lang="en-IN" sz="2200" dirty="0"/>
              <a:t>=0.001, batch = 8, </a:t>
            </a:r>
            <a:r>
              <a:rPr lang="en-IN" sz="2200" dirty="0" smtClean="0"/>
              <a:t>epoch=20 </a:t>
            </a:r>
            <a:r>
              <a:rPr lang="en-IN" sz="2200" dirty="0"/>
              <a:t>, optimizer =Adam.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dirty="0"/>
          </a:p>
          <a:p>
            <a:pPr marL="447675"/>
            <a:endParaRPr lang="en-IN" b="1" dirty="0"/>
          </a:p>
        </p:txBody>
      </p:sp>
      <p:pic>
        <p:nvPicPr>
          <p:cNvPr id="5" name="Picture 4" descr="inception v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2256" y="285992"/>
            <a:ext cx="5892593" cy="206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8319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FFB83B4D-8B0C-50B6-945A-9E720EAFE00C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8C2266E4-E1CD-8E9C-98A6-67D1C1879E09}"/>
              </a:ext>
            </a:extLst>
          </p:cNvPr>
          <p:cNvSpPr txBox="1"/>
          <p:nvPr/>
        </p:nvSpPr>
        <p:spPr>
          <a:xfrm>
            <a:off x="233680" y="299720"/>
            <a:ext cx="1167384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Results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Three evaluation metrics carried out 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Classification report</a:t>
            </a:r>
            <a:r>
              <a:rPr lang="en-IN" sz="2000" dirty="0"/>
              <a:t>	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Confusion matrix</a:t>
            </a:r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endParaRPr lang="en-IN" sz="2000" dirty="0"/>
          </a:p>
          <a:p>
            <a:pPr marL="914400" lvl="1" indent="-457200">
              <a:buFont typeface="+mj-lt"/>
              <a:buAutoNum type="arabicPeriod"/>
            </a:pPr>
            <a:r>
              <a:rPr lang="en-IN" dirty="0"/>
              <a:t>ROC curve </a:t>
            </a:r>
            <a:endParaRPr lang="en-IN" sz="1400" dirty="0"/>
          </a:p>
        </p:txBody>
      </p:sp>
      <p:pic>
        <p:nvPicPr>
          <p:cNvPr id="8" name="Picture 7" descr="CLASSIFICATION 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716" y="864806"/>
            <a:ext cx="4313294" cy="1470788"/>
          </a:xfrm>
          <a:prstGeom prst="rect">
            <a:avLst/>
          </a:prstGeom>
        </p:spPr>
      </p:pic>
      <p:pic>
        <p:nvPicPr>
          <p:cNvPr id="10" name="Picture 9" descr="CONFUSION MATRIX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281" y="2423357"/>
            <a:ext cx="4265431" cy="3185152"/>
          </a:xfrm>
          <a:prstGeom prst="rect">
            <a:avLst/>
          </a:prstGeom>
        </p:spPr>
      </p:pic>
      <p:pic>
        <p:nvPicPr>
          <p:cNvPr id="11" name="Picture 10" descr="ROC CUR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7505" y="4469363"/>
            <a:ext cx="3503969" cy="224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38610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187</Words>
  <Application>Microsoft Office PowerPoint</Application>
  <PresentationFormat>Custom</PresentationFormat>
  <Paragraphs>39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Ravi Lourembam</dc:creator>
  <cp:lastModifiedBy>this-pc</cp:lastModifiedBy>
  <cp:revision>2</cp:revision>
  <dcterms:created xsi:type="dcterms:W3CDTF">2025-06-08T14:05:22Z</dcterms:created>
  <dcterms:modified xsi:type="dcterms:W3CDTF">2025-07-10T06:27:59Z</dcterms:modified>
</cp:coreProperties>
</file>