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853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692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109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450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32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6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48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956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60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996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12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996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Blinkit Dashboard Overview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Data Analysis and Visualization using Power BI</a:t>
            </a:r>
          </a:p>
          <a:p>
            <a:r>
              <a:rPr dirty="0"/>
              <a:t>Presented by: </a:t>
            </a:r>
            <a:r>
              <a:rPr lang="en-IN" dirty="0"/>
              <a:t>Karnika </a:t>
            </a:r>
            <a:r>
              <a:rPr lang="en-IN" dirty="0" err="1"/>
              <a:t>singh</a:t>
            </a:r>
            <a:endParaRPr dirty="0"/>
          </a:p>
          <a:p>
            <a:r>
              <a:rPr dirty="0"/>
              <a:t>Date: </a:t>
            </a:r>
            <a:r>
              <a:rPr lang="en-IN" dirty="0"/>
              <a:t>25-04-2025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Goal: To analyze and visualize ecommerce data from Blinkit to uncover actionable insights.</a:t>
            </a:r>
          </a:p>
          <a:p>
            <a:r>
              <a:t>Tools Used: Power BI</a:t>
            </a:r>
          </a:p>
          <a:p>
            <a:r>
              <a:t>Key Focus Areas:</a:t>
            </a:r>
          </a:p>
          <a:p>
            <a:r>
              <a:t>- Sales performance</a:t>
            </a:r>
          </a:p>
          <a:p>
            <a:r>
              <a:t>- Customer behavior</a:t>
            </a:r>
          </a:p>
          <a:p>
            <a:r>
              <a:t>- Product insights</a:t>
            </a:r>
          </a:p>
          <a:p>
            <a:r>
              <a:t>- Regional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Data Source: </a:t>
            </a:r>
            <a:r>
              <a:rPr dirty="0" err="1"/>
              <a:t>Blinkit</a:t>
            </a:r>
            <a:r>
              <a:rPr dirty="0"/>
              <a:t> ecommerce dataset</a:t>
            </a:r>
          </a:p>
          <a:p>
            <a:r>
              <a:rPr dirty="0"/>
              <a:t>Key Tables:</a:t>
            </a:r>
          </a:p>
          <a:p>
            <a:r>
              <a:rPr dirty="0"/>
              <a:t>- Orders</a:t>
            </a:r>
          </a:p>
          <a:p>
            <a:r>
              <a:rPr dirty="0"/>
              <a:t>- Customers</a:t>
            </a:r>
          </a:p>
          <a:p>
            <a:r>
              <a:rPr dirty="0"/>
              <a:t>- Products</a:t>
            </a:r>
          </a:p>
          <a:p>
            <a:r>
              <a:rPr dirty="0"/>
              <a:t>- Regions</a:t>
            </a:r>
          </a:p>
          <a:p>
            <a:r>
              <a:rPr dirty="0"/>
              <a:t>- Sales / Transactions</a:t>
            </a:r>
          </a:p>
          <a:p>
            <a:r>
              <a:rPr dirty="0"/>
              <a:t>Time Frame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Visuals Included:</a:t>
            </a:r>
          </a:p>
          <a:p>
            <a:r>
              <a:t>- KPI Cards: Total Sales, Orders, Customers</a:t>
            </a:r>
          </a:p>
          <a:p>
            <a:r>
              <a:t>- Line/Bar Charts: Monthly Sales Trends, Category-wise Sales</a:t>
            </a:r>
          </a:p>
          <a:p>
            <a:r>
              <a:t>- Pie Chart: Sales Distribution by Region</a:t>
            </a:r>
          </a:p>
          <a:p>
            <a:r>
              <a:t>- Table: Top-Selling Products</a:t>
            </a:r>
          </a:p>
          <a:p>
            <a:r>
              <a:t>Filters &amp; Slicers:</a:t>
            </a:r>
          </a:p>
          <a:p>
            <a:r>
              <a:t>- Date Range</a:t>
            </a:r>
          </a:p>
          <a:p>
            <a:r>
              <a:t>- Product Categories</a:t>
            </a:r>
          </a:p>
          <a:p>
            <a:r>
              <a:t>- Region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Sales Trend: Highlighted increase/decrease in sales over time</a:t>
            </a:r>
          </a:p>
          <a:p>
            <a:r>
              <a:t>🛍️ Top Categories: Most profitable product categories</a:t>
            </a:r>
          </a:p>
          <a:p>
            <a:r>
              <a:t>🌍 Regional Performance: Regions with highest and lowest sales</a:t>
            </a:r>
          </a:p>
          <a:p>
            <a:r>
              <a:t>👥 Customer Insights: Repeat customers, order frequency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Dynamic filtering using slicers</a:t>
            </a:r>
          </a:p>
          <a:p>
            <a:r>
              <a:t>Drill-down capability for exploring detailed data</a:t>
            </a:r>
          </a:p>
          <a:p>
            <a:r>
              <a:t>Hover-over tooltips for better context</a:t>
            </a:r>
          </a:p>
          <a:p>
            <a:r>
              <a:t>Responsive visuals based on user selections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 marketing on top-performing regions</a:t>
            </a:r>
          </a:p>
          <a:p>
            <a:r>
              <a:t>Optimize inventory for high-demand products</a:t>
            </a:r>
          </a:p>
          <a:p>
            <a:r>
              <a:t>Improve engagement strategies for regions with low repeat orders</a:t>
            </a:r>
          </a:p>
          <a:p>
            <a:r>
              <a:t>Tailor promotions based on seasonal trends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 BI enabled dynamic and insightful analysis of Blinkit’s data</a:t>
            </a:r>
          </a:p>
          <a:p>
            <a:r>
              <a:t>Helped stakeholders make informed decisions</a:t>
            </a:r>
          </a:p>
          <a:p>
            <a:r>
              <a:t>Potential for deeper analysis with additional data 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248</Words>
  <Application>Microsoft Office PowerPoint</Application>
  <PresentationFormat>On-screen Show (4:3)</PresentationFormat>
  <Paragraphs>50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Blinkit Dashboard Overview</vt:lpstr>
      <vt:lpstr>Project Objective</vt:lpstr>
      <vt:lpstr>Dataset Overview</vt:lpstr>
      <vt:lpstr>Dashboard Layout</vt:lpstr>
      <vt:lpstr>Key Insights</vt:lpstr>
      <vt:lpstr>Interactive Features</vt:lpstr>
      <vt:lpstr>Business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Jinesha Jain</dc:creator>
  <cp:keywords/>
  <dc:description>generated using python-pptx</dc:description>
  <cp:lastModifiedBy>jinesha jain</cp:lastModifiedBy>
  <cp:revision>4</cp:revision>
  <dcterms:created xsi:type="dcterms:W3CDTF">2013-01-27T09:14:16Z</dcterms:created>
  <dcterms:modified xsi:type="dcterms:W3CDTF">2025-04-27T15:30:25Z</dcterms:modified>
  <cp:category/>
</cp:coreProperties>
</file>