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
  </p:notesMasterIdLst>
  <p:sldIdLst>
    <p:sldId id="277" r:id="rId2"/>
  </p:sldIdLst>
  <p:sldSz cx="43891200" cy="32918400"/>
  <p:notesSz cx="37441188" cy="50149125"/>
  <p:defaultTextStyle>
    <a:defPPr>
      <a:defRPr lang="en-US"/>
    </a:defPPr>
    <a:lvl1pPr algn="l" rtl="0" fontAlgn="base">
      <a:spcBef>
        <a:spcPct val="0"/>
      </a:spcBef>
      <a:spcAft>
        <a:spcPct val="0"/>
      </a:spcAft>
      <a:defRPr sz="4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40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40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40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4000" kern="1200">
        <a:solidFill>
          <a:schemeClr val="tx1"/>
        </a:solidFill>
        <a:latin typeface="Arial" panose="020B0604020202020204" pitchFamily="34" charset="0"/>
        <a:ea typeface="+mn-ea"/>
        <a:cs typeface="+mn-cs"/>
      </a:defRPr>
    </a:lvl5pPr>
    <a:lvl6pPr marL="2286000" algn="l" defTabSz="914400" rtl="0" eaLnBrk="1" latinLnBrk="0" hangingPunct="1">
      <a:defRPr sz="4000" kern="1200">
        <a:solidFill>
          <a:schemeClr val="tx1"/>
        </a:solidFill>
        <a:latin typeface="Arial" panose="020B0604020202020204" pitchFamily="34" charset="0"/>
        <a:ea typeface="+mn-ea"/>
        <a:cs typeface="+mn-cs"/>
      </a:defRPr>
    </a:lvl6pPr>
    <a:lvl7pPr marL="2743200" algn="l" defTabSz="914400" rtl="0" eaLnBrk="1" latinLnBrk="0" hangingPunct="1">
      <a:defRPr sz="4000" kern="1200">
        <a:solidFill>
          <a:schemeClr val="tx1"/>
        </a:solidFill>
        <a:latin typeface="Arial" panose="020B0604020202020204" pitchFamily="34" charset="0"/>
        <a:ea typeface="+mn-ea"/>
        <a:cs typeface="+mn-cs"/>
      </a:defRPr>
    </a:lvl7pPr>
    <a:lvl8pPr marL="3200400" algn="l" defTabSz="914400" rtl="0" eaLnBrk="1" latinLnBrk="0" hangingPunct="1">
      <a:defRPr sz="4000" kern="1200">
        <a:solidFill>
          <a:schemeClr val="tx1"/>
        </a:solidFill>
        <a:latin typeface="Arial" panose="020B0604020202020204" pitchFamily="34" charset="0"/>
        <a:ea typeface="+mn-ea"/>
        <a:cs typeface="+mn-cs"/>
      </a:defRPr>
    </a:lvl8pPr>
    <a:lvl9pPr marL="3657600" algn="l" defTabSz="914400" rtl="0" eaLnBrk="1" latinLnBrk="0" hangingPunct="1">
      <a:defRPr sz="4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FF3300"/>
    <a:srgbClr val="87C5CB"/>
    <a:srgbClr val="5BFFFF"/>
    <a:srgbClr val="CCFF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varScale="1">
        <p:scale>
          <a:sx n="18" d="100"/>
          <a:sy n="18" d="100"/>
        </p:scale>
        <p:origin x="1781" y="96"/>
      </p:cViewPr>
      <p:guideLst>
        <p:guide orient="horz" pos="10368"/>
        <p:guide pos="13824"/>
      </p:guideLst>
    </p:cSldViewPr>
  </p:slid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0CD48EB-3056-4B52-BCA7-1306347AE8E2}"/>
              </a:ext>
            </a:extLst>
          </p:cNvPr>
          <p:cNvSpPr>
            <a:spLocks noGrp="1" noChangeArrowheads="1"/>
          </p:cNvSpPr>
          <p:nvPr>
            <p:ph type="hdr" sz="quarter"/>
          </p:nvPr>
        </p:nvSpPr>
        <p:spPr bwMode="auto">
          <a:xfrm>
            <a:off x="0" y="0"/>
            <a:ext cx="16224250"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t" anchorCtr="0" compatLnSpc="1">
            <a:prstTxWarp prst="textNoShape">
              <a:avLst/>
            </a:prstTxWarp>
          </a:bodyPr>
          <a:lstStyle>
            <a:lvl1pPr defTabSz="5005388">
              <a:defRPr sz="6600">
                <a:ea typeface="宋体" panose="02010600030101010101" pitchFamily="2" charset="-122"/>
              </a:defRPr>
            </a:lvl1pPr>
          </a:lstStyle>
          <a:p>
            <a:endParaRPr lang="en-US" altLang="zh-CN"/>
          </a:p>
        </p:txBody>
      </p:sp>
      <p:sp>
        <p:nvSpPr>
          <p:cNvPr id="14339" name="Rectangle 3">
            <a:extLst>
              <a:ext uri="{FF2B5EF4-FFF2-40B4-BE49-F238E27FC236}">
                <a16:creationId xmlns:a16="http://schemas.microsoft.com/office/drawing/2014/main" id="{03D78FCB-6550-416F-9A8D-61C03CE95086}"/>
              </a:ext>
            </a:extLst>
          </p:cNvPr>
          <p:cNvSpPr>
            <a:spLocks noGrp="1" noChangeArrowheads="1"/>
          </p:cNvSpPr>
          <p:nvPr>
            <p:ph type="dt" idx="1"/>
          </p:nvPr>
        </p:nvSpPr>
        <p:spPr bwMode="auto">
          <a:xfrm>
            <a:off x="21207413" y="0"/>
            <a:ext cx="16225837"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t" anchorCtr="0" compatLnSpc="1">
            <a:prstTxWarp prst="textNoShape">
              <a:avLst/>
            </a:prstTxWarp>
          </a:bodyPr>
          <a:lstStyle>
            <a:lvl1pPr algn="r" defTabSz="5005388">
              <a:defRPr sz="6600">
                <a:ea typeface="宋体" panose="02010600030101010101" pitchFamily="2" charset="-122"/>
              </a:defRPr>
            </a:lvl1pPr>
          </a:lstStyle>
          <a:p>
            <a:endParaRPr lang="en-US" altLang="zh-CN"/>
          </a:p>
        </p:txBody>
      </p:sp>
      <p:sp>
        <p:nvSpPr>
          <p:cNvPr id="14340" name="Rectangle 4">
            <a:extLst>
              <a:ext uri="{FF2B5EF4-FFF2-40B4-BE49-F238E27FC236}">
                <a16:creationId xmlns:a16="http://schemas.microsoft.com/office/drawing/2014/main" id="{F7B85525-D2F7-49A3-8870-4D4D738861BD}"/>
              </a:ext>
            </a:extLst>
          </p:cNvPr>
          <p:cNvSpPr>
            <a:spLocks noGrp="1" noRot="1" noChangeAspect="1" noChangeArrowheads="1" noTextEdit="1"/>
          </p:cNvSpPr>
          <p:nvPr>
            <p:ph type="sldImg" idx="2"/>
          </p:nvPr>
        </p:nvSpPr>
        <p:spPr bwMode="auto">
          <a:xfrm>
            <a:off x="6183313" y="3760788"/>
            <a:ext cx="25076150" cy="188071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a:extLst>
              <a:ext uri="{FF2B5EF4-FFF2-40B4-BE49-F238E27FC236}">
                <a16:creationId xmlns:a16="http://schemas.microsoft.com/office/drawing/2014/main" id="{EF6BF78D-9F27-4116-911F-383306717DF3}"/>
              </a:ext>
            </a:extLst>
          </p:cNvPr>
          <p:cNvSpPr>
            <a:spLocks noGrp="1" noChangeArrowheads="1"/>
          </p:cNvSpPr>
          <p:nvPr>
            <p:ph type="body" sz="quarter" idx="3"/>
          </p:nvPr>
        </p:nvSpPr>
        <p:spPr bwMode="auto">
          <a:xfrm>
            <a:off x="3744913" y="23820438"/>
            <a:ext cx="29952950" cy="2256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4342" name="Rectangle 6">
            <a:extLst>
              <a:ext uri="{FF2B5EF4-FFF2-40B4-BE49-F238E27FC236}">
                <a16:creationId xmlns:a16="http://schemas.microsoft.com/office/drawing/2014/main" id="{2F73FADB-CEA0-4811-96F3-9A22024DD793}"/>
              </a:ext>
            </a:extLst>
          </p:cNvPr>
          <p:cNvSpPr>
            <a:spLocks noGrp="1" noChangeArrowheads="1"/>
          </p:cNvSpPr>
          <p:nvPr>
            <p:ph type="ftr" sz="quarter" idx="4"/>
          </p:nvPr>
        </p:nvSpPr>
        <p:spPr bwMode="auto">
          <a:xfrm>
            <a:off x="0" y="47632938"/>
            <a:ext cx="16224250"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b" anchorCtr="0" compatLnSpc="1">
            <a:prstTxWarp prst="textNoShape">
              <a:avLst/>
            </a:prstTxWarp>
          </a:bodyPr>
          <a:lstStyle>
            <a:lvl1pPr defTabSz="5005388">
              <a:defRPr sz="6600">
                <a:ea typeface="宋体" panose="02010600030101010101" pitchFamily="2" charset="-122"/>
              </a:defRPr>
            </a:lvl1pPr>
          </a:lstStyle>
          <a:p>
            <a:endParaRPr lang="en-US" altLang="zh-CN"/>
          </a:p>
        </p:txBody>
      </p:sp>
      <p:sp>
        <p:nvSpPr>
          <p:cNvPr id="14343" name="Rectangle 7">
            <a:extLst>
              <a:ext uri="{FF2B5EF4-FFF2-40B4-BE49-F238E27FC236}">
                <a16:creationId xmlns:a16="http://schemas.microsoft.com/office/drawing/2014/main" id="{62A2D8F3-4D42-428E-B981-2C521C3FF5F8}"/>
              </a:ext>
            </a:extLst>
          </p:cNvPr>
          <p:cNvSpPr>
            <a:spLocks noGrp="1" noChangeArrowheads="1"/>
          </p:cNvSpPr>
          <p:nvPr>
            <p:ph type="sldNum" sz="quarter" idx="5"/>
          </p:nvPr>
        </p:nvSpPr>
        <p:spPr bwMode="auto">
          <a:xfrm>
            <a:off x="21207413" y="47632938"/>
            <a:ext cx="16225837"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b" anchorCtr="0" compatLnSpc="1">
            <a:prstTxWarp prst="textNoShape">
              <a:avLst/>
            </a:prstTxWarp>
          </a:bodyPr>
          <a:lstStyle>
            <a:lvl1pPr algn="r" defTabSz="5005388">
              <a:defRPr sz="6600">
                <a:ea typeface="宋体" panose="02010600030101010101" pitchFamily="2" charset="-122"/>
              </a:defRPr>
            </a:lvl1pPr>
          </a:lstStyle>
          <a:p>
            <a:fld id="{2AC703C7-5DC4-4528-B542-80B01BDA6AD1}"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486400" y="5387978"/>
            <a:ext cx="32918400" cy="11460163"/>
          </a:xfrm>
        </p:spPr>
        <p:txBody>
          <a:bodyPr anchor="b"/>
          <a:lstStyle>
            <a:lvl1pPr algn="ctr">
              <a:defRPr sz="5333"/>
            </a:lvl1pPr>
          </a:lstStyle>
          <a:p>
            <a:r>
              <a:rPr lang="zh-CN" altLang="en-US"/>
              <a:t>单击此处编辑母版标题样式</a:t>
            </a:r>
          </a:p>
        </p:txBody>
      </p:sp>
      <p:sp>
        <p:nvSpPr>
          <p:cNvPr id="3" name="副标题 2"/>
          <p:cNvSpPr>
            <a:spLocks noGrp="1"/>
          </p:cNvSpPr>
          <p:nvPr>
            <p:ph type="subTitle" idx="1"/>
          </p:nvPr>
        </p:nvSpPr>
        <p:spPr>
          <a:xfrm>
            <a:off x="5486400" y="17289464"/>
            <a:ext cx="32918400" cy="7948612"/>
          </a:xfrm>
        </p:spPr>
        <p:txBody>
          <a:bodyPr/>
          <a:lstStyle>
            <a:lvl1pPr marL="0" indent="0" algn="ctr">
              <a:buNone/>
              <a:defRPr sz="2133"/>
            </a:lvl1pPr>
            <a:lvl2pPr marL="406426" indent="0" algn="ctr">
              <a:buNone/>
              <a:defRPr sz="1778"/>
            </a:lvl2pPr>
            <a:lvl3pPr marL="812850" indent="0" algn="ctr">
              <a:buNone/>
              <a:defRPr sz="1600"/>
            </a:lvl3pPr>
            <a:lvl4pPr marL="1219277" indent="0" algn="ctr">
              <a:buNone/>
              <a:defRPr sz="1423"/>
            </a:lvl4pPr>
            <a:lvl5pPr marL="1625702" indent="0" algn="ctr">
              <a:buNone/>
              <a:defRPr sz="1423"/>
            </a:lvl5pPr>
            <a:lvl6pPr marL="2032127" indent="0" algn="ctr">
              <a:buNone/>
              <a:defRPr sz="1423"/>
            </a:lvl6pPr>
            <a:lvl7pPr marL="2438552" indent="0" algn="ctr">
              <a:buNone/>
              <a:defRPr sz="1423"/>
            </a:lvl7pPr>
            <a:lvl8pPr marL="2844979" indent="0" algn="ctr">
              <a:buNone/>
              <a:defRPr sz="1423"/>
            </a:lvl8pPr>
            <a:lvl9pPr marL="3251403" indent="0" algn="ctr">
              <a:buNone/>
              <a:defRPr sz="1423"/>
            </a:lvl9pPr>
          </a:lstStyle>
          <a:p>
            <a:r>
              <a:rPr lang="zh-CN" altLang="en-US"/>
              <a:t>单击此处编辑母版副标题样式</a:t>
            </a:r>
          </a:p>
        </p:txBody>
      </p:sp>
      <p:sp>
        <p:nvSpPr>
          <p:cNvPr id="4" name="Rectangle 4">
            <a:extLst>
              <a:ext uri="{FF2B5EF4-FFF2-40B4-BE49-F238E27FC236}">
                <a16:creationId xmlns:a16="http://schemas.microsoft.com/office/drawing/2014/main" id="{204DE5F5-69DB-4621-858F-F6139201490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946EA93-CB59-4177-BD6A-E5E602FAA99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17F43E6-611D-46B0-A139-49D7D75D1ACD}"/>
              </a:ext>
            </a:extLst>
          </p:cNvPr>
          <p:cNvSpPr>
            <a:spLocks noGrp="1" noChangeArrowheads="1"/>
          </p:cNvSpPr>
          <p:nvPr>
            <p:ph type="sldNum" sz="quarter" idx="12"/>
          </p:nvPr>
        </p:nvSpPr>
        <p:spPr>
          <a:ln/>
        </p:spPr>
        <p:txBody>
          <a:bodyPr/>
          <a:lstStyle>
            <a:lvl1pPr>
              <a:defRPr/>
            </a:lvl1pPr>
          </a:lstStyle>
          <a:p>
            <a:pPr>
              <a:defRPr/>
            </a:pPr>
            <a:fld id="{69405A38-2AEF-48E2-A581-ACDFEFB0C556}" type="slidenum">
              <a:rPr lang="en-US" altLang="zh-CN"/>
              <a:pPr>
                <a:defRPr/>
              </a:pPr>
              <a:t>‹#›</a:t>
            </a:fld>
            <a:endParaRPr lang="en-US" altLang="zh-CN"/>
          </a:p>
        </p:txBody>
      </p:sp>
    </p:spTree>
    <p:extLst>
      <p:ext uri="{BB962C8B-B14F-4D97-AF65-F5344CB8AC3E}">
        <p14:creationId xmlns:p14="http://schemas.microsoft.com/office/powerpoint/2010/main" val="1044104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0E2DB97E-BC52-4A40-A53B-5B24AA464C3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5EFC420-14C6-4392-A469-09FB56E2C38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1E2A805-35D4-4A3A-A37A-9EBF861AEFB2}"/>
              </a:ext>
            </a:extLst>
          </p:cNvPr>
          <p:cNvSpPr>
            <a:spLocks noGrp="1" noChangeArrowheads="1"/>
          </p:cNvSpPr>
          <p:nvPr>
            <p:ph type="sldNum" sz="quarter" idx="12"/>
          </p:nvPr>
        </p:nvSpPr>
        <p:spPr>
          <a:ln/>
        </p:spPr>
        <p:txBody>
          <a:bodyPr/>
          <a:lstStyle>
            <a:lvl1pPr>
              <a:defRPr/>
            </a:lvl1pPr>
          </a:lstStyle>
          <a:p>
            <a:pPr>
              <a:defRPr/>
            </a:pPr>
            <a:fld id="{BD61F67C-4A20-49D0-AC63-9CF8A395B8F7}" type="slidenum">
              <a:rPr lang="en-US" altLang="zh-CN"/>
              <a:pPr>
                <a:defRPr/>
              </a:pPr>
              <a:t>‹#›</a:t>
            </a:fld>
            <a:endParaRPr lang="en-US" altLang="zh-CN"/>
          </a:p>
        </p:txBody>
      </p:sp>
    </p:spTree>
    <p:extLst>
      <p:ext uri="{BB962C8B-B14F-4D97-AF65-F5344CB8AC3E}">
        <p14:creationId xmlns:p14="http://schemas.microsoft.com/office/powerpoint/2010/main" val="690268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1821440" y="1317625"/>
            <a:ext cx="9875837" cy="280876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193927" y="1317625"/>
            <a:ext cx="29475114" cy="280876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A8DF1F7F-61BE-4071-B72D-B69C6AA6EED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E2C8AAD-7AD7-422E-95C1-6D2749C5694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26EB749-5537-4C07-8AF7-5FCB8E8541BF}"/>
              </a:ext>
            </a:extLst>
          </p:cNvPr>
          <p:cNvSpPr>
            <a:spLocks noGrp="1" noChangeArrowheads="1"/>
          </p:cNvSpPr>
          <p:nvPr>
            <p:ph type="sldNum" sz="quarter" idx="12"/>
          </p:nvPr>
        </p:nvSpPr>
        <p:spPr>
          <a:ln/>
        </p:spPr>
        <p:txBody>
          <a:bodyPr/>
          <a:lstStyle>
            <a:lvl1pPr>
              <a:defRPr/>
            </a:lvl1pPr>
          </a:lstStyle>
          <a:p>
            <a:pPr>
              <a:defRPr/>
            </a:pPr>
            <a:fld id="{7332BF84-2E35-4683-A170-B94FB74BF640}" type="slidenum">
              <a:rPr lang="en-US" altLang="zh-CN"/>
              <a:pPr>
                <a:defRPr/>
              </a:pPr>
              <a:t>‹#›</a:t>
            </a:fld>
            <a:endParaRPr lang="en-US" altLang="zh-CN"/>
          </a:p>
        </p:txBody>
      </p:sp>
    </p:spTree>
    <p:extLst>
      <p:ext uri="{BB962C8B-B14F-4D97-AF65-F5344CB8AC3E}">
        <p14:creationId xmlns:p14="http://schemas.microsoft.com/office/powerpoint/2010/main" val="422125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BE7D8777-D23A-403A-9521-603E60D52D3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B0B9AAB-2F1F-4BBF-8BD5-C9867422DC2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B63F776-D8C2-494A-80A2-8678AD1D3F79}"/>
              </a:ext>
            </a:extLst>
          </p:cNvPr>
          <p:cNvSpPr>
            <a:spLocks noGrp="1" noChangeArrowheads="1"/>
          </p:cNvSpPr>
          <p:nvPr>
            <p:ph type="sldNum" sz="quarter" idx="12"/>
          </p:nvPr>
        </p:nvSpPr>
        <p:spPr>
          <a:ln/>
        </p:spPr>
        <p:txBody>
          <a:bodyPr/>
          <a:lstStyle>
            <a:lvl1pPr>
              <a:defRPr/>
            </a:lvl1pPr>
          </a:lstStyle>
          <a:p>
            <a:pPr>
              <a:defRPr/>
            </a:pPr>
            <a:fld id="{462257E6-11A2-4666-9F77-7A7928DC1B27}" type="slidenum">
              <a:rPr lang="en-US" altLang="zh-CN"/>
              <a:pPr>
                <a:defRPr/>
              </a:pPr>
              <a:t>‹#›</a:t>
            </a:fld>
            <a:endParaRPr lang="en-US" altLang="zh-CN"/>
          </a:p>
        </p:txBody>
      </p:sp>
    </p:spTree>
    <p:extLst>
      <p:ext uri="{BB962C8B-B14F-4D97-AF65-F5344CB8AC3E}">
        <p14:creationId xmlns:p14="http://schemas.microsoft.com/office/powerpoint/2010/main" val="443677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994026" y="8207376"/>
            <a:ext cx="37857114" cy="13692188"/>
          </a:xfrm>
        </p:spPr>
        <p:txBody>
          <a:bodyPr anchor="b"/>
          <a:lstStyle>
            <a:lvl1pPr>
              <a:defRPr sz="5333"/>
            </a:lvl1pPr>
          </a:lstStyle>
          <a:p>
            <a:r>
              <a:rPr lang="zh-CN" altLang="en-US"/>
              <a:t>单击此处编辑母版标题样式</a:t>
            </a:r>
          </a:p>
        </p:txBody>
      </p:sp>
      <p:sp>
        <p:nvSpPr>
          <p:cNvPr id="3" name="文本占位符 2"/>
          <p:cNvSpPr>
            <a:spLocks noGrp="1"/>
          </p:cNvSpPr>
          <p:nvPr>
            <p:ph type="body" idx="1"/>
          </p:nvPr>
        </p:nvSpPr>
        <p:spPr>
          <a:xfrm>
            <a:off x="2994026" y="22029738"/>
            <a:ext cx="37857114" cy="7200900"/>
          </a:xfrm>
        </p:spPr>
        <p:txBody>
          <a:bodyPr/>
          <a:lstStyle>
            <a:lvl1pPr marL="0" indent="0">
              <a:buNone/>
              <a:defRPr sz="2133"/>
            </a:lvl1pPr>
            <a:lvl2pPr marL="406426" indent="0">
              <a:buNone/>
              <a:defRPr sz="1778"/>
            </a:lvl2pPr>
            <a:lvl3pPr marL="812850" indent="0">
              <a:buNone/>
              <a:defRPr sz="1600"/>
            </a:lvl3pPr>
            <a:lvl4pPr marL="1219277" indent="0">
              <a:buNone/>
              <a:defRPr sz="1423"/>
            </a:lvl4pPr>
            <a:lvl5pPr marL="1625702" indent="0">
              <a:buNone/>
              <a:defRPr sz="1423"/>
            </a:lvl5pPr>
            <a:lvl6pPr marL="2032127" indent="0">
              <a:buNone/>
              <a:defRPr sz="1423"/>
            </a:lvl6pPr>
            <a:lvl7pPr marL="2438552" indent="0">
              <a:buNone/>
              <a:defRPr sz="1423"/>
            </a:lvl7pPr>
            <a:lvl8pPr marL="2844979" indent="0">
              <a:buNone/>
              <a:defRPr sz="1423"/>
            </a:lvl8pPr>
            <a:lvl9pPr marL="3251403" indent="0">
              <a:buNone/>
              <a:defRPr sz="1423"/>
            </a:lvl9pPr>
          </a:lstStyle>
          <a:p>
            <a:pPr lvl="0"/>
            <a:r>
              <a:rPr lang="zh-CN" altLang="en-US"/>
              <a:t>单击此处编辑母版文本样式</a:t>
            </a:r>
          </a:p>
        </p:txBody>
      </p:sp>
      <p:sp>
        <p:nvSpPr>
          <p:cNvPr id="4" name="Rectangle 4">
            <a:extLst>
              <a:ext uri="{FF2B5EF4-FFF2-40B4-BE49-F238E27FC236}">
                <a16:creationId xmlns:a16="http://schemas.microsoft.com/office/drawing/2014/main" id="{06A1A6BC-0C77-4D76-9C14-09D54E3C91A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B325451-7BEF-4D00-818B-4D5233CF0E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77EC565-EAD9-40CF-B63A-2272A1A09A5C}"/>
              </a:ext>
            </a:extLst>
          </p:cNvPr>
          <p:cNvSpPr>
            <a:spLocks noGrp="1" noChangeArrowheads="1"/>
          </p:cNvSpPr>
          <p:nvPr>
            <p:ph type="sldNum" sz="quarter" idx="12"/>
          </p:nvPr>
        </p:nvSpPr>
        <p:spPr>
          <a:ln/>
        </p:spPr>
        <p:txBody>
          <a:bodyPr/>
          <a:lstStyle>
            <a:lvl1pPr>
              <a:defRPr/>
            </a:lvl1pPr>
          </a:lstStyle>
          <a:p>
            <a:pPr>
              <a:defRPr/>
            </a:pPr>
            <a:fld id="{E755F70F-7C6C-46DD-A73E-6C298AA5634F}" type="slidenum">
              <a:rPr lang="en-US" altLang="zh-CN"/>
              <a:pPr>
                <a:defRPr/>
              </a:pPr>
              <a:t>‹#›</a:t>
            </a:fld>
            <a:endParaRPr lang="en-US" altLang="zh-CN"/>
          </a:p>
        </p:txBody>
      </p:sp>
    </p:spTree>
    <p:extLst>
      <p:ext uri="{BB962C8B-B14F-4D97-AF65-F5344CB8AC3E}">
        <p14:creationId xmlns:p14="http://schemas.microsoft.com/office/powerpoint/2010/main" val="3401107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193926" y="7680325"/>
            <a:ext cx="19675475" cy="217249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22021802" y="7680325"/>
            <a:ext cx="19675475" cy="217249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FDCC8F4B-B949-481A-8E94-4D19D82457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C0D8877-FE35-42B5-9F4F-1ADA90BD47D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E31B19F-4F7A-417B-BAED-B006B9613B32}"/>
              </a:ext>
            </a:extLst>
          </p:cNvPr>
          <p:cNvSpPr>
            <a:spLocks noGrp="1" noChangeArrowheads="1"/>
          </p:cNvSpPr>
          <p:nvPr>
            <p:ph type="sldNum" sz="quarter" idx="12"/>
          </p:nvPr>
        </p:nvSpPr>
        <p:spPr>
          <a:ln/>
        </p:spPr>
        <p:txBody>
          <a:bodyPr/>
          <a:lstStyle>
            <a:lvl1pPr>
              <a:defRPr/>
            </a:lvl1pPr>
          </a:lstStyle>
          <a:p>
            <a:pPr>
              <a:defRPr/>
            </a:pPr>
            <a:fld id="{BDBB1C7F-4086-4FBE-8F04-848483E33B61}" type="slidenum">
              <a:rPr lang="en-US" altLang="zh-CN"/>
              <a:pPr>
                <a:defRPr/>
              </a:pPr>
              <a:t>‹#›</a:t>
            </a:fld>
            <a:endParaRPr lang="en-US" altLang="zh-CN"/>
          </a:p>
        </p:txBody>
      </p:sp>
    </p:spTree>
    <p:extLst>
      <p:ext uri="{BB962C8B-B14F-4D97-AF65-F5344CB8AC3E}">
        <p14:creationId xmlns:p14="http://schemas.microsoft.com/office/powerpoint/2010/main" val="1266404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022602" y="1752600"/>
            <a:ext cx="37857114" cy="6362700"/>
          </a:xfrm>
        </p:spPr>
        <p:txBody>
          <a:bodyPr/>
          <a:lstStyle/>
          <a:p>
            <a:r>
              <a:rPr lang="zh-CN" altLang="en-US"/>
              <a:t>单击此处编辑母版标题样式</a:t>
            </a:r>
          </a:p>
        </p:txBody>
      </p:sp>
      <p:sp>
        <p:nvSpPr>
          <p:cNvPr id="3" name="文本占位符 2"/>
          <p:cNvSpPr>
            <a:spLocks noGrp="1"/>
          </p:cNvSpPr>
          <p:nvPr>
            <p:ph type="body" idx="1"/>
          </p:nvPr>
        </p:nvSpPr>
        <p:spPr>
          <a:xfrm>
            <a:off x="3022601" y="8069263"/>
            <a:ext cx="18568988" cy="3954462"/>
          </a:xfrm>
        </p:spPr>
        <p:txBody>
          <a:bodyPr anchor="b"/>
          <a:lstStyle>
            <a:lvl1pPr marL="0" indent="0">
              <a:buNone/>
              <a:defRPr sz="2133" b="1"/>
            </a:lvl1pPr>
            <a:lvl2pPr marL="406426" indent="0">
              <a:buNone/>
              <a:defRPr sz="1778" b="1"/>
            </a:lvl2pPr>
            <a:lvl3pPr marL="812850" indent="0">
              <a:buNone/>
              <a:defRPr sz="1600" b="1"/>
            </a:lvl3pPr>
            <a:lvl4pPr marL="1219277" indent="0">
              <a:buNone/>
              <a:defRPr sz="1423" b="1"/>
            </a:lvl4pPr>
            <a:lvl5pPr marL="1625702" indent="0">
              <a:buNone/>
              <a:defRPr sz="1423" b="1"/>
            </a:lvl5pPr>
            <a:lvl6pPr marL="2032127" indent="0">
              <a:buNone/>
              <a:defRPr sz="1423" b="1"/>
            </a:lvl6pPr>
            <a:lvl7pPr marL="2438552" indent="0">
              <a:buNone/>
              <a:defRPr sz="1423" b="1"/>
            </a:lvl7pPr>
            <a:lvl8pPr marL="2844979" indent="0">
              <a:buNone/>
              <a:defRPr sz="1423" b="1"/>
            </a:lvl8pPr>
            <a:lvl9pPr marL="3251403" indent="0">
              <a:buNone/>
              <a:defRPr sz="1423" b="1"/>
            </a:lvl9pPr>
          </a:lstStyle>
          <a:p>
            <a:pPr lvl="0"/>
            <a:r>
              <a:rPr lang="zh-CN" altLang="en-US"/>
              <a:t>单击此处编辑母版文本样式</a:t>
            </a:r>
          </a:p>
        </p:txBody>
      </p:sp>
      <p:sp>
        <p:nvSpPr>
          <p:cNvPr id="4" name="内容占位符 3"/>
          <p:cNvSpPr>
            <a:spLocks noGrp="1"/>
          </p:cNvSpPr>
          <p:nvPr>
            <p:ph sz="half" idx="2"/>
          </p:nvPr>
        </p:nvSpPr>
        <p:spPr>
          <a:xfrm>
            <a:off x="3022601" y="12023725"/>
            <a:ext cx="18568988" cy="17686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22220240" y="8069263"/>
            <a:ext cx="18659475" cy="3954462"/>
          </a:xfrm>
        </p:spPr>
        <p:txBody>
          <a:bodyPr anchor="b"/>
          <a:lstStyle>
            <a:lvl1pPr marL="0" indent="0">
              <a:buNone/>
              <a:defRPr sz="2133" b="1"/>
            </a:lvl1pPr>
            <a:lvl2pPr marL="406426" indent="0">
              <a:buNone/>
              <a:defRPr sz="1778" b="1"/>
            </a:lvl2pPr>
            <a:lvl3pPr marL="812850" indent="0">
              <a:buNone/>
              <a:defRPr sz="1600" b="1"/>
            </a:lvl3pPr>
            <a:lvl4pPr marL="1219277" indent="0">
              <a:buNone/>
              <a:defRPr sz="1423" b="1"/>
            </a:lvl4pPr>
            <a:lvl5pPr marL="1625702" indent="0">
              <a:buNone/>
              <a:defRPr sz="1423" b="1"/>
            </a:lvl5pPr>
            <a:lvl6pPr marL="2032127" indent="0">
              <a:buNone/>
              <a:defRPr sz="1423" b="1"/>
            </a:lvl6pPr>
            <a:lvl7pPr marL="2438552" indent="0">
              <a:buNone/>
              <a:defRPr sz="1423" b="1"/>
            </a:lvl7pPr>
            <a:lvl8pPr marL="2844979" indent="0">
              <a:buNone/>
              <a:defRPr sz="1423" b="1"/>
            </a:lvl8pPr>
            <a:lvl9pPr marL="3251403" indent="0">
              <a:buNone/>
              <a:defRPr sz="1423" b="1"/>
            </a:lvl9pPr>
          </a:lstStyle>
          <a:p>
            <a:pPr lvl="0"/>
            <a:r>
              <a:rPr lang="zh-CN" altLang="en-US"/>
              <a:t>单击此处编辑母版文本样式</a:t>
            </a:r>
          </a:p>
        </p:txBody>
      </p:sp>
      <p:sp>
        <p:nvSpPr>
          <p:cNvPr id="6" name="内容占位符 5"/>
          <p:cNvSpPr>
            <a:spLocks noGrp="1"/>
          </p:cNvSpPr>
          <p:nvPr>
            <p:ph sz="quarter" idx="4"/>
          </p:nvPr>
        </p:nvSpPr>
        <p:spPr>
          <a:xfrm>
            <a:off x="22220240" y="12023725"/>
            <a:ext cx="18659475" cy="17686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90C04531-E6A3-4720-A0EE-5FCD41ED138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FCDFF42-57B8-491B-9F01-2E9985DF786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CAC79B0A-ABF5-4E44-A493-98C0AE80860D}"/>
              </a:ext>
            </a:extLst>
          </p:cNvPr>
          <p:cNvSpPr>
            <a:spLocks noGrp="1" noChangeArrowheads="1"/>
          </p:cNvSpPr>
          <p:nvPr>
            <p:ph type="sldNum" sz="quarter" idx="12"/>
          </p:nvPr>
        </p:nvSpPr>
        <p:spPr>
          <a:ln/>
        </p:spPr>
        <p:txBody>
          <a:bodyPr/>
          <a:lstStyle>
            <a:lvl1pPr>
              <a:defRPr/>
            </a:lvl1pPr>
          </a:lstStyle>
          <a:p>
            <a:pPr>
              <a:defRPr/>
            </a:pPr>
            <a:fld id="{482285D6-6C9F-4984-9486-C9229B794538}" type="slidenum">
              <a:rPr lang="en-US" altLang="zh-CN"/>
              <a:pPr>
                <a:defRPr/>
              </a:pPr>
              <a:t>‹#›</a:t>
            </a:fld>
            <a:endParaRPr lang="en-US" altLang="zh-CN"/>
          </a:p>
        </p:txBody>
      </p:sp>
    </p:spTree>
    <p:extLst>
      <p:ext uri="{BB962C8B-B14F-4D97-AF65-F5344CB8AC3E}">
        <p14:creationId xmlns:p14="http://schemas.microsoft.com/office/powerpoint/2010/main" val="266506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8B97143-B0E8-4414-8AA1-9BE01B74C65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61767F53-C3D8-4621-A33A-382DC2815B5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432A8DBE-FCCF-4F62-8E6C-5BD2BE2212C0}"/>
              </a:ext>
            </a:extLst>
          </p:cNvPr>
          <p:cNvSpPr>
            <a:spLocks noGrp="1" noChangeArrowheads="1"/>
          </p:cNvSpPr>
          <p:nvPr>
            <p:ph type="sldNum" sz="quarter" idx="12"/>
          </p:nvPr>
        </p:nvSpPr>
        <p:spPr>
          <a:ln/>
        </p:spPr>
        <p:txBody>
          <a:bodyPr/>
          <a:lstStyle>
            <a:lvl1pPr>
              <a:defRPr/>
            </a:lvl1pPr>
          </a:lstStyle>
          <a:p>
            <a:pPr>
              <a:defRPr/>
            </a:pPr>
            <a:fld id="{9FC7D21D-0F31-4041-92F2-0F062EDDDAFA}" type="slidenum">
              <a:rPr lang="en-US" altLang="zh-CN"/>
              <a:pPr>
                <a:defRPr/>
              </a:pPr>
              <a:t>‹#›</a:t>
            </a:fld>
            <a:endParaRPr lang="en-US" altLang="zh-CN"/>
          </a:p>
        </p:txBody>
      </p:sp>
    </p:spTree>
    <p:extLst>
      <p:ext uri="{BB962C8B-B14F-4D97-AF65-F5344CB8AC3E}">
        <p14:creationId xmlns:p14="http://schemas.microsoft.com/office/powerpoint/2010/main" val="213722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BB0AFE9-BFE6-4078-9E51-84C8F05CC0A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47BF69DB-C5E1-4B98-BD39-CF6F91DCD77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F823BD5-4363-4054-92DE-F8CE99A28124}"/>
              </a:ext>
            </a:extLst>
          </p:cNvPr>
          <p:cNvSpPr>
            <a:spLocks noGrp="1" noChangeArrowheads="1"/>
          </p:cNvSpPr>
          <p:nvPr>
            <p:ph type="sldNum" sz="quarter" idx="12"/>
          </p:nvPr>
        </p:nvSpPr>
        <p:spPr>
          <a:ln/>
        </p:spPr>
        <p:txBody>
          <a:bodyPr/>
          <a:lstStyle>
            <a:lvl1pPr>
              <a:defRPr/>
            </a:lvl1pPr>
          </a:lstStyle>
          <a:p>
            <a:pPr>
              <a:defRPr/>
            </a:pPr>
            <a:fld id="{DAE57B32-EFD5-4C32-A2E6-DD5D110B3549}" type="slidenum">
              <a:rPr lang="en-US" altLang="zh-CN"/>
              <a:pPr>
                <a:defRPr/>
              </a:pPr>
              <a:t>‹#›</a:t>
            </a:fld>
            <a:endParaRPr lang="en-US" altLang="zh-CN"/>
          </a:p>
        </p:txBody>
      </p:sp>
    </p:spTree>
    <p:extLst>
      <p:ext uri="{BB962C8B-B14F-4D97-AF65-F5344CB8AC3E}">
        <p14:creationId xmlns:p14="http://schemas.microsoft.com/office/powerpoint/2010/main" val="2826983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22601" y="2193928"/>
            <a:ext cx="14157325" cy="7681913"/>
          </a:xfrm>
        </p:spPr>
        <p:txBody>
          <a:bodyPr anchor="b"/>
          <a:lstStyle>
            <a:lvl1pPr>
              <a:defRPr sz="2844"/>
            </a:lvl1pPr>
          </a:lstStyle>
          <a:p>
            <a:r>
              <a:rPr lang="zh-CN" altLang="en-US"/>
              <a:t>单击此处编辑母版标题样式</a:t>
            </a:r>
          </a:p>
        </p:txBody>
      </p:sp>
      <p:sp>
        <p:nvSpPr>
          <p:cNvPr id="3" name="内容占位符 2"/>
          <p:cNvSpPr>
            <a:spLocks noGrp="1"/>
          </p:cNvSpPr>
          <p:nvPr>
            <p:ph idx="1"/>
          </p:nvPr>
        </p:nvSpPr>
        <p:spPr>
          <a:xfrm>
            <a:off x="18659476" y="4740275"/>
            <a:ext cx="22220239" cy="23393400"/>
          </a:xfrm>
        </p:spPr>
        <p:txBody>
          <a:bodyPr/>
          <a:lstStyle>
            <a:lvl1pPr>
              <a:defRPr sz="2844"/>
            </a:lvl1pPr>
            <a:lvl2pPr>
              <a:defRPr sz="2490"/>
            </a:lvl2pPr>
            <a:lvl3pPr>
              <a:defRPr sz="2133"/>
            </a:lvl3pPr>
            <a:lvl4pPr>
              <a:defRPr sz="1778"/>
            </a:lvl4pPr>
            <a:lvl5pPr>
              <a:defRPr sz="1778"/>
            </a:lvl5pPr>
            <a:lvl6pPr>
              <a:defRPr sz="1778"/>
            </a:lvl6pPr>
            <a:lvl7pPr>
              <a:defRPr sz="1778"/>
            </a:lvl7pPr>
            <a:lvl8pPr>
              <a:defRPr sz="1778"/>
            </a:lvl8pPr>
            <a:lvl9pPr>
              <a:defRPr sz="1778"/>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3022601" y="9875841"/>
            <a:ext cx="14157325" cy="18295937"/>
          </a:xfrm>
        </p:spPr>
        <p:txBody>
          <a:bodyPr/>
          <a:lstStyle>
            <a:lvl1pPr marL="0" indent="0">
              <a:buNone/>
              <a:defRPr sz="1423"/>
            </a:lvl1pPr>
            <a:lvl2pPr marL="406426" indent="0">
              <a:buNone/>
              <a:defRPr sz="1244"/>
            </a:lvl2pPr>
            <a:lvl3pPr marL="812850" indent="0">
              <a:buNone/>
              <a:defRPr sz="1067"/>
            </a:lvl3pPr>
            <a:lvl4pPr marL="1219277" indent="0">
              <a:buNone/>
              <a:defRPr sz="890"/>
            </a:lvl4pPr>
            <a:lvl5pPr marL="1625702" indent="0">
              <a:buNone/>
              <a:defRPr sz="890"/>
            </a:lvl5pPr>
            <a:lvl6pPr marL="2032127" indent="0">
              <a:buNone/>
              <a:defRPr sz="890"/>
            </a:lvl6pPr>
            <a:lvl7pPr marL="2438552" indent="0">
              <a:buNone/>
              <a:defRPr sz="890"/>
            </a:lvl7pPr>
            <a:lvl8pPr marL="2844979" indent="0">
              <a:buNone/>
              <a:defRPr sz="890"/>
            </a:lvl8pPr>
            <a:lvl9pPr marL="3251403" indent="0">
              <a:buNone/>
              <a:defRPr sz="89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C4A202A-F894-408A-8484-1845C1D2A63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D5CA0C2-AC07-4808-B092-6C008966205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7245275-BD40-4BCC-804D-079629C7F555}"/>
              </a:ext>
            </a:extLst>
          </p:cNvPr>
          <p:cNvSpPr>
            <a:spLocks noGrp="1" noChangeArrowheads="1"/>
          </p:cNvSpPr>
          <p:nvPr>
            <p:ph type="sldNum" sz="quarter" idx="12"/>
          </p:nvPr>
        </p:nvSpPr>
        <p:spPr>
          <a:ln/>
        </p:spPr>
        <p:txBody>
          <a:bodyPr/>
          <a:lstStyle>
            <a:lvl1pPr>
              <a:defRPr/>
            </a:lvl1pPr>
          </a:lstStyle>
          <a:p>
            <a:pPr>
              <a:defRPr/>
            </a:pPr>
            <a:fld id="{3A5A0D0A-2F4C-4508-A354-5EB46ECFE384}" type="slidenum">
              <a:rPr lang="en-US" altLang="zh-CN"/>
              <a:pPr>
                <a:defRPr/>
              </a:pPr>
              <a:t>‹#›</a:t>
            </a:fld>
            <a:endParaRPr lang="en-US" altLang="zh-CN"/>
          </a:p>
        </p:txBody>
      </p:sp>
    </p:spTree>
    <p:extLst>
      <p:ext uri="{BB962C8B-B14F-4D97-AF65-F5344CB8AC3E}">
        <p14:creationId xmlns:p14="http://schemas.microsoft.com/office/powerpoint/2010/main" val="1904903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22601" y="2193928"/>
            <a:ext cx="14157325" cy="7681913"/>
          </a:xfrm>
        </p:spPr>
        <p:txBody>
          <a:bodyPr anchor="b"/>
          <a:lstStyle>
            <a:lvl1pPr>
              <a:defRPr sz="2844"/>
            </a:lvl1pPr>
          </a:lstStyle>
          <a:p>
            <a:r>
              <a:rPr lang="zh-CN" altLang="en-US"/>
              <a:t>单击此处编辑母版标题样式</a:t>
            </a:r>
          </a:p>
        </p:txBody>
      </p:sp>
      <p:sp>
        <p:nvSpPr>
          <p:cNvPr id="3" name="图片占位符 2"/>
          <p:cNvSpPr>
            <a:spLocks noGrp="1"/>
          </p:cNvSpPr>
          <p:nvPr>
            <p:ph type="pic" idx="1"/>
          </p:nvPr>
        </p:nvSpPr>
        <p:spPr>
          <a:xfrm>
            <a:off x="18659476" y="4740275"/>
            <a:ext cx="22220239" cy="23393400"/>
          </a:xfrm>
        </p:spPr>
        <p:txBody>
          <a:bodyPr/>
          <a:lstStyle>
            <a:lvl1pPr marL="0" indent="0">
              <a:buNone/>
              <a:defRPr sz="2844"/>
            </a:lvl1pPr>
            <a:lvl2pPr marL="406426" indent="0">
              <a:buNone/>
              <a:defRPr sz="2490"/>
            </a:lvl2pPr>
            <a:lvl3pPr marL="812850" indent="0">
              <a:buNone/>
              <a:defRPr sz="2133"/>
            </a:lvl3pPr>
            <a:lvl4pPr marL="1219277" indent="0">
              <a:buNone/>
              <a:defRPr sz="1778"/>
            </a:lvl4pPr>
            <a:lvl5pPr marL="1625702" indent="0">
              <a:buNone/>
              <a:defRPr sz="1778"/>
            </a:lvl5pPr>
            <a:lvl6pPr marL="2032127" indent="0">
              <a:buNone/>
              <a:defRPr sz="1778"/>
            </a:lvl6pPr>
            <a:lvl7pPr marL="2438552" indent="0">
              <a:buNone/>
              <a:defRPr sz="1778"/>
            </a:lvl7pPr>
            <a:lvl8pPr marL="2844979" indent="0">
              <a:buNone/>
              <a:defRPr sz="1778"/>
            </a:lvl8pPr>
            <a:lvl9pPr marL="3251403" indent="0">
              <a:buNone/>
              <a:defRPr sz="1778"/>
            </a:lvl9pPr>
          </a:lstStyle>
          <a:p>
            <a:pPr lvl="0"/>
            <a:endParaRPr lang="zh-CN" altLang="en-US" noProof="0"/>
          </a:p>
        </p:txBody>
      </p:sp>
      <p:sp>
        <p:nvSpPr>
          <p:cNvPr id="4" name="文本占位符 3"/>
          <p:cNvSpPr>
            <a:spLocks noGrp="1"/>
          </p:cNvSpPr>
          <p:nvPr>
            <p:ph type="body" sz="half" idx="2"/>
          </p:nvPr>
        </p:nvSpPr>
        <p:spPr>
          <a:xfrm>
            <a:off x="3022601" y="9875841"/>
            <a:ext cx="14157325" cy="18295937"/>
          </a:xfrm>
        </p:spPr>
        <p:txBody>
          <a:bodyPr/>
          <a:lstStyle>
            <a:lvl1pPr marL="0" indent="0">
              <a:buNone/>
              <a:defRPr sz="1423"/>
            </a:lvl1pPr>
            <a:lvl2pPr marL="406426" indent="0">
              <a:buNone/>
              <a:defRPr sz="1244"/>
            </a:lvl2pPr>
            <a:lvl3pPr marL="812850" indent="0">
              <a:buNone/>
              <a:defRPr sz="1067"/>
            </a:lvl3pPr>
            <a:lvl4pPr marL="1219277" indent="0">
              <a:buNone/>
              <a:defRPr sz="890"/>
            </a:lvl4pPr>
            <a:lvl5pPr marL="1625702" indent="0">
              <a:buNone/>
              <a:defRPr sz="890"/>
            </a:lvl5pPr>
            <a:lvl6pPr marL="2032127" indent="0">
              <a:buNone/>
              <a:defRPr sz="890"/>
            </a:lvl6pPr>
            <a:lvl7pPr marL="2438552" indent="0">
              <a:buNone/>
              <a:defRPr sz="890"/>
            </a:lvl7pPr>
            <a:lvl8pPr marL="2844979" indent="0">
              <a:buNone/>
              <a:defRPr sz="890"/>
            </a:lvl8pPr>
            <a:lvl9pPr marL="3251403" indent="0">
              <a:buNone/>
              <a:defRPr sz="89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D1B5255-712D-4E41-9048-9F8C0E4C2A8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B04EB6A-3C89-4AD2-86F0-5347D3FA29B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BB512C0-F28F-4CA4-A2E8-A52B2A234D48}"/>
              </a:ext>
            </a:extLst>
          </p:cNvPr>
          <p:cNvSpPr>
            <a:spLocks noGrp="1" noChangeArrowheads="1"/>
          </p:cNvSpPr>
          <p:nvPr>
            <p:ph type="sldNum" sz="quarter" idx="12"/>
          </p:nvPr>
        </p:nvSpPr>
        <p:spPr>
          <a:ln/>
        </p:spPr>
        <p:txBody>
          <a:bodyPr/>
          <a:lstStyle>
            <a:lvl1pPr>
              <a:defRPr/>
            </a:lvl1pPr>
          </a:lstStyle>
          <a:p>
            <a:pPr>
              <a:defRPr/>
            </a:pPr>
            <a:fld id="{1BEB623C-E4D0-4122-B222-7E2F6C420D46}" type="slidenum">
              <a:rPr lang="en-US" altLang="zh-CN"/>
              <a:pPr>
                <a:defRPr/>
              </a:pPr>
              <a:t>‹#›</a:t>
            </a:fld>
            <a:endParaRPr lang="en-US" altLang="zh-CN"/>
          </a:p>
        </p:txBody>
      </p:sp>
    </p:spTree>
    <p:extLst>
      <p:ext uri="{BB962C8B-B14F-4D97-AF65-F5344CB8AC3E}">
        <p14:creationId xmlns:p14="http://schemas.microsoft.com/office/powerpoint/2010/main" val="468940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2FE4574-36D5-4A3C-871A-1B4CC5CA33A4}"/>
              </a:ext>
            </a:extLst>
          </p:cNvPr>
          <p:cNvSpPr>
            <a:spLocks noGrp="1" noChangeArrowheads="1"/>
          </p:cNvSpPr>
          <p:nvPr>
            <p:ph type="title"/>
          </p:nvPr>
        </p:nvSpPr>
        <p:spPr bwMode="auto">
          <a:xfrm>
            <a:off x="2194280" y="1317625"/>
            <a:ext cx="39502644"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numCol="1" anchor="ctr" anchorCtr="0" compatLnSpc="1">
            <a:prstTxWarp prst="textNoShape">
              <a:avLst/>
            </a:prstTxWarp>
          </a:bodyPr>
          <a:lstStyle/>
          <a:p>
            <a:pPr lvl="0"/>
            <a:r>
              <a:rPr lang="en-US" altLang="zh-CN"/>
              <a:t>Click to edit Master title style</a:t>
            </a:r>
          </a:p>
        </p:txBody>
      </p:sp>
      <p:sp>
        <p:nvSpPr>
          <p:cNvPr id="5123" name="Rectangle 3">
            <a:extLst>
              <a:ext uri="{FF2B5EF4-FFF2-40B4-BE49-F238E27FC236}">
                <a16:creationId xmlns:a16="http://schemas.microsoft.com/office/drawing/2014/main" id="{38F973E1-8BA5-401A-83DC-F3963D6149B6}"/>
              </a:ext>
            </a:extLst>
          </p:cNvPr>
          <p:cNvSpPr>
            <a:spLocks noGrp="1" noChangeArrowheads="1"/>
          </p:cNvSpPr>
          <p:nvPr>
            <p:ph type="body" idx="1"/>
          </p:nvPr>
        </p:nvSpPr>
        <p:spPr bwMode="auto">
          <a:xfrm>
            <a:off x="2194280" y="7680325"/>
            <a:ext cx="39502644" cy="2172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a:extLst>
              <a:ext uri="{FF2B5EF4-FFF2-40B4-BE49-F238E27FC236}">
                <a16:creationId xmlns:a16="http://schemas.microsoft.com/office/drawing/2014/main" id="{DE9359D0-0B05-444D-A16E-0EF6D47BE38A}"/>
              </a:ext>
            </a:extLst>
          </p:cNvPr>
          <p:cNvSpPr>
            <a:spLocks noGrp="1" noChangeArrowheads="1"/>
          </p:cNvSpPr>
          <p:nvPr>
            <p:ph type="dt" sz="half" idx="2"/>
          </p:nvPr>
        </p:nvSpPr>
        <p:spPr bwMode="auto">
          <a:xfrm>
            <a:off x="2194280" y="29976763"/>
            <a:ext cx="10241844" cy="2286000"/>
          </a:xfrm>
          <a:prstGeom prst="rect">
            <a:avLst/>
          </a:prstGeom>
          <a:noFill/>
          <a:ln>
            <a:noFill/>
          </a:ln>
          <a:effectLst/>
        </p:spPr>
        <p:txBody>
          <a:bodyPr vert="horz" wrap="square" lIns="470258" tIns="235129" rIns="470258" bIns="235129" numCol="1" anchor="t" anchorCtr="0" compatLnSpc="1">
            <a:prstTxWarp prst="textNoShape">
              <a:avLst/>
            </a:prstTxWarp>
          </a:bodyPr>
          <a:lstStyle>
            <a:lvl1pPr defTabSz="4179972">
              <a:defRPr sz="6400">
                <a:ea typeface="宋体" panose="02010600030101010101"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25169D5C-75BD-4A55-B014-AF8B8EE90C82}"/>
              </a:ext>
            </a:extLst>
          </p:cNvPr>
          <p:cNvSpPr>
            <a:spLocks noGrp="1" noChangeArrowheads="1"/>
          </p:cNvSpPr>
          <p:nvPr>
            <p:ph type="ftr" sz="quarter" idx="3"/>
          </p:nvPr>
        </p:nvSpPr>
        <p:spPr bwMode="auto">
          <a:xfrm>
            <a:off x="14995880" y="29976763"/>
            <a:ext cx="13899444" cy="2286000"/>
          </a:xfrm>
          <a:prstGeom prst="rect">
            <a:avLst/>
          </a:prstGeom>
          <a:noFill/>
          <a:ln>
            <a:noFill/>
          </a:ln>
          <a:effectLst/>
        </p:spPr>
        <p:txBody>
          <a:bodyPr vert="horz" wrap="square" lIns="470258" tIns="235129" rIns="470258" bIns="235129" numCol="1" anchor="t" anchorCtr="0" compatLnSpc="1">
            <a:prstTxWarp prst="textNoShape">
              <a:avLst/>
            </a:prstTxWarp>
          </a:bodyPr>
          <a:lstStyle>
            <a:lvl1pPr algn="ctr" defTabSz="4179972">
              <a:defRPr sz="6400">
                <a:ea typeface="宋体" panose="02010600030101010101"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9CBBB5A5-84C7-4095-8283-2643D1C152E0}"/>
              </a:ext>
            </a:extLst>
          </p:cNvPr>
          <p:cNvSpPr>
            <a:spLocks noGrp="1" noChangeArrowheads="1"/>
          </p:cNvSpPr>
          <p:nvPr>
            <p:ph type="sldNum" sz="quarter" idx="4"/>
          </p:nvPr>
        </p:nvSpPr>
        <p:spPr bwMode="auto">
          <a:xfrm>
            <a:off x="31455080" y="29976763"/>
            <a:ext cx="10241844" cy="2286000"/>
          </a:xfrm>
          <a:prstGeom prst="rect">
            <a:avLst/>
          </a:prstGeom>
          <a:noFill/>
          <a:ln>
            <a:noFill/>
          </a:ln>
          <a:effectLst/>
        </p:spPr>
        <p:txBody>
          <a:bodyPr vert="horz" wrap="square" lIns="470258" tIns="235129" rIns="470258" bIns="235129" numCol="1" anchor="t" anchorCtr="0" compatLnSpc="1">
            <a:prstTxWarp prst="textNoShape">
              <a:avLst/>
            </a:prstTxWarp>
          </a:bodyPr>
          <a:lstStyle>
            <a:lvl1pPr algn="r" defTabSz="4179972">
              <a:defRPr sz="6400" smtClean="0">
                <a:ea typeface="宋体" panose="02010600030101010101" pitchFamily="2" charset="-122"/>
              </a:defRPr>
            </a:lvl1pPr>
          </a:lstStyle>
          <a:p>
            <a:pPr>
              <a:defRPr/>
            </a:pPr>
            <a:fld id="{C298625A-67DD-4258-B08C-F8662C2C191F}" type="slidenum">
              <a:rPr lang="en-US" altLang="zh-CN"/>
              <a:pPr>
                <a:defRPr/>
              </a:pPr>
              <a:t>‹#›</a:t>
            </a:fld>
            <a:endParaRPr lang="en-US" altLang="zh-CN"/>
          </a:p>
        </p:txBody>
      </p:sp>
    </p:spTree>
    <p:extLst>
      <p:ext uri="{BB962C8B-B14F-4D97-AF65-F5344CB8AC3E}">
        <p14:creationId xmlns:p14="http://schemas.microsoft.com/office/powerpoint/2010/main" val="27369625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179972" rtl="0" eaLnBrk="0" fontAlgn="base" hangingPunct="0">
        <a:spcBef>
          <a:spcPct val="0"/>
        </a:spcBef>
        <a:spcAft>
          <a:spcPct val="0"/>
        </a:spcAft>
        <a:defRPr sz="20090" kern="1200">
          <a:solidFill>
            <a:schemeClr val="tx2"/>
          </a:solidFill>
          <a:latin typeface="+mj-lt"/>
          <a:ea typeface="+mj-ea"/>
          <a:cs typeface="+mj-cs"/>
        </a:defRPr>
      </a:lvl1pPr>
      <a:lvl2pPr algn="ctr" defTabSz="4179972" rtl="0" eaLnBrk="0" fontAlgn="base" hangingPunct="0">
        <a:spcBef>
          <a:spcPct val="0"/>
        </a:spcBef>
        <a:spcAft>
          <a:spcPct val="0"/>
        </a:spcAft>
        <a:defRPr sz="20090">
          <a:solidFill>
            <a:schemeClr val="tx2"/>
          </a:solidFill>
          <a:latin typeface="Arial" panose="020B0604020202020204" pitchFamily="34" charset="0"/>
        </a:defRPr>
      </a:lvl2pPr>
      <a:lvl3pPr algn="ctr" defTabSz="4179972" rtl="0" eaLnBrk="0" fontAlgn="base" hangingPunct="0">
        <a:spcBef>
          <a:spcPct val="0"/>
        </a:spcBef>
        <a:spcAft>
          <a:spcPct val="0"/>
        </a:spcAft>
        <a:defRPr sz="20090">
          <a:solidFill>
            <a:schemeClr val="tx2"/>
          </a:solidFill>
          <a:latin typeface="Arial" panose="020B0604020202020204" pitchFamily="34" charset="0"/>
        </a:defRPr>
      </a:lvl3pPr>
      <a:lvl4pPr algn="ctr" defTabSz="4179972" rtl="0" eaLnBrk="0" fontAlgn="base" hangingPunct="0">
        <a:spcBef>
          <a:spcPct val="0"/>
        </a:spcBef>
        <a:spcAft>
          <a:spcPct val="0"/>
        </a:spcAft>
        <a:defRPr sz="20090">
          <a:solidFill>
            <a:schemeClr val="tx2"/>
          </a:solidFill>
          <a:latin typeface="Arial" panose="020B0604020202020204" pitchFamily="34" charset="0"/>
        </a:defRPr>
      </a:lvl4pPr>
      <a:lvl5pPr algn="ctr" defTabSz="4179972" rtl="0" eaLnBrk="0" fontAlgn="base" hangingPunct="0">
        <a:spcBef>
          <a:spcPct val="0"/>
        </a:spcBef>
        <a:spcAft>
          <a:spcPct val="0"/>
        </a:spcAft>
        <a:defRPr sz="20090">
          <a:solidFill>
            <a:schemeClr val="tx2"/>
          </a:solidFill>
          <a:latin typeface="Arial" panose="020B0604020202020204" pitchFamily="34" charset="0"/>
        </a:defRPr>
      </a:lvl5pPr>
      <a:lvl6pPr marL="406426" algn="ctr" defTabSz="4179972" rtl="0" fontAlgn="base">
        <a:spcBef>
          <a:spcPct val="0"/>
        </a:spcBef>
        <a:spcAft>
          <a:spcPct val="0"/>
        </a:spcAft>
        <a:defRPr sz="20090">
          <a:solidFill>
            <a:schemeClr val="tx2"/>
          </a:solidFill>
          <a:latin typeface="Arial" panose="020B0604020202020204" pitchFamily="34" charset="0"/>
        </a:defRPr>
      </a:lvl6pPr>
      <a:lvl7pPr marL="812850" algn="ctr" defTabSz="4179972" rtl="0" fontAlgn="base">
        <a:spcBef>
          <a:spcPct val="0"/>
        </a:spcBef>
        <a:spcAft>
          <a:spcPct val="0"/>
        </a:spcAft>
        <a:defRPr sz="20090">
          <a:solidFill>
            <a:schemeClr val="tx2"/>
          </a:solidFill>
          <a:latin typeface="Arial" panose="020B0604020202020204" pitchFamily="34" charset="0"/>
        </a:defRPr>
      </a:lvl7pPr>
      <a:lvl8pPr marL="1219277" algn="ctr" defTabSz="4179972" rtl="0" fontAlgn="base">
        <a:spcBef>
          <a:spcPct val="0"/>
        </a:spcBef>
        <a:spcAft>
          <a:spcPct val="0"/>
        </a:spcAft>
        <a:defRPr sz="20090">
          <a:solidFill>
            <a:schemeClr val="tx2"/>
          </a:solidFill>
          <a:latin typeface="Arial" panose="020B0604020202020204" pitchFamily="34" charset="0"/>
        </a:defRPr>
      </a:lvl8pPr>
      <a:lvl9pPr marL="1625702" algn="ctr" defTabSz="4179972" rtl="0" fontAlgn="base">
        <a:spcBef>
          <a:spcPct val="0"/>
        </a:spcBef>
        <a:spcAft>
          <a:spcPct val="0"/>
        </a:spcAft>
        <a:defRPr sz="20090">
          <a:solidFill>
            <a:schemeClr val="tx2"/>
          </a:solidFill>
          <a:latin typeface="Arial" panose="020B0604020202020204" pitchFamily="34" charset="0"/>
        </a:defRPr>
      </a:lvl9pPr>
    </p:titleStyle>
    <p:bodyStyle>
      <a:lvl1pPr marL="1567843" indent="-1567843" algn="l" defTabSz="4179972" rtl="0" eaLnBrk="0" fontAlgn="base" hangingPunct="0">
        <a:spcBef>
          <a:spcPct val="20000"/>
        </a:spcBef>
        <a:spcAft>
          <a:spcPct val="0"/>
        </a:spcAft>
        <a:buChar char="•"/>
        <a:defRPr sz="14669" kern="1200">
          <a:solidFill>
            <a:schemeClr val="tx1"/>
          </a:solidFill>
          <a:latin typeface="+mn-lt"/>
          <a:ea typeface="+mn-ea"/>
          <a:cs typeface="+mn-cs"/>
        </a:defRPr>
      </a:lvl1pPr>
      <a:lvl2pPr marL="3396757" indent="-1306771" algn="l" defTabSz="4179972" rtl="0" eaLnBrk="0" fontAlgn="base" hangingPunct="0">
        <a:spcBef>
          <a:spcPct val="20000"/>
        </a:spcBef>
        <a:spcAft>
          <a:spcPct val="0"/>
        </a:spcAft>
        <a:buChar char="–"/>
        <a:defRPr sz="12800" kern="1200">
          <a:solidFill>
            <a:schemeClr val="tx1"/>
          </a:solidFill>
          <a:latin typeface="+mn-lt"/>
          <a:ea typeface="+mn-ea"/>
          <a:cs typeface="+mn-cs"/>
        </a:defRPr>
      </a:lvl2pPr>
      <a:lvl3pPr marL="5225672" indent="-1045700" algn="l" defTabSz="4179972" rtl="0" eaLnBrk="0" fontAlgn="base" hangingPunct="0">
        <a:spcBef>
          <a:spcPct val="20000"/>
        </a:spcBef>
        <a:spcAft>
          <a:spcPct val="0"/>
        </a:spcAft>
        <a:buChar char="•"/>
        <a:defRPr sz="10933" kern="1200">
          <a:solidFill>
            <a:schemeClr val="tx1"/>
          </a:solidFill>
          <a:latin typeface="+mn-lt"/>
          <a:ea typeface="+mn-ea"/>
          <a:cs typeface="+mn-cs"/>
        </a:defRPr>
      </a:lvl3pPr>
      <a:lvl4pPr marL="7315657" indent="-1045700" algn="l" defTabSz="4179972" rtl="0" eaLnBrk="0" fontAlgn="base" hangingPunct="0">
        <a:spcBef>
          <a:spcPct val="20000"/>
        </a:spcBef>
        <a:spcAft>
          <a:spcPct val="0"/>
        </a:spcAft>
        <a:buChar char="–"/>
        <a:defRPr sz="9157" kern="1200">
          <a:solidFill>
            <a:schemeClr val="tx1"/>
          </a:solidFill>
          <a:latin typeface="+mn-lt"/>
          <a:ea typeface="+mn-ea"/>
          <a:cs typeface="+mn-cs"/>
        </a:defRPr>
      </a:lvl4pPr>
      <a:lvl5pPr marL="9405645" indent="-1044288" algn="l" defTabSz="4179972" rtl="0" eaLnBrk="0" fontAlgn="base" hangingPunct="0">
        <a:spcBef>
          <a:spcPct val="20000"/>
        </a:spcBef>
        <a:spcAft>
          <a:spcPct val="0"/>
        </a:spcAft>
        <a:buChar char="»"/>
        <a:defRPr sz="9157" kern="1200">
          <a:solidFill>
            <a:schemeClr val="tx1"/>
          </a:solidFill>
          <a:latin typeface="+mn-lt"/>
          <a:ea typeface="+mn-ea"/>
          <a:cs typeface="+mn-cs"/>
        </a:defRPr>
      </a:lvl5pPr>
      <a:lvl6pPr marL="2235340" indent="-203213" algn="l" defTabSz="81285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765" indent="-203213" algn="l" defTabSz="81285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8190" indent="-203213" algn="l" defTabSz="81285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617" indent="-203213" algn="l" defTabSz="81285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p:bodyStyle>
    <p:otherStyle>
      <a:defPPr>
        <a:defRPr lang="zh-CN"/>
      </a:defPPr>
      <a:lvl1pPr marL="0" algn="l" defTabSz="812850" rtl="0" eaLnBrk="1" latinLnBrk="0" hangingPunct="1">
        <a:defRPr sz="1600" kern="1200">
          <a:solidFill>
            <a:schemeClr val="tx1"/>
          </a:solidFill>
          <a:latin typeface="+mn-lt"/>
          <a:ea typeface="+mn-ea"/>
          <a:cs typeface="+mn-cs"/>
        </a:defRPr>
      </a:lvl1pPr>
      <a:lvl2pPr marL="406426" algn="l" defTabSz="812850" rtl="0" eaLnBrk="1" latinLnBrk="0" hangingPunct="1">
        <a:defRPr sz="1600" kern="1200">
          <a:solidFill>
            <a:schemeClr val="tx1"/>
          </a:solidFill>
          <a:latin typeface="+mn-lt"/>
          <a:ea typeface="+mn-ea"/>
          <a:cs typeface="+mn-cs"/>
        </a:defRPr>
      </a:lvl2pPr>
      <a:lvl3pPr marL="812850" algn="l" defTabSz="812850" rtl="0" eaLnBrk="1" latinLnBrk="0" hangingPunct="1">
        <a:defRPr sz="1600" kern="1200">
          <a:solidFill>
            <a:schemeClr val="tx1"/>
          </a:solidFill>
          <a:latin typeface="+mn-lt"/>
          <a:ea typeface="+mn-ea"/>
          <a:cs typeface="+mn-cs"/>
        </a:defRPr>
      </a:lvl3pPr>
      <a:lvl4pPr marL="1219277" algn="l" defTabSz="812850" rtl="0" eaLnBrk="1" latinLnBrk="0" hangingPunct="1">
        <a:defRPr sz="1600" kern="1200">
          <a:solidFill>
            <a:schemeClr val="tx1"/>
          </a:solidFill>
          <a:latin typeface="+mn-lt"/>
          <a:ea typeface="+mn-ea"/>
          <a:cs typeface="+mn-cs"/>
        </a:defRPr>
      </a:lvl4pPr>
      <a:lvl5pPr marL="1625702" algn="l" defTabSz="812850" rtl="0" eaLnBrk="1" latinLnBrk="0" hangingPunct="1">
        <a:defRPr sz="1600" kern="1200">
          <a:solidFill>
            <a:schemeClr val="tx1"/>
          </a:solidFill>
          <a:latin typeface="+mn-lt"/>
          <a:ea typeface="+mn-ea"/>
          <a:cs typeface="+mn-cs"/>
        </a:defRPr>
      </a:lvl5pPr>
      <a:lvl6pPr marL="2032127" algn="l" defTabSz="812850" rtl="0" eaLnBrk="1" latinLnBrk="0" hangingPunct="1">
        <a:defRPr sz="1600" kern="1200">
          <a:solidFill>
            <a:schemeClr val="tx1"/>
          </a:solidFill>
          <a:latin typeface="+mn-lt"/>
          <a:ea typeface="+mn-ea"/>
          <a:cs typeface="+mn-cs"/>
        </a:defRPr>
      </a:lvl6pPr>
      <a:lvl7pPr marL="2438552" algn="l" defTabSz="812850" rtl="0" eaLnBrk="1" latinLnBrk="0" hangingPunct="1">
        <a:defRPr sz="1600" kern="1200">
          <a:solidFill>
            <a:schemeClr val="tx1"/>
          </a:solidFill>
          <a:latin typeface="+mn-lt"/>
          <a:ea typeface="+mn-ea"/>
          <a:cs typeface="+mn-cs"/>
        </a:defRPr>
      </a:lvl7pPr>
      <a:lvl8pPr marL="2844979" algn="l" defTabSz="812850" rtl="0" eaLnBrk="1" latinLnBrk="0" hangingPunct="1">
        <a:defRPr sz="1600" kern="1200">
          <a:solidFill>
            <a:schemeClr val="tx1"/>
          </a:solidFill>
          <a:latin typeface="+mn-lt"/>
          <a:ea typeface="+mn-ea"/>
          <a:cs typeface="+mn-cs"/>
        </a:defRPr>
      </a:lvl8pPr>
      <a:lvl9pPr marL="3251403" algn="l" defTabSz="81285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9.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文本框 166">
            <a:extLst>
              <a:ext uri="{FF2B5EF4-FFF2-40B4-BE49-F238E27FC236}">
                <a16:creationId xmlns:a16="http://schemas.microsoft.com/office/drawing/2014/main" id="{787A1F00-1713-491E-A9CA-9BC98584B30F}"/>
              </a:ext>
            </a:extLst>
          </p:cNvPr>
          <p:cNvSpPr txBox="1"/>
          <p:nvPr/>
        </p:nvSpPr>
        <p:spPr>
          <a:xfrm>
            <a:off x="33005197" y="29291428"/>
            <a:ext cx="9819922" cy="913007"/>
          </a:xfrm>
          <a:prstGeom prst="rect">
            <a:avLst/>
          </a:prstGeom>
          <a:solidFill>
            <a:schemeClr val="accent1">
              <a:lumMod val="50000"/>
            </a:schemeClr>
          </a:solid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333" b="1" dirty="0">
                <a:solidFill>
                  <a:srgbClr val="FFFFFF"/>
                </a:solidFill>
                <a:ea typeface="宋体" panose="02010600030101010101" pitchFamily="2" charset="-122"/>
              </a:rPr>
              <a:t>Contact</a:t>
            </a:r>
            <a:endParaRPr lang="zh-CN" altLang="en-US" sz="5333" b="1" dirty="0">
              <a:solidFill>
                <a:srgbClr val="FFFFFF"/>
              </a:solidFill>
              <a:ea typeface="宋体" panose="02010600030101010101" pitchFamily="2" charset="-122"/>
            </a:endParaRPr>
          </a:p>
        </p:txBody>
      </p:sp>
      <p:grpSp>
        <p:nvGrpSpPr>
          <p:cNvPr id="15364" name="组合 23">
            <a:extLst>
              <a:ext uri="{FF2B5EF4-FFF2-40B4-BE49-F238E27FC236}">
                <a16:creationId xmlns:a16="http://schemas.microsoft.com/office/drawing/2014/main" id="{1C1747D0-9B17-4208-B80C-04848938DC61}"/>
              </a:ext>
            </a:extLst>
          </p:cNvPr>
          <p:cNvGrpSpPr>
            <a:grpSpLocks/>
          </p:cNvGrpSpPr>
          <p:nvPr/>
        </p:nvGrpSpPr>
        <p:grpSpPr bwMode="auto">
          <a:xfrm>
            <a:off x="1081734" y="14497588"/>
            <a:ext cx="9808634" cy="723900"/>
            <a:chOff x="1360081" y="15948824"/>
            <a:chExt cx="11035709" cy="815176"/>
          </a:xfrm>
        </p:grpSpPr>
        <p:grpSp>
          <p:nvGrpSpPr>
            <p:cNvPr id="15548" name="组合 22">
              <a:extLst>
                <a:ext uri="{FF2B5EF4-FFF2-40B4-BE49-F238E27FC236}">
                  <a16:creationId xmlns:a16="http://schemas.microsoft.com/office/drawing/2014/main" id="{6B682FD3-9C40-41D5-B6F7-A136BC20E359}"/>
                </a:ext>
              </a:extLst>
            </p:cNvPr>
            <p:cNvGrpSpPr>
              <a:grpSpLocks/>
            </p:cNvGrpSpPr>
            <p:nvPr/>
          </p:nvGrpSpPr>
          <p:grpSpPr bwMode="auto">
            <a:xfrm>
              <a:off x="1360081" y="15948824"/>
              <a:ext cx="11035709" cy="815176"/>
              <a:chOff x="1360081" y="17068800"/>
              <a:chExt cx="11035709" cy="815176"/>
            </a:xfrm>
          </p:grpSpPr>
          <p:sp>
            <p:nvSpPr>
              <p:cNvPr id="17" name="矩形: 圆顶角 16">
                <a:extLst>
                  <a:ext uri="{FF2B5EF4-FFF2-40B4-BE49-F238E27FC236}">
                    <a16:creationId xmlns:a16="http://schemas.microsoft.com/office/drawing/2014/main" id="{3FBA10B4-021A-419E-B070-02653BE459FB}"/>
                  </a:ext>
                </a:extLst>
              </p:cNvPr>
              <p:cNvSpPr/>
              <p:nvPr/>
            </p:nvSpPr>
            <p:spPr bwMode="auto">
              <a:xfrm>
                <a:off x="1371194" y="17068800"/>
                <a:ext cx="5661910" cy="815176"/>
              </a:xfrm>
              <a:prstGeom prst="round2SameRect">
                <a:avLst>
                  <a:gd name="adj1" fmla="val 0"/>
                  <a:gd name="adj2" fmla="val 50000"/>
                </a:avLst>
              </a:prstGeom>
              <a:solidFill>
                <a:schemeClr val="accent1"/>
              </a:solidFill>
              <a:ln w="9525" cap="flat" cmpd="sng" algn="ctr">
                <a:noFill/>
                <a:prstDash val="solid"/>
                <a:round/>
                <a:headEnd type="none" w="med" len="med"/>
                <a:tailEnd type="none" w="med" len="med"/>
              </a:ln>
              <a:effectLst/>
            </p:spPr>
            <p:txBody>
              <a:bodyPr/>
              <a:lstStyle/>
              <a:p>
                <a:pPr defTabSz="4179972">
                  <a:defRPr/>
                </a:pPr>
                <a:endParaRPr lang="zh-CN" altLang="en-US" sz="8267" dirty="0">
                  <a:solidFill>
                    <a:srgbClr val="000000"/>
                  </a:solidFill>
                </a:endParaRPr>
              </a:p>
            </p:txBody>
          </p:sp>
          <p:cxnSp>
            <p:nvCxnSpPr>
              <p:cNvPr id="15551" name="直接连接符 21">
                <a:extLst>
                  <a:ext uri="{FF2B5EF4-FFF2-40B4-BE49-F238E27FC236}">
                    <a16:creationId xmlns:a16="http://schemas.microsoft.com/office/drawing/2014/main" id="{E5102631-3306-4D6D-BA6C-255B7AAED72B}"/>
                  </a:ext>
                </a:extLst>
              </p:cNvPr>
              <p:cNvCxnSpPr>
                <a:cxnSpLocks noChangeShapeType="1"/>
              </p:cNvCxnSpPr>
              <p:nvPr/>
            </p:nvCxnSpPr>
            <p:spPr bwMode="auto">
              <a:xfrm>
                <a:off x="1360081" y="17068800"/>
                <a:ext cx="11035709" cy="0"/>
              </a:xfrm>
              <a:prstGeom prst="line">
                <a:avLst/>
              </a:prstGeom>
              <a:noFill/>
              <a:ln w="76200"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549" name="文本框 17">
              <a:extLst>
                <a:ext uri="{FF2B5EF4-FFF2-40B4-BE49-F238E27FC236}">
                  <a16:creationId xmlns:a16="http://schemas.microsoft.com/office/drawing/2014/main" id="{72EED600-6F74-4107-A923-57444EFAEF8D}"/>
                </a:ext>
              </a:extLst>
            </p:cNvPr>
            <p:cNvSpPr txBox="1">
              <a:spLocks noChangeArrowheads="1"/>
            </p:cNvSpPr>
            <p:nvPr/>
          </p:nvSpPr>
          <p:spPr bwMode="auto">
            <a:xfrm>
              <a:off x="1563871" y="16005201"/>
              <a:ext cx="5469233" cy="65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3200" b="1" dirty="0">
                  <a:solidFill>
                    <a:srgbClr val="000000"/>
                  </a:solidFill>
                  <a:latin typeface="Lucida Fax" panose="02060602050505020204" pitchFamily="18" charset="0"/>
                  <a:ea typeface="宋体" panose="02010600030101010101" pitchFamily="2" charset="-122"/>
                </a:rPr>
                <a:t>Problem Definition</a:t>
              </a:r>
              <a:endParaRPr lang="zh-CN" altLang="en-US" sz="3911" b="1" dirty="0">
                <a:solidFill>
                  <a:srgbClr val="000000"/>
                </a:solidFill>
                <a:latin typeface="Lucida Fax" panose="02060602050505020204" pitchFamily="18" charset="0"/>
                <a:ea typeface="宋体" panose="02010600030101010101" pitchFamily="2" charset="-122"/>
              </a:endParaRPr>
            </a:p>
          </p:txBody>
        </p:sp>
      </p:grpSp>
      <p:sp>
        <p:nvSpPr>
          <p:cNvPr id="12" name="文本框 11">
            <a:extLst>
              <a:ext uri="{FF2B5EF4-FFF2-40B4-BE49-F238E27FC236}">
                <a16:creationId xmlns:a16="http://schemas.microsoft.com/office/drawing/2014/main" id="{DEFB302D-BB6D-40C1-AB7E-C16EB9ADBE34}"/>
              </a:ext>
            </a:extLst>
          </p:cNvPr>
          <p:cNvSpPr txBox="1"/>
          <p:nvPr/>
        </p:nvSpPr>
        <p:spPr>
          <a:xfrm>
            <a:off x="1060567" y="13448546"/>
            <a:ext cx="9819923" cy="913007"/>
          </a:xfrm>
          <a:prstGeom prst="rect">
            <a:avLst/>
          </a:prstGeom>
          <a:solidFill>
            <a:schemeClr val="accent1">
              <a:lumMod val="50000"/>
            </a:schemeClr>
          </a:solid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333" b="1" dirty="0">
                <a:solidFill>
                  <a:srgbClr val="FFFFFF"/>
                </a:solidFill>
                <a:ea typeface="宋体" panose="02010600030101010101" pitchFamily="2" charset="-122"/>
              </a:rPr>
              <a:t>Background</a:t>
            </a:r>
            <a:endParaRPr lang="zh-CN" altLang="en-US" sz="5333" b="1" dirty="0">
              <a:solidFill>
                <a:srgbClr val="FFFFFF"/>
              </a:solidFill>
              <a:ea typeface="宋体" panose="02010600030101010101" pitchFamily="2" charset="-122"/>
            </a:endParaRPr>
          </a:p>
        </p:txBody>
      </p:sp>
      <p:sp>
        <p:nvSpPr>
          <p:cNvPr id="11" name="文本框 10">
            <a:extLst>
              <a:ext uri="{FF2B5EF4-FFF2-40B4-BE49-F238E27FC236}">
                <a16:creationId xmlns:a16="http://schemas.microsoft.com/office/drawing/2014/main" id="{D17A3F7F-CDA9-4190-BBA8-BED4B4A5549E}"/>
              </a:ext>
            </a:extLst>
          </p:cNvPr>
          <p:cNvSpPr txBox="1"/>
          <p:nvPr/>
        </p:nvSpPr>
        <p:spPr>
          <a:xfrm>
            <a:off x="1081733" y="5922142"/>
            <a:ext cx="9819922" cy="913007"/>
          </a:xfrm>
          <a:prstGeom prst="rect">
            <a:avLst/>
          </a:prstGeom>
          <a:solidFill>
            <a:schemeClr val="accent1">
              <a:lumMod val="50000"/>
            </a:schemeClr>
          </a:solid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333" b="1" dirty="0">
                <a:solidFill>
                  <a:srgbClr val="FFFFFF"/>
                </a:solidFill>
                <a:ea typeface="宋体" panose="02010600030101010101" pitchFamily="2" charset="-122"/>
              </a:rPr>
              <a:t>Introduction</a:t>
            </a:r>
            <a:endParaRPr lang="zh-CN" altLang="en-US" sz="5333" b="1" dirty="0">
              <a:solidFill>
                <a:srgbClr val="FFFFFF"/>
              </a:solidFill>
              <a:ea typeface="宋体" panose="02010600030101010101" pitchFamily="2" charset="-122"/>
            </a:endParaRPr>
          </a:p>
        </p:txBody>
      </p:sp>
      <p:grpSp>
        <p:nvGrpSpPr>
          <p:cNvPr id="10" name="组合 9">
            <a:extLst>
              <a:ext uri="{FF2B5EF4-FFF2-40B4-BE49-F238E27FC236}">
                <a16:creationId xmlns:a16="http://schemas.microsoft.com/office/drawing/2014/main" id="{18E36338-537B-46A4-BE4C-6057F6A92D81}"/>
              </a:ext>
            </a:extLst>
          </p:cNvPr>
          <p:cNvGrpSpPr/>
          <p:nvPr/>
        </p:nvGrpSpPr>
        <p:grpSpPr>
          <a:xfrm>
            <a:off x="0" y="6192"/>
            <a:ext cx="43891200" cy="5283200"/>
            <a:chOff x="0" y="1828800"/>
            <a:chExt cx="43891200" cy="5283200"/>
          </a:xfrm>
        </p:grpSpPr>
        <p:sp>
          <p:nvSpPr>
            <p:cNvPr id="2" name="矩形 1">
              <a:extLst>
                <a:ext uri="{FF2B5EF4-FFF2-40B4-BE49-F238E27FC236}">
                  <a16:creationId xmlns:a16="http://schemas.microsoft.com/office/drawing/2014/main" id="{F854BA7B-B59E-431D-9511-37D39E886565}"/>
                </a:ext>
              </a:extLst>
            </p:cNvPr>
            <p:cNvSpPr/>
            <p:nvPr/>
          </p:nvSpPr>
          <p:spPr bwMode="auto">
            <a:xfrm>
              <a:off x="0" y="1828800"/>
              <a:ext cx="43891200" cy="5283200"/>
            </a:xfrm>
            <a:prstGeom prst="rect">
              <a:avLst/>
            </a:prstGeom>
            <a:solidFill>
              <a:schemeClr val="accent5">
                <a:lumMod val="25000"/>
              </a:schemeClr>
            </a:solidFill>
            <a:ln w="9525" cap="flat" cmpd="sng" algn="ctr">
              <a:solidFill>
                <a:schemeClr val="tx1"/>
              </a:solidFill>
              <a:prstDash val="solid"/>
              <a:round/>
              <a:headEnd type="none" w="med" len="med"/>
              <a:tailEnd type="none" w="med" len="med"/>
            </a:ln>
            <a:effectLst/>
          </p:spPr>
          <p:txBody>
            <a:bodyPr/>
            <a:lstStyle>
              <a:lvl1pPr defTabSz="4702175">
                <a:defRPr sz="2400">
                  <a:solidFill>
                    <a:schemeClr val="tx1"/>
                  </a:solidFill>
                  <a:latin typeface="Times New Roman" panose="02020603050405020304" pitchFamily="18" charset="0"/>
                </a:defRPr>
              </a:lvl1pPr>
              <a:lvl2pPr marL="742950" indent="-285750" defTabSz="4702175">
                <a:defRPr sz="2400">
                  <a:solidFill>
                    <a:schemeClr val="tx1"/>
                  </a:solidFill>
                  <a:latin typeface="Times New Roman" panose="02020603050405020304" pitchFamily="18" charset="0"/>
                </a:defRPr>
              </a:lvl2pPr>
              <a:lvl3pPr marL="1143000" indent="-228600" defTabSz="4702175">
                <a:defRPr sz="2400">
                  <a:solidFill>
                    <a:schemeClr val="tx1"/>
                  </a:solidFill>
                  <a:latin typeface="Times New Roman" panose="02020603050405020304" pitchFamily="18" charset="0"/>
                </a:defRPr>
              </a:lvl3pPr>
              <a:lvl4pPr marL="1600200" indent="-228600" defTabSz="4702175">
                <a:defRPr sz="2400">
                  <a:solidFill>
                    <a:schemeClr val="tx1"/>
                  </a:solidFill>
                  <a:latin typeface="Times New Roman" panose="02020603050405020304" pitchFamily="18" charset="0"/>
                </a:defRPr>
              </a:lvl4pPr>
              <a:lvl5pPr marL="2057400" indent="-228600" defTabSz="4702175">
                <a:defRPr sz="2400">
                  <a:solidFill>
                    <a:schemeClr val="tx1"/>
                  </a:solidFill>
                  <a:latin typeface="Times New Roman" panose="02020603050405020304" pitchFamily="18" charset="0"/>
                </a:defRPr>
              </a:lvl5pPr>
              <a:lvl6pPr marL="2514600" indent="-228600" defTabSz="47021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7021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7021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702175" eaLnBrk="0" fontAlgn="base" hangingPunct="0">
                <a:spcBef>
                  <a:spcPct val="0"/>
                </a:spcBef>
                <a:spcAft>
                  <a:spcPct val="0"/>
                </a:spcAft>
                <a:defRPr sz="2400">
                  <a:solidFill>
                    <a:schemeClr val="tx1"/>
                  </a:solidFill>
                  <a:latin typeface="Times New Roman" panose="02020603050405020304" pitchFamily="18" charset="0"/>
                </a:defRPr>
              </a:lvl9pPr>
            </a:lstStyle>
            <a:p>
              <a:pPr defTabSz="4179763"/>
              <a:endParaRPr lang="zh-CN" altLang="en-US" sz="8267">
                <a:solidFill>
                  <a:srgbClr val="000000"/>
                </a:solidFill>
                <a:latin typeface="Arial" panose="020B0604020202020204" pitchFamily="34" charset="0"/>
                <a:ea typeface="宋体" panose="02010600030101010101" pitchFamily="2" charset="-122"/>
              </a:endParaRPr>
            </a:p>
          </p:txBody>
        </p:sp>
        <p:sp>
          <p:nvSpPr>
            <p:cNvPr id="3" name="文本框 2">
              <a:extLst>
                <a:ext uri="{FF2B5EF4-FFF2-40B4-BE49-F238E27FC236}">
                  <a16:creationId xmlns:a16="http://schemas.microsoft.com/office/drawing/2014/main" id="{9A62AC36-CD1B-41B7-8CF9-69130B54D773}"/>
                </a:ext>
              </a:extLst>
            </p:cNvPr>
            <p:cNvSpPr txBox="1"/>
            <p:nvPr/>
          </p:nvSpPr>
          <p:spPr>
            <a:xfrm>
              <a:off x="7044267" y="2442636"/>
              <a:ext cx="35390667" cy="1296189"/>
            </a:xfrm>
            <a:prstGeom prst="rect">
              <a:avLst/>
            </a:prstGeom>
            <a:no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7823" b="1" dirty="0">
                  <a:solidFill>
                    <a:srgbClr val="FFFFFF"/>
                  </a:solidFill>
                  <a:ea typeface="宋体" panose="02010600030101010101" pitchFamily="2" charset="-122"/>
                </a:rPr>
                <a:t>Always Synchronize All Workers for Asynchronous Parallel Scheme via Broadcast</a:t>
              </a:r>
              <a:endParaRPr lang="zh-CN" altLang="en-US" sz="7823" b="1" dirty="0">
                <a:solidFill>
                  <a:srgbClr val="FFFFFF"/>
                </a:solidFill>
                <a:ea typeface="宋体" panose="02010600030101010101" pitchFamily="2" charset="-122"/>
              </a:endParaRPr>
            </a:p>
          </p:txBody>
        </p:sp>
        <p:sp>
          <p:nvSpPr>
            <p:cNvPr id="4" name="文本框 3">
              <a:extLst>
                <a:ext uri="{FF2B5EF4-FFF2-40B4-BE49-F238E27FC236}">
                  <a16:creationId xmlns:a16="http://schemas.microsoft.com/office/drawing/2014/main" id="{5EB6DC66-FD34-4C69-B9A3-2E1324394C7D}"/>
                </a:ext>
              </a:extLst>
            </p:cNvPr>
            <p:cNvSpPr txBox="1"/>
            <p:nvPr/>
          </p:nvSpPr>
          <p:spPr>
            <a:xfrm>
              <a:off x="7044267" y="4529667"/>
              <a:ext cx="15849600" cy="995209"/>
            </a:xfrm>
            <a:prstGeom prst="rect">
              <a:avLst/>
            </a:prstGeom>
            <a:no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867" b="1">
                  <a:solidFill>
                    <a:srgbClr val="FFFFFF"/>
                  </a:solidFill>
                  <a:ea typeface="宋体" panose="02010600030101010101" pitchFamily="2" charset="-122"/>
                </a:rPr>
                <a:t>Yang Yutong, Chen Kailin, Tan Zhiren, Shi Hao</a:t>
              </a:r>
              <a:endParaRPr lang="zh-CN" altLang="en-US" sz="7112" b="1">
                <a:solidFill>
                  <a:srgbClr val="FFFFFF"/>
                </a:solidFill>
                <a:ea typeface="宋体" panose="02010600030101010101" pitchFamily="2" charset="-122"/>
              </a:endParaRPr>
            </a:p>
          </p:txBody>
        </p:sp>
        <p:sp>
          <p:nvSpPr>
            <p:cNvPr id="5" name="文本框 4">
              <a:extLst>
                <a:ext uri="{FF2B5EF4-FFF2-40B4-BE49-F238E27FC236}">
                  <a16:creationId xmlns:a16="http://schemas.microsoft.com/office/drawing/2014/main" id="{6EC627F2-F153-4339-A2AE-0E048C80BDD0}"/>
                </a:ext>
              </a:extLst>
            </p:cNvPr>
            <p:cNvSpPr txBox="1"/>
            <p:nvPr/>
          </p:nvSpPr>
          <p:spPr>
            <a:xfrm>
              <a:off x="6637868" y="5573890"/>
              <a:ext cx="21853879" cy="995209"/>
            </a:xfrm>
            <a:prstGeom prst="rect">
              <a:avLst/>
            </a:prstGeom>
            <a:no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867" b="1">
                  <a:solidFill>
                    <a:srgbClr val="FFFFFF"/>
                  </a:solidFill>
                  <a:ea typeface="宋体" panose="02010600030101010101" pitchFamily="2" charset="-122"/>
                </a:rPr>
                <a:t>National University of Singapore, School of Computing, CS5260</a:t>
              </a:r>
              <a:endParaRPr lang="zh-CN" altLang="en-US" sz="7112" b="1">
                <a:solidFill>
                  <a:srgbClr val="FFFFFF"/>
                </a:solidFill>
                <a:ea typeface="宋体" panose="02010600030101010101" pitchFamily="2" charset="-122"/>
              </a:endParaRPr>
            </a:p>
          </p:txBody>
        </p:sp>
        <p:pic>
          <p:nvPicPr>
            <p:cNvPr id="15379" name="Picture 2" descr="NUS - National University of Singapore">
              <a:extLst>
                <a:ext uri="{FF2B5EF4-FFF2-40B4-BE49-F238E27FC236}">
                  <a16:creationId xmlns:a16="http://schemas.microsoft.com/office/drawing/2014/main" id="{3628A59E-A729-4405-BE7A-F71C20130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999" t="5115" r="17999" b="7301"/>
            <a:stretch>
              <a:fillRect/>
            </a:stretch>
          </p:blipFill>
          <p:spPr bwMode="auto">
            <a:xfrm>
              <a:off x="270933" y="2101146"/>
              <a:ext cx="6502400" cy="467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文本框 12">
            <a:extLst>
              <a:ext uri="{FF2B5EF4-FFF2-40B4-BE49-F238E27FC236}">
                <a16:creationId xmlns:a16="http://schemas.microsoft.com/office/drawing/2014/main" id="{1893553C-089B-4496-AF99-E4BEDE116390}"/>
              </a:ext>
            </a:extLst>
          </p:cNvPr>
          <p:cNvSpPr txBox="1"/>
          <p:nvPr/>
        </p:nvSpPr>
        <p:spPr>
          <a:xfrm>
            <a:off x="11673432" y="5927076"/>
            <a:ext cx="20424814" cy="913007"/>
          </a:xfrm>
          <a:prstGeom prst="rect">
            <a:avLst/>
          </a:prstGeom>
          <a:solidFill>
            <a:schemeClr val="accent1">
              <a:lumMod val="50000"/>
            </a:schemeClr>
          </a:solidFill>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333" b="1">
                <a:solidFill>
                  <a:srgbClr val="FFFFFF"/>
                </a:solidFill>
                <a:ea typeface="宋体" panose="02010600030101010101" pitchFamily="2" charset="-122"/>
              </a:rPr>
              <a:t>Methods</a:t>
            </a:r>
            <a:endParaRPr lang="zh-CN" altLang="en-US" sz="5333" b="1">
              <a:solidFill>
                <a:srgbClr val="FFFFFF"/>
              </a:solidFill>
              <a:ea typeface="宋体" panose="02010600030101010101" pitchFamily="2" charset="-122"/>
            </a:endParaRPr>
          </a:p>
        </p:txBody>
      </p:sp>
      <p:grpSp>
        <p:nvGrpSpPr>
          <p:cNvPr id="15363" name="组合 131">
            <a:extLst>
              <a:ext uri="{FF2B5EF4-FFF2-40B4-BE49-F238E27FC236}">
                <a16:creationId xmlns:a16="http://schemas.microsoft.com/office/drawing/2014/main" id="{43B5DCA4-B86A-4A77-9E26-3310DEFE2FD8}"/>
              </a:ext>
            </a:extLst>
          </p:cNvPr>
          <p:cNvGrpSpPr>
            <a:grpSpLocks/>
          </p:cNvGrpSpPr>
          <p:nvPr/>
        </p:nvGrpSpPr>
        <p:grpSpPr bwMode="auto">
          <a:xfrm>
            <a:off x="11709991" y="6954391"/>
            <a:ext cx="20388255" cy="746576"/>
            <a:chOff x="1360081" y="15924924"/>
            <a:chExt cx="22935560" cy="839076"/>
          </a:xfrm>
        </p:grpSpPr>
        <p:grpSp>
          <p:nvGrpSpPr>
            <p:cNvPr id="15552" name="组合 132">
              <a:extLst>
                <a:ext uri="{FF2B5EF4-FFF2-40B4-BE49-F238E27FC236}">
                  <a16:creationId xmlns:a16="http://schemas.microsoft.com/office/drawing/2014/main" id="{5228DE15-6A91-4059-B761-C43F61307F6A}"/>
                </a:ext>
              </a:extLst>
            </p:cNvPr>
            <p:cNvGrpSpPr>
              <a:grpSpLocks/>
            </p:cNvGrpSpPr>
            <p:nvPr/>
          </p:nvGrpSpPr>
          <p:grpSpPr bwMode="auto">
            <a:xfrm>
              <a:off x="1360081" y="15924924"/>
              <a:ext cx="22935560" cy="839076"/>
              <a:chOff x="1360081" y="17044900"/>
              <a:chExt cx="22935560" cy="839076"/>
            </a:xfrm>
          </p:grpSpPr>
          <p:sp>
            <p:nvSpPr>
              <p:cNvPr id="135" name="矩形: 圆顶角 134">
                <a:extLst>
                  <a:ext uri="{FF2B5EF4-FFF2-40B4-BE49-F238E27FC236}">
                    <a16:creationId xmlns:a16="http://schemas.microsoft.com/office/drawing/2014/main" id="{CBC99F0D-FD2C-4876-9929-BF8E774B5674}"/>
                  </a:ext>
                </a:extLst>
              </p:cNvPr>
              <p:cNvSpPr/>
              <p:nvPr/>
            </p:nvSpPr>
            <p:spPr bwMode="auto">
              <a:xfrm>
                <a:off x="1371193" y="17068800"/>
                <a:ext cx="5419515" cy="815176"/>
              </a:xfrm>
              <a:prstGeom prst="round2SameRect">
                <a:avLst>
                  <a:gd name="adj1" fmla="val 0"/>
                  <a:gd name="adj2" fmla="val 50000"/>
                </a:avLst>
              </a:prstGeom>
              <a:solidFill>
                <a:schemeClr val="accent1"/>
              </a:solidFill>
              <a:ln w="9525" cap="flat" cmpd="sng" algn="ctr">
                <a:noFill/>
                <a:prstDash val="solid"/>
                <a:round/>
                <a:headEnd type="none" w="med" len="med"/>
                <a:tailEnd type="none" w="med" len="med"/>
              </a:ln>
              <a:effectLst/>
            </p:spPr>
            <p:txBody>
              <a:bodyPr/>
              <a:lstStyle/>
              <a:p>
                <a:pPr defTabSz="4179972">
                  <a:defRPr/>
                </a:pPr>
                <a:endParaRPr lang="zh-CN" altLang="en-US" sz="8267" dirty="0">
                  <a:solidFill>
                    <a:srgbClr val="000000"/>
                  </a:solidFill>
                </a:endParaRPr>
              </a:p>
            </p:txBody>
          </p:sp>
          <p:cxnSp>
            <p:nvCxnSpPr>
              <p:cNvPr id="15555" name="直接连接符 135">
                <a:extLst>
                  <a:ext uri="{FF2B5EF4-FFF2-40B4-BE49-F238E27FC236}">
                    <a16:creationId xmlns:a16="http://schemas.microsoft.com/office/drawing/2014/main" id="{68ADE472-AF4D-4F14-9C91-F75276BAF547}"/>
                  </a:ext>
                </a:extLst>
              </p:cNvPr>
              <p:cNvCxnSpPr>
                <a:cxnSpLocks noChangeShapeType="1"/>
              </p:cNvCxnSpPr>
              <p:nvPr/>
            </p:nvCxnSpPr>
            <p:spPr bwMode="auto">
              <a:xfrm>
                <a:off x="1360081" y="17044900"/>
                <a:ext cx="22935560" cy="0"/>
              </a:xfrm>
              <a:prstGeom prst="line">
                <a:avLst/>
              </a:prstGeom>
              <a:noFill/>
              <a:ln w="76200"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553" name="文本框 133">
              <a:extLst>
                <a:ext uri="{FF2B5EF4-FFF2-40B4-BE49-F238E27FC236}">
                  <a16:creationId xmlns:a16="http://schemas.microsoft.com/office/drawing/2014/main" id="{47DF9443-1FD0-434E-BA79-979ACB191D86}"/>
                </a:ext>
              </a:extLst>
            </p:cNvPr>
            <p:cNvSpPr txBox="1">
              <a:spLocks noChangeArrowheads="1"/>
            </p:cNvSpPr>
            <p:nvPr/>
          </p:nvSpPr>
          <p:spPr bwMode="auto">
            <a:xfrm>
              <a:off x="1563871" y="16005200"/>
              <a:ext cx="4038600" cy="657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3200" b="1" dirty="0">
                  <a:solidFill>
                    <a:srgbClr val="000000"/>
                  </a:solidFill>
                  <a:latin typeface="Lucida Fax" panose="02060602050505020204" pitchFamily="18" charset="0"/>
                  <a:ea typeface="宋体" panose="02010600030101010101" pitchFamily="2" charset="-122"/>
                </a:rPr>
                <a:t>APSB</a:t>
              </a:r>
              <a:endParaRPr lang="zh-CN" altLang="en-US" sz="3911" b="1" dirty="0">
                <a:solidFill>
                  <a:srgbClr val="000000"/>
                </a:solidFill>
                <a:latin typeface="Lucida Fax" panose="02060602050505020204" pitchFamily="18" charset="0"/>
                <a:ea typeface="宋体" panose="02010600030101010101" pitchFamily="2" charset="-122"/>
              </a:endParaRPr>
            </a:p>
          </p:txBody>
        </p:sp>
      </p:grpSp>
      <p:sp>
        <p:nvSpPr>
          <p:cNvPr id="184" name="文本框 9">
            <a:extLst>
              <a:ext uri="{FF2B5EF4-FFF2-40B4-BE49-F238E27FC236}">
                <a16:creationId xmlns:a16="http://schemas.microsoft.com/office/drawing/2014/main" id="{D5599165-7BED-4AAB-BAEA-9D43AA77A0FB}"/>
              </a:ext>
            </a:extLst>
          </p:cNvPr>
          <p:cNvSpPr txBox="1">
            <a:spLocks noChangeArrowheads="1"/>
          </p:cNvSpPr>
          <p:nvPr/>
        </p:nvSpPr>
        <p:spPr bwMode="auto">
          <a:xfrm>
            <a:off x="1290738" y="7044277"/>
            <a:ext cx="9447388" cy="6219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defTabSz="812810" eaLnBrk="0" hangingPunct="0"/>
            <a:r>
              <a:rPr lang="en-US" altLang="zh-CN" sz="2844" dirty="0">
                <a:solidFill>
                  <a:srgbClr val="000000"/>
                </a:solidFill>
                <a:ea typeface="宋体" panose="02010600030101010101" pitchFamily="2" charset="-122"/>
                <a:cs typeface="Times New Roman" panose="02020603050405020304" pitchFamily="18" charset="0"/>
              </a:rPr>
              <a:t>Federated Learning (FL) has enabled multiple mobile devices to collaboratively train a centralized machine learning model without sharing their private dataset. Most commonly used FL algorithms are synchronous(e.g. Local SGD), where the server aggregates the updated models from all involved workers and returns the aggregated global model back to them via broadcast communication. However, such synchronous algorithms are also susceptible to performance degradation in heterogeneous environments. Although asynchronous algorithms(e.g. Asynchronous Local SGD) break the limitation of heterogeneity, they can not benefit from the broadcast acceleration. Considering that broadcast is much more efficient than point-to-point in the edge learning scenario, we tried to apply broadcast to A-LSGD and proposed APSB.</a:t>
            </a:r>
            <a:endParaRPr lang="zh-CN" altLang="en-US" sz="3556" dirty="0">
              <a:solidFill>
                <a:srgbClr val="000000"/>
              </a:solidFill>
              <a:ea typeface="宋体" panose="02010600030101010101" pitchFamily="2" charset="-122"/>
              <a:cs typeface="Times New Roman" panose="02020603050405020304" pitchFamily="18" charset="0"/>
            </a:endParaRPr>
          </a:p>
        </p:txBody>
      </p:sp>
      <p:grpSp>
        <p:nvGrpSpPr>
          <p:cNvPr id="46" name="组合 45">
            <a:extLst>
              <a:ext uri="{FF2B5EF4-FFF2-40B4-BE49-F238E27FC236}">
                <a16:creationId xmlns:a16="http://schemas.microsoft.com/office/drawing/2014/main" id="{20924D5D-FBA9-4AD3-9A69-07FFF18DD18F}"/>
              </a:ext>
            </a:extLst>
          </p:cNvPr>
          <p:cNvGrpSpPr/>
          <p:nvPr/>
        </p:nvGrpSpPr>
        <p:grpSpPr>
          <a:xfrm>
            <a:off x="33232104" y="30204435"/>
            <a:ext cx="9447730" cy="1838307"/>
            <a:chOff x="33232104" y="30204435"/>
            <a:chExt cx="9447730" cy="1838307"/>
          </a:xfrm>
        </p:grpSpPr>
        <p:grpSp>
          <p:nvGrpSpPr>
            <p:cNvPr id="45" name="组合 44">
              <a:extLst>
                <a:ext uri="{FF2B5EF4-FFF2-40B4-BE49-F238E27FC236}">
                  <a16:creationId xmlns:a16="http://schemas.microsoft.com/office/drawing/2014/main" id="{889E24C8-B855-41A0-BB29-699B7424391B}"/>
                </a:ext>
              </a:extLst>
            </p:cNvPr>
            <p:cNvGrpSpPr/>
            <p:nvPr/>
          </p:nvGrpSpPr>
          <p:grpSpPr>
            <a:xfrm>
              <a:off x="33232104" y="31075040"/>
              <a:ext cx="9156920" cy="967702"/>
              <a:chOff x="33211219" y="30236792"/>
              <a:chExt cx="9156920" cy="967702"/>
            </a:xfrm>
          </p:grpSpPr>
          <p:sp>
            <p:nvSpPr>
              <p:cNvPr id="168" name="文本框 186">
                <a:extLst>
                  <a:ext uri="{FF2B5EF4-FFF2-40B4-BE49-F238E27FC236}">
                    <a16:creationId xmlns:a16="http://schemas.microsoft.com/office/drawing/2014/main" id="{98E5D132-5780-41C1-8979-26644F38CE7C}"/>
                  </a:ext>
                </a:extLst>
              </p:cNvPr>
              <p:cNvSpPr txBox="1">
                <a:spLocks noChangeArrowheads="1"/>
              </p:cNvSpPr>
              <p:nvPr/>
            </p:nvSpPr>
            <p:spPr bwMode="auto">
              <a:xfrm>
                <a:off x="33211219" y="30236793"/>
                <a:ext cx="4147333" cy="96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rPr>
                  <a:t>tswddd@gmail.com</a:t>
                </a:r>
              </a:p>
              <a:p>
                <a:pPr defTabSz="812810" eaLnBrk="0" hangingPunct="0"/>
                <a:r>
                  <a:rPr lang="en-US" altLang="zh-CN" sz="2844" dirty="0">
                    <a:ea typeface="宋体" panose="02010600030101010101" pitchFamily="2" charset="-122"/>
                  </a:rPr>
                  <a:t>zhiren.tan@u.nus.edu</a:t>
                </a:r>
              </a:p>
            </p:txBody>
          </p:sp>
          <p:sp>
            <p:nvSpPr>
              <p:cNvPr id="228" name="文本框 186">
                <a:extLst>
                  <a:ext uri="{FF2B5EF4-FFF2-40B4-BE49-F238E27FC236}">
                    <a16:creationId xmlns:a16="http://schemas.microsoft.com/office/drawing/2014/main" id="{89D49DA5-6066-4D5F-9D58-D76EAF4D43F0}"/>
                  </a:ext>
                </a:extLst>
              </p:cNvPr>
              <p:cNvSpPr txBox="1">
                <a:spLocks noChangeArrowheads="1"/>
              </p:cNvSpPr>
              <p:nvPr/>
            </p:nvSpPr>
            <p:spPr bwMode="auto">
              <a:xfrm>
                <a:off x="38220806" y="30236792"/>
                <a:ext cx="4147333" cy="96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rPr>
                  <a:t>kailinc@comp.nus.edu.sg</a:t>
                </a:r>
              </a:p>
              <a:p>
                <a:pPr defTabSz="812810" eaLnBrk="0" hangingPunct="0"/>
                <a:r>
                  <a:rPr lang="en-US" altLang="zh-CN" sz="2844" dirty="0">
                    <a:ea typeface="宋体" panose="02010600030101010101" pitchFamily="2" charset="-122"/>
                  </a:rPr>
                  <a:t>e0576183@u.nus.edu</a:t>
                </a:r>
              </a:p>
            </p:txBody>
          </p:sp>
        </p:grpSp>
        <p:sp>
          <p:nvSpPr>
            <p:cNvPr id="230" name="文本框 74">
              <a:extLst>
                <a:ext uri="{FF2B5EF4-FFF2-40B4-BE49-F238E27FC236}">
                  <a16:creationId xmlns:a16="http://schemas.microsoft.com/office/drawing/2014/main" id="{6DF1E1A0-F485-409C-8B8D-D1B8F330D765}"/>
                </a:ext>
              </a:extLst>
            </p:cNvPr>
            <p:cNvSpPr txBox="1">
              <a:spLocks noChangeArrowheads="1"/>
            </p:cNvSpPr>
            <p:nvPr/>
          </p:nvSpPr>
          <p:spPr bwMode="auto">
            <a:xfrm>
              <a:off x="33232104" y="30204435"/>
              <a:ext cx="9447730" cy="96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rPr>
                <a:t>Our Group:</a:t>
              </a:r>
            </a:p>
            <a:p>
              <a:pPr defTabSz="812810" eaLnBrk="0" hangingPunct="0"/>
              <a:r>
                <a:rPr lang="en-US" altLang="zh-CN" sz="2844" dirty="0">
                  <a:solidFill>
                    <a:srgbClr val="000000"/>
                  </a:solidFill>
                  <a:ea typeface="宋体" panose="02010600030101010101" pitchFamily="2" charset="-122"/>
                </a:rPr>
                <a:t>https://github.com/karnina/APSB</a:t>
              </a:r>
            </a:p>
          </p:txBody>
        </p:sp>
      </p:grpSp>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D86AFE70-A6F1-4F87-B81E-D73B8BA529AA}"/>
                  </a:ext>
                </a:extLst>
              </p:cNvPr>
              <p:cNvSpPr txBox="1"/>
              <p:nvPr/>
            </p:nvSpPr>
            <p:spPr>
              <a:xfrm>
                <a:off x="1253176" y="15328162"/>
                <a:ext cx="9385192" cy="5035930"/>
              </a:xfrm>
              <a:prstGeom prst="rect">
                <a:avLst/>
              </a:prstGeom>
              <a:noFill/>
            </p:spPr>
            <p:txBody>
              <a:bodyPr wrap="square">
                <a:spAutoFit/>
              </a:bodyPr>
              <a:lstStyle/>
              <a:p>
                <a:pPr algn="just">
                  <a:lnSpc>
                    <a:spcPct val="107000"/>
                  </a:lnSpc>
                  <a:spcAft>
                    <a:spcPts val="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Consider federated learning with </a:t>
                </a:r>
                <a14:m>
                  <m:oMath xmlns:m="http://schemas.openxmlformats.org/officeDocument/2006/math">
                    <m:r>
                      <a:rPr lang="en-US" sz="2840" i="1">
                        <a:effectLst/>
                        <a:latin typeface="Cambria Math" panose="02040503050406030204" pitchFamily="18" charset="0"/>
                        <a:ea typeface="DengXian" panose="02010600030101010101" pitchFamily="2" charset="-122"/>
                        <a:cs typeface="Times New Roman" panose="02020603050405020304" pitchFamily="18" charset="0"/>
                      </a:rPr>
                      <m:t>𝑛</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devices. Each device </a:t>
                </a:r>
                <a14:m>
                  <m:oMath xmlns:m="http://schemas.openxmlformats.org/officeDocument/2006/math">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r>
                      <a:rPr lang="zh-CN" sz="2840">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𝑛</m:t>
                        </m:r>
                      </m:e>
                    </m:d>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stores a local database </a:t>
                </a:r>
                <a14:m>
                  <m:oMath xmlns:m="http://schemas.openxmlformats.org/officeDocument/2006/math">
                    <m:sSub>
                      <m:sSub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𝐷</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b>
                    </m:sSub>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The overall goal is to train a global model </a:t>
                </a:r>
                <a14:m>
                  <m:oMath xmlns:m="http://schemas.openxmlformats.org/officeDocument/2006/math">
                    <m:r>
                      <a:rPr lang="en-US" sz="2840" i="1">
                        <a:effectLst/>
                        <a:latin typeface="Cambria Math" panose="02040503050406030204" pitchFamily="18" charset="0"/>
                        <a:ea typeface="DengXian" panose="02010600030101010101" pitchFamily="2" charset="-122"/>
                        <a:cs typeface="Times New Roman" panose="02020603050405020304" pitchFamily="18" charset="0"/>
                      </a:rPr>
                      <m:t>𝑤</m:t>
                    </m:r>
                    <m:r>
                      <a:rPr lang="zh-CN" sz="2840">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𝑅</m:t>
                        </m:r>
                      </m:e>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𝑑</m:t>
                        </m:r>
                      </m:sup>
                    </m:sSup>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using data from all devices. Let </a:t>
                </a:r>
                <a14:m>
                  <m:oMath xmlns:m="http://schemas.openxmlformats.org/officeDocument/2006/math">
                    <m:r>
                      <a:rPr lang="en-US" sz="2840" i="1">
                        <a:effectLst/>
                        <a:latin typeface="Cambria Math" panose="02040503050406030204" pitchFamily="18" charset="0"/>
                        <a:ea typeface="DengXian" panose="02010600030101010101" pitchFamily="2" charset="-122"/>
                        <a:cs typeface="Times New Roman" panose="02020603050405020304" pitchFamily="18" charset="0"/>
                      </a:rPr>
                      <m:t>𝑓</m:t>
                    </m:r>
                    <m:d>
                      <m:d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𝑤</m:t>
                        </m:r>
                        <m:r>
                          <a:rPr lang="en-US" sz="2840" i="1">
                            <a:effectLst/>
                            <a:latin typeface="Cambria Math" panose="02040503050406030204" pitchFamily="18" charset="0"/>
                            <a:ea typeface="DengXian" panose="02010600030101010101" pitchFamily="2" charset="-122"/>
                            <a:cs typeface="Times New Roman" panose="02020603050405020304" pitchFamily="18" charset="0"/>
                          </a:rPr>
                          <m:t>;</m:t>
                        </m:r>
                        <m:r>
                          <a:rPr lang="en-US" sz="2840" i="1">
                            <a:effectLst/>
                            <a:latin typeface="Cambria Math" panose="02040503050406030204" pitchFamily="18" charset="0"/>
                            <a:ea typeface="DengXian" panose="02010600030101010101" pitchFamily="2" charset="-122"/>
                            <a:cs typeface="Times New Roman" panose="02020603050405020304" pitchFamily="18" charset="0"/>
                          </a:rPr>
                          <m:t>𝑧</m:t>
                        </m:r>
                      </m:e>
                    </m:d>
                    <m:r>
                      <a:rPr lang="en-US" sz="2840" i="1">
                        <a:effectLst/>
                        <a:latin typeface="Cambria Math" panose="02040503050406030204" pitchFamily="18" charset="0"/>
                        <a:ea typeface="DengXian" panose="02010600030101010101" pitchFamily="2" charset="-122"/>
                        <a:cs typeface="Times New Roman" panose="02020603050405020304" pitchFamily="18" charset="0"/>
                      </a:rPr>
                      <m:t> </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be the loss function on sample </a:t>
                </a:r>
                <a14:m>
                  <m:oMath xmlns:m="http://schemas.openxmlformats.org/officeDocument/2006/math">
                    <m:r>
                      <a:rPr lang="en-US" sz="2840" i="1">
                        <a:effectLst/>
                        <a:latin typeface="Cambria Math" panose="02040503050406030204" pitchFamily="18" charset="0"/>
                        <a:ea typeface="DengXian" panose="02010600030101010101" pitchFamily="2" charset="-122"/>
                        <a:cs typeface="Times New Roman" panose="02020603050405020304" pitchFamily="18" charset="0"/>
                      </a:rPr>
                      <m:t>𝑧</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we define global loss function</a:t>
                </a:r>
                <a:endParaRPr lang="en-US" sz="284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n-US" sz="2840" i="1">
                          <a:effectLst/>
                          <a:latin typeface="Cambria Math" panose="02040503050406030204" pitchFamily="18" charset="0"/>
                          <a:ea typeface="DengXian" panose="02010600030101010101" pitchFamily="2" charset="-122"/>
                          <a:cs typeface="Times New Roman" panose="02020603050405020304" pitchFamily="18" charset="0"/>
                        </a:rPr>
                        <m:t>𝐹</m:t>
                      </m:r>
                      <m:d>
                        <m:d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𝑤</m:t>
                          </m:r>
                        </m:e>
                      </m:d>
                      <m:r>
                        <a:rPr lang="en-US" sz="2840" i="1">
                          <a:effectLst/>
                          <a:latin typeface="Cambria Math" panose="02040503050406030204" pitchFamily="18" charset="0"/>
                          <a:ea typeface="DengXian" panose="02010600030101010101" pitchFamily="2" charset="-122"/>
                          <a:cs typeface="Times New Roman" panose="02020603050405020304" pitchFamily="18" charset="0"/>
                        </a:rPr>
                        <m:t>=</m:t>
                      </m:r>
                      <m:f>
                        <m:f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fPr>
                        <m:num>
                          <m:r>
                            <a:rPr lang="en-US" sz="2840" i="1">
                              <a:effectLst/>
                              <a:latin typeface="Cambria Math" panose="02040503050406030204" pitchFamily="18" charset="0"/>
                              <a:ea typeface="DengXian" panose="02010600030101010101" pitchFamily="2" charset="-122"/>
                              <a:cs typeface="Times New Roman" panose="02020603050405020304" pitchFamily="18" charset="0"/>
                            </a:rPr>
                            <m:t>1</m:t>
                          </m:r>
                        </m:num>
                        <m:den>
                          <m:r>
                            <a:rPr lang="en-US" sz="2840" i="1">
                              <a:effectLst/>
                              <a:latin typeface="Cambria Math" panose="02040503050406030204" pitchFamily="18" charset="0"/>
                              <a:ea typeface="DengXian" panose="02010600030101010101" pitchFamily="2" charset="-122"/>
                              <a:cs typeface="Times New Roman" panose="02020603050405020304" pitchFamily="18" charset="0"/>
                            </a:rPr>
                            <m:t>𝑛</m:t>
                          </m:r>
                        </m:den>
                      </m:f>
                      <m:nary>
                        <m:naryPr>
                          <m:chr m:val="∑"/>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naryPr>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r>
                            <a:rPr lang="en-US" sz="2840" i="1">
                              <a:effectLst/>
                              <a:latin typeface="Cambria Math" panose="02040503050406030204" pitchFamily="18" charset="0"/>
                              <a:ea typeface="DengXian" panose="02010600030101010101" pitchFamily="2" charset="-122"/>
                              <a:cs typeface="Times New Roman" panose="02020603050405020304" pitchFamily="18" charset="0"/>
                            </a:rPr>
                            <m:t>=1</m:t>
                          </m:r>
                        </m:sub>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𝑛</m:t>
                          </m:r>
                        </m:sup>
                        <m:e>
                          <m:sSub>
                            <m:sSub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𝐸</m:t>
                              </m:r>
                            </m:e>
                            <m:sub>
                              <m:sSup>
                                <m:s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𝑧</m:t>
                                  </m:r>
                                </m:e>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p>
                              <m:r>
                                <a:rPr lang="en-US" sz="2840">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𝐷</m:t>
                                  </m:r>
                                </m:e>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p>
                            </m:sub>
                          </m:s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𝑓</m:t>
                          </m:r>
                          <m:d>
                            <m:d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𝑤</m:t>
                              </m:r>
                              <m:r>
                                <a:rPr lang="en-US" sz="2840" i="1">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𝑧</m:t>
                                  </m:r>
                                </m:e>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p>
                            </m:e>
                          </m:d>
                        </m:e>
                      </m:nary>
                    </m:oMath>
                  </m:oMathPara>
                </a14:m>
                <a:endParaRPr lang="en-US" sz="284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so that the optimization problem could be described as </a:t>
                </a:r>
                <a14:m>
                  <m:oMath xmlns:m="http://schemas.openxmlformats.org/officeDocument/2006/math">
                    <m:func>
                      <m:func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funcPr>
                      <m:fName>
                        <m:limLow>
                          <m:limLow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limLowPr>
                          <m:e>
                            <m:r>
                              <m:rPr>
                                <m:sty m:val="p"/>
                              </m:rPr>
                              <a:rPr lang="en-US" sz="2840">
                                <a:effectLst/>
                                <a:latin typeface="Cambria Math" panose="02040503050406030204" pitchFamily="18" charset="0"/>
                                <a:ea typeface="DengXian" panose="02010600030101010101" pitchFamily="2" charset="-122"/>
                                <a:cs typeface="Times New Roman" panose="02020603050405020304" pitchFamily="18" charset="0"/>
                              </a:rPr>
                              <m:t>min</m:t>
                            </m:r>
                          </m:e>
                          <m:lim>
                            <m:r>
                              <a:rPr lang="en-US" sz="2840" i="1">
                                <a:effectLst/>
                                <a:latin typeface="Cambria Math" panose="02040503050406030204" pitchFamily="18" charset="0"/>
                                <a:ea typeface="DengXian" panose="02010600030101010101" pitchFamily="2" charset="-122"/>
                                <a:cs typeface="Times New Roman" panose="02020603050405020304" pitchFamily="18" charset="0"/>
                              </a:rPr>
                              <m:t>𝑤</m:t>
                            </m:r>
                            <m:r>
                              <a:rPr lang="zh-CN" sz="2840">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𝑅</m:t>
                                </m:r>
                              </m:e>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𝑑</m:t>
                                </m:r>
                              </m:sup>
                            </m:sSup>
                          </m:lim>
                        </m:limLow>
                      </m:fName>
                      <m:e>
                        <m:r>
                          <a:rPr lang="en-US" sz="2840" i="1">
                            <a:effectLst/>
                            <a:latin typeface="Cambria Math" panose="02040503050406030204" pitchFamily="18" charset="0"/>
                            <a:ea typeface="DengXian" panose="02010600030101010101" pitchFamily="2" charset="-122"/>
                            <a:cs typeface="Times New Roman" panose="02020603050405020304" pitchFamily="18" charset="0"/>
                          </a:rPr>
                          <m:t>𝐹</m:t>
                        </m:r>
                      </m:e>
                    </m:func>
                    <m:d>
                      <m:d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𝑤</m:t>
                        </m:r>
                      </m:e>
                    </m:d>
                  </m:oMath>
                </a14:m>
                <a:endParaRPr lang="en-US" sz="284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186" name="TextBox 185">
                <a:extLst>
                  <a:ext uri="{FF2B5EF4-FFF2-40B4-BE49-F238E27FC236}">
                    <a16:creationId xmlns:a16="http://schemas.microsoft.com/office/drawing/2014/main" id="{D86AFE70-A6F1-4F87-B81E-D73B8BA529AA}"/>
                  </a:ext>
                </a:extLst>
              </p:cNvPr>
              <p:cNvSpPr txBox="1">
                <a:spLocks noRot="1" noChangeAspect="1" noMove="1" noResize="1" noEditPoints="1" noAdjustHandles="1" noChangeArrowheads="1" noChangeShapeType="1" noTextEdit="1"/>
              </p:cNvSpPr>
              <p:nvPr/>
            </p:nvSpPr>
            <p:spPr>
              <a:xfrm>
                <a:off x="1253176" y="15328162"/>
                <a:ext cx="9385192" cy="5035930"/>
              </a:xfrm>
              <a:prstGeom prst="rect">
                <a:avLst/>
              </a:prstGeom>
              <a:blipFill>
                <a:blip r:embed="rId3"/>
                <a:stretch>
                  <a:fillRect l="-1365" t="-1209" r="-13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2">
                <a:extLst>
                  <a:ext uri="{FF2B5EF4-FFF2-40B4-BE49-F238E27FC236}">
                    <a16:creationId xmlns:a16="http://schemas.microsoft.com/office/drawing/2014/main" id="{6999823E-9F2D-4815-AEC8-2CEF556F9F0F}"/>
                  </a:ext>
                </a:extLst>
              </p:cNvPr>
              <p:cNvSpPr>
                <a:spLocks noChangeArrowheads="1"/>
              </p:cNvSpPr>
              <p:nvPr/>
            </p:nvSpPr>
            <p:spPr bwMode="auto">
              <a:xfrm>
                <a:off x="11704347" y="7825887"/>
                <a:ext cx="9746743" cy="120631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07000"/>
                  </a:lnSpc>
                  <a:spcAft>
                    <a:spcPts val="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Consider a single execution of federated learning with </a:t>
                </a:r>
                <a14:m>
                  <m:oMath xmlns:m="http://schemas.openxmlformats.org/officeDocument/2006/math">
                    <m:r>
                      <a:rPr lang="en-US" sz="2840" i="1">
                        <a:effectLst/>
                        <a:latin typeface="Cambria Math" panose="02040503050406030204" pitchFamily="18" charset="0"/>
                        <a:ea typeface="DengXian" panose="02010600030101010101" pitchFamily="2" charset="-122"/>
                        <a:cs typeface="Times New Roman" panose="02020603050405020304" pitchFamily="18" charset="0"/>
                      </a:rPr>
                      <m:t>𝑃</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global epochs. In round </a:t>
                </a:r>
                <a14:m>
                  <m:oMath xmlns:m="http://schemas.openxmlformats.org/officeDocument/2006/math">
                    <m:r>
                      <a:rPr lang="en-US" sz="2840" b="0" i="1" dirty="0" smtClean="0">
                        <a:effectLst/>
                        <a:latin typeface="Cambria Math" panose="02040503050406030204" pitchFamily="18" charset="0"/>
                        <a:ea typeface="DengXian" panose="02010600030101010101" pitchFamily="2" charset="-122"/>
                        <a:cs typeface="Times New Roman" panose="02020603050405020304" pitchFamily="18" charset="0"/>
                      </a:rPr>
                      <m:t>𝑡</m:t>
                    </m:r>
                    <m:r>
                      <a:rPr lang="en-US" sz="2840" b="0" i="1" dirty="0" smtClean="0">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US" sz="2840" b="0" i="1" dirty="0" smtClean="0">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840" b="0" i="1" dirty="0" smtClean="0">
                            <a:effectLst/>
                            <a:latin typeface="Cambria Math" panose="02040503050406030204" pitchFamily="18" charset="0"/>
                            <a:ea typeface="DengXian" panose="02010600030101010101" pitchFamily="2" charset="-122"/>
                            <a:cs typeface="Times New Roman" panose="02020603050405020304" pitchFamily="18" charset="0"/>
                          </a:rPr>
                          <m:t>𝑃</m:t>
                        </m:r>
                      </m:e>
                    </m:d>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the server receives an accumulated gradient </a:t>
                </a:r>
                <a14:m>
                  <m:oMath xmlns:m="http://schemas.openxmlformats.org/officeDocument/2006/math">
                    <m:sSubSup>
                      <m:sSub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𝐺</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b>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𝑡</m:t>
                        </m:r>
                      </m:sup>
                    </m:sSubSup>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from an arbitrary worker </a:t>
                </a:r>
                <a14:m>
                  <m:oMath xmlns:m="http://schemas.openxmlformats.org/officeDocument/2006/math">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r>
                      <a:rPr lang="zh-CN" sz="2840">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𝑛</m:t>
                        </m:r>
                      </m:e>
                    </m:d>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and updates the global model as following:</a:t>
                </a:r>
                <a:endParaRPr lang="en-US" sz="2840" dirty="0">
                  <a:effectLst/>
                  <a:latin typeface="Calibri" panose="020F0502020204030204" pitchFamily="34" charset="0"/>
                  <a:ea typeface="DengXian" panose="02010600030101010101" pitchFamily="2" charset="-122"/>
                  <a:cs typeface="Times New Roman" panose="02020603050405020304" pitchFamily="18" charset="0"/>
                </a:endParaRPr>
              </a:p>
              <a:p>
                <a:pPr algn="just" eaLnBrk="0" hangingPunct="0"/>
                <a14:m>
                  <m:oMathPara xmlns:m="http://schemas.openxmlformats.org/officeDocument/2006/math">
                    <m:oMathParaPr>
                      <m:jc m:val="centerGroup"/>
                    </m:oMathParaPr>
                    <m:oMath xmlns:m="http://schemas.openxmlformats.org/officeDocument/2006/math">
                      <m:sSub>
                        <m:sSubPr>
                          <m:ctrlPr>
                            <a:rPr lang="en-US" sz="2840" i="1" smtClean="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𝑤</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𝑡</m:t>
                          </m:r>
                          <m:r>
                            <a:rPr lang="en-US" sz="2840" i="1">
                              <a:effectLst/>
                              <a:latin typeface="Cambria Math" panose="02040503050406030204" pitchFamily="18" charset="0"/>
                              <a:ea typeface="DengXian" panose="02010600030101010101" pitchFamily="2" charset="-122"/>
                              <a:cs typeface="Times New Roman" panose="02020603050405020304" pitchFamily="18" charset="0"/>
                            </a:rPr>
                            <m:t>+1</m:t>
                          </m:r>
                        </m:sub>
                      </m:sSub>
                      <m:r>
                        <a:rPr lang="en-US" sz="2840" i="1">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𝑤</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𝑡</m:t>
                          </m:r>
                        </m:sub>
                      </m:sSub>
                      <m:r>
                        <a:rPr lang="en-US" sz="2840" i="1">
                          <a:effectLst/>
                          <a:latin typeface="Cambria Math" panose="02040503050406030204" pitchFamily="18" charset="0"/>
                          <a:ea typeface="DengXian" panose="02010600030101010101" pitchFamily="2" charset="-122"/>
                          <a:cs typeface="Times New Roman" panose="02020603050405020304" pitchFamily="18" charset="0"/>
                        </a:rPr>
                        <m:t>+</m:t>
                      </m:r>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𝛾</m:t>
                      </m:r>
                      <m:sSubSup>
                        <m:sSub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𝐺</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𝑡</m:t>
                          </m:r>
                        </m:sub>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bSup>
                    </m:oMath>
                  </m:oMathPara>
                </a14:m>
                <a:endParaRPr lang="en-US" sz="284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Where </a:t>
                </a:r>
                <a14:m>
                  <m:oMath xmlns:m="http://schemas.openxmlformats.org/officeDocument/2006/math">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𝛾</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is the learning rate. Once the global model is updated, the server immediately broadcast new model to all </a:t>
                </a:r>
                <a14:m>
                  <m:oMath xmlns:m="http://schemas.openxmlformats.org/officeDocument/2006/math">
                    <m:r>
                      <a:rPr lang="en-US" sz="2840" i="1">
                        <a:effectLst/>
                        <a:latin typeface="Cambria Math" panose="02040503050406030204" pitchFamily="18" charset="0"/>
                        <a:ea typeface="DengXian" panose="02010600030101010101" pitchFamily="2" charset="-122"/>
                        <a:cs typeface="Times New Roman" panose="02020603050405020304" pitchFamily="18" charset="0"/>
                      </a:rPr>
                      <m:t>𝑛</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devices. </a:t>
                </a:r>
              </a:p>
              <a:p>
                <a:pPr algn="just">
                  <a:lnSpc>
                    <a:spcPct val="107000"/>
                  </a:lnSpc>
                  <a:spcAft>
                    <a:spcPts val="800"/>
                  </a:spcAft>
                </a:pPr>
                <a:endParaRPr lang="en-US" sz="2840" dirty="0">
                  <a:latin typeface="Times New Roman" panose="02020603050405020304" pitchFamily="18" charset="0"/>
                  <a:ea typeface="DengXian" panose="02010600030101010101" pitchFamily="2" charset="-122"/>
                  <a:cs typeface="Times New Roman" panose="02020603050405020304" pitchFamily="18" charset="0"/>
                </a:endParaRPr>
              </a:p>
              <a:p>
                <a:pPr algn="just">
                  <a:lnSpc>
                    <a:spcPct val="107000"/>
                  </a:lnSpc>
                  <a:spcAft>
                    <a:spcPts val="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On arbitrary device </a:t>
                </a:r>
                <a14:m>
                  <m:oMath xmlns:m="http://schemas.openxmlformats.org/officeDocument/2006/math">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worker uploads accumulate gradient </a:t>
                </a:r>
                <a14:m>
                  <m:oMath xmlns:m="http://schemas.openxmlformats.org/officeDocument/2006/math">
                    <m:sSubSup>
                      <m:sSub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𝐺</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𝑡</m:t>
                        </m:r>
                      </m:sub>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bSup>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for every </a:t>
                </a:r>
                <a14:m>
                  <m:oMath xmlns:m="http://schemas.openxmlformats.org/officeDocument/2006/math">
                    <m:r>
                      <a:rPr lang="en-US" sz="2840" i="1">
                        <a:effectLst/>
                        <a:latin typeface="Cambria Math" panose="02040503050406030204" pitchFamily="18" charset="0"/>
                        <a:ea typeface="DengXian" panose="02010600030101010101" pitchFamily="2" charset="-122"/>
                        <a:cs typeface="Times New Roman" panose="02020603050405020304" pitchFamily="18" charset="0"/>
                      </a:rPr>
                      <m:t>𝐾</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iterations, which contributes to global model </a:t>
                </a:r>
                <a14:m>
                  <m:oMath xmlns:m="http://schemas.openxmlformats.org/officeDocument/2006/math">
                    <m:sSub>
                      <m:sSub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𝑤</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𝑡</m:t>
                        </m:r>
                        <m:r>
                          <a:rPr lang="en-US" sz="2840" i="1">
                            <a:effectLst/>
                            <a:latin typeface="Cambria Math" panose="02040503050406030204" pitchFamily="18" charset="0"/>
                            <a:ea typeface="DengXian" panose="02010600030101010101" pitchFamily="2" charset="-122"/>
                            <a:cs typeface="Times New Roman" panose="02020603050405020304" pitchFamily="18" charset="0"/>
                          </a:rPr>
                          <m:t>+1</m:t>
                        </m:r>
                      </m:sub>
                    </m:sSub>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sSubSup>
                      <m:sSub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𝐺</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𝑡</m:t>
                        </m:r>
                      </m:sub>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bSup>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is calculated by</a:t>
                </a:r>
                <a:endParaRPr lang="en-US" sz="284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𝐺</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𝑡</m:t>
                          </m:r>
                        </m:sub>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bSup>
                      <m:r>
                        <a:rPr lang="en-US" sz="2840" i="1">
                          <a:effectLst/>
                          <a:latin typeface="Cambria Math" panose="02040503050406030204" pitchFamily="18" charset="0"/>
                          <a:ea typeface="DengXian" panose="02010600030101010101" pitchFamily="2" charset="-122"/>
                          <a:cs typeface="Times New Roman" panose="02020603050405020304" pitchFamily="18" charset="0"/>
                        </a:rPr>
                        <m:t>=</m:t>
                      </m:r>
                      <m:nary>
                        <m:naryPr>
                          <m:chr m:val="∑"/>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naryPr>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𝑘</m:t>
                          </m:r>
                          <m:r>
                            <a:rPr lang="en-US" sz="2840" i="1">
                              <a:effectLst/>
                              <a:latin typeface="Cambria Math" panose="02040503050406030204" pitchFamily="18" charset="0"/>
                              <a:ea typeface="DengXian" panose="02010600030101010101" pitchFamily="2" charset="-122"/>
                              <a:cs typeface="Times New Roman" panose="02020603050405020304" pitchFamily="18" charset="0"/>
                            </a:rPr>
                            <m:t>=0</m:t>
                          </m:r>
                        </m:sub>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𝐾</m:t>
                          </m:r>
                          <m:r>
                            <a:rPr lang="en-US" sz="2840" i="1">
                              <a:effectLst/>
                              <a:latin typeface="Cambria Math" panose="02040503050406030204" pitchFamily="18" charset="0"/>
                              <a:ea typeface="DengXian" panose="02010600030101010101" pitchFamily="2" charset="-122"/>
                              <a:cs typeface="Times New Roman" panose="02020603050405020304" pitchFamily="18" charset="0"/>
                            </a:rPr>
                            <m:t>−1</m:t>
                          </m:r>
                        </m:sup>
                        <m:e>
                          <m:r>
                            <m:rPr>
                              <m:sty m:val="p"/>
                            </m:rPr>
                            <a:rPr lang="en-US" sz="2840">
                              <a:effectLst/>
                              <a:latin typeface="Cambria Math" panose="02040503050406030204" pitchFamily="18" charset="0"/>
                              <a:ea typeface="DengXian" panose="02010600030101010101" pitchFamily="2" charset="-122"/>
                              <a:cs typeface="Times New Roman" panose="02020603050405020304" pitchFamily="18" charset="0"/>
                            </a:rPr>
                            <m:t>∇</m:t>
                          </m:r>
                          <m:r>
                            <a:rPr lang="en-US" sz="2840" i="1">
                              <a:effectLst/>
                              <a:latin typeface="Cambria Math" panose="02040503050406030204" pitchFamily="18" charset="0"/>
                              <a:ea typeface="DengXian" panose="02010600030101010101" pitchFamily="2" charset="-122"/>
                              <a:cs typeface="Times New Roman" panose="02020603050405020304" pitchFamily="18" charset="0"/>
                            </a:rPr>
                            <m:t>𝑓</m:t>
                          </m:r>
                          <m:d>
                            <m:d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dPr>
                            <m:e>
                              <m:sSubSup>
                                <m:sSub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𝑤</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𝑡</m:t>
                                  </m:r>
                                  <m:r>
                                    <a:rPr lang="en-US" sz="2840" i="1">
                                      <a:effectLst/>
                                      <a:latin typeface="Cambria Math" panose="02040503050406030204" pitchFamily="18" charset="0"/>
                                      <a:ea typeface="DengXian" panose="02010600030101010101" pitchFamily="2" charset="-122"/>
                                      <a:cs typeface="Times New Roman" panose="02020603050405020304" pitchFamily="18" charset="0"/>
                                    </a:rPr>
                                    <m:t>,</m:t>
                                  </m:r>
                                  <m:r>
                                    <a:rPr lang="en-US" sz="2840" i="1">
                                      <a:effectLst/>
                                      <a:latin typeface="Cambria Math" panose="02040503050406030204" pitchFamily="18" charset="0"/>
                                      <a:ea typeface="DengXian" panose="02010600030101010101" pitchFamily="2" charset="-122"/>
                                      <a:cs typeface="Times New Roman" panose="02020603050405020304" pitchFamily="18" charset="0"/>
                                    </a:rPr>
                                    <m:t>𝑘</m:t>
                                  </m:r>
                                  <m:r>
                                    <a:rPr lang="en-US" sz="2840" i="1">
                                      <a:effectLst/>
                                      <a:latin typeface="Cambria Math" panose="02040503050406030204" pitchFamily="18" charset="0"/>
                                      <a:ea typeface="DengXian" panose="02010600030101010101" pitchFamily="2" charset="-122"/>
                                      <a:cs typeface="Times New Roman" panose="02020603050405020304" pitchFamily="18" charset="0"/>
                                    </a:rPr>
                                    <m:t>−1</m:t>
                                  </m:r>
                                </m:sub>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bSup>
                              <m:r>
                                <a:rPr lang="en-US" sz="2840" i="1">
                                  <a:effectLst/>
                                  <a:latin typeface="Cambria Math" panose="02040503050406030204" pitchFamily="18" charset="0"/>
                                  <a:ea typeface="DengXian" panose="02010600030101010101" pitchFamily="2" charset="-122"/>
                                  <a:cs typeface="Times New Roman" panose="02020603050405020304" pitchFamily="18" charset="0"/>
                                </a:rPr>
                                <m:t>,</m:t>
                              </m:r>
                              <m:sSubSup>
                                <m:sSub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𝑧</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𝑡</m:t>
                                  </m:r>
                                  <m:r>
                                    <a:rPr lang="en-US" sz="2840" i="1">
                                      <a:effectLst/>
                                      <a:latin typeface="Cambria Math" panose="02040503050406030204" pitchFamily="18" charset="0"/>
                                      <a:ea typeface="DengXian" panose="02010600030101010101" pitchFamily="2" charset="-122"/>
                                      <a:cs typeface="Times New Roman" panose="02020603050405020304" pitchFamily="18" charset="0"/>
                                    </a:rPr>
                                    <m:t>,</m:t>
                                  </m:r>
                                  <m:r>
                                    <a:rPr lang="en-US" sz="2840" i="1">
                                      <a:effectLst/>
                                      <a:latin typeface="Cambria Math" panose="02040503050406030204" pitchFamily="18" charset="0"/>
                                      <a:ea typeface="DengXian" panose="02010600030101010101" pitchFamily="2" charset="-122"/>
                                      <a:cs typeface="Times New Roman" panose="02020603050405020304" pitchFamily="18" charset="0"/>
                                    </a:rPr>
                                    <m:t>𝑘</m:t>
                                  </m:r>
                                </m:sub>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bSup>
                            </m:e>
                          </m:d>
                        </m:e>
                      </m:nary>
                    </m:oMath>
                  </m:oMathPara>
                </a14:m>
                <a:endParaRPr lang="en-US" sz="2840" dirty="0">
                  <a:effectLst/>
                  <a:latin typeface="Calibri" panose="020F0502020204030204" pitchFamily="34" charset="0"/>
                  <a:ea typeface="DengXian" panose="02010600030101010101" pitchFamily="2" charset="-122"/>
                  <a:cs typeface="Times New Roman" panose="02020603050405020304" pitchFamily="18" charset="0"/>
                </a:endParaRPr>
              </a:p>
              <a:p>
                <a:pPr algn="just">
                  <a:lnSpc>
                    <a:spcPct val="107000"/>
                  </a:lnSpc>
                  <a:spcAft>
                    <a:spcPts val="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where </a:t>
                </a:r>
                <a14:m>
                  <m:oMath xmlns:m="http://schemas.openxmlformats.org/officeDocument/2006/math">
                    <m:sSubSup>
                      <m:sSub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𝑧</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𝑡</m:t>
                        </m:r>
                        <m:r>
                          <a:rPr lang="en-US" sz="2840" i="1">
                            <a:effectLst/>
                            <a:latin typeface="Cambria Math" panose="02040503050406030204" pitchFamily="18" charset="0"/>
                            <a:ea typeface="DengXian" panose="02010600030101010101" pitchFamily="2" charset="-122"/>
                            <a:cs typeface="Times New Roman" panose="02020603050405020304" pitchFamily="18" charset="0"/>
                          </a:rPr>
                          <m:t>,</m:t>
                        </m:r>
                        <m:r>
                          <a:rPr lang="en-US" sz="2840" i="1">
                            <a:effectLst/>
                            <a:latin typeface="Cambria Math" panose="02040503050406030204" pitchFamily="18" charset="0"/>
                            <a:ea typeface="DengXian" panose="02010600030101010101" pitchFamily="2" charset="-122"/>
                            <a:cs typeface="Times New Roman" panose="02020603050405020304" pitchFamily="18" charset="0"/>
                          </a:rPr>
                          <m:t>𝑘</m:t>
                        </m:r>
                      </m:sub>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bSup>
                    <m:r>
                      <a:rPr lang="en-US" sz="2840">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𝐷</m:t>
                        </m:r>
                      </m:e>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p>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denotes the sample randomly selected in local dataset </a:t>
                </a:r>
                <a14:m>
                  <m:oMath xmlns:m="http://schemas.openxmlformats.org/officeDocument/2006/math">
                    <m:sSup>
                      <m:s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𝐷</m:t>
                        </m:r>
                      </m:e>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p>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In iteration </a:t>
                </a:r>
                <a14:m>
                  <m:oMath xmlns:m="http://schemas.openxmlformats.org/officeDocument/2006/math">
                    <m:r>
                      <a:rPr lang="en-US" sz="2840" i="1">
                        <a:effectLst/>
                        <a:latin typeface="Cambria Math" panose="02040503050406030204" pitchFamily="18" charset="0"/>
                        <a:ea typeface="DengXian" panose="02010600030101010101" pitchFamily="2" charset="-122"/>
                        <a:cs typeface="Times New Roman" panose="02020603050405020304" pitchFamily="18" charset="0"/>
                      </a:rPr>
                      <m:t>𝑘</m:t>
                    </m:r>
                    <m:r>
                      <a:rPr lang="zh-CN" sz="2840">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𝐾</m:t>
                        </m:r>
                      </m:e>
                    </m:d>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local model </a:t>
                </a:r>
                <a14:m>
                  <m:oMath xmlns:m="http://schemas.openxmlformats.org/officeDocument/2006/math">
                    <m:sSubSup>
                      <m:sSubSupPr>
                        <m:ctrlPr>
                          <a:rPr lang="en-US" sz="2840" i="1">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i="1">
                            <a:effectLst/>
                            <a:latin typeface="Cambria Math" panose="02040503050406030204" pitchFamily="18" charset="0"/>
                            <a:ea typeface="DengXian" panose="02010600030101010101" pitchFamily="2" charset="-122"/>
                            <a:cs typeface="Times New Roman" panose="02020603050405020304" pitchFamily="18" charset="0"/>
                          </a:rPr>
                          <m:t>𝑤</m:t>
                        </m:r>
                      </m:e>
                      <m:sub>
                        <m:r>
                          <a:rPr lang="en-US" sz="2840" i="1">
                            <a:effectLst/>
                            <a:latin typeface="Cambria Math" panose="02040503050406030204" pitchFamily="18" charset="0"/>
                            <a:ea typeface="DengXian" panose="02010600030101010101" pitchFamily="2" charset="-122"/>
                            <a:cs typeface="Times New Roman" panose="02020603050405020304" pitchFamily="18" charset="0"/>
                          </a:rPr>
                          <m:t>𝑡</m:t>
                        </m:r>
                        <m:r>
                          <a:rPr lang="en-US" sz="2840" i="1">
                            <a:effectLst/>
                            <a:latin typeface="Cambria Math" panose="02040503050406030204" pitchFamily="18" charset="0"/>
                            <a:ea typeface="DengXian" panose="02010600030101010101" pitchFamily="2" charset="-122"/>
                            <a:cs typeface="Times New Roman" panose="02020603050405020304" pitchFamily="18" charset="0"/>
                          </a:rPr>
                          <m:t>,</m:t>
                        </m:r>
                        <m:r>
                          <a:rPr lang="en-US" sz="2840" i="1">
                            <a:effectLst/>
                            <a:latin typeface="Cambria Math" panose="02040503050406030204" pitchFamily="18" charset="0"/>
                            <a:ea typeface="DengXian" panose="02010600030101010101" pitchFamily="2" charset="-122"/>
                            <a:cs typeface="Times New Roman" panose="02020603050405020304" pitchFamily="18" charset="0"/>
                          </a:rPr>
                          <m:t>𝑘</m:t>
                        </m:r>
                      </m:sub>
                      <m:sup>
                        <m:r>
                          <a:rPr lang="en-US" sz="2840" i="1">
                            <a:effectLst/>
                            <a:latin typeface="Cambria Math" panose="02040503050406030204" pitchFamily="18" charset="0"/>
                            <a:ea typeface="DengXian" panose="02010600030101010101" pitchFamily="2" charset="-122"/>
                            <a:cs typeface="Times New Roman" panose="02020603050405020304" pitchFamily="18" charset="0"/>
                          </a:rPr>
                          <m:t>𝑖</m:t>
                        </m:r>
                      </m:sup>
                    </m:sSubSup>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is defined as</a:t>
                </a:r>
              </a:p>
              <a:p>
                <a:pPr algn="just">
                  <a:lnSpc>
                    <a:spcPct val="107000"/>
                  </a:lnSpc>
                  <a:spcAft>
                    <a:spcPts val="800"/>
                  </a:spcAft>
                </a:pPr>
                <a:endParaRPr lang="en-US" sz="2840" dirty="0">
                  <a:latin typeface="Times New Roman" panose="02020603050405020304" pitchFamily="18" charset="0"/>
                  <a:ea typeface="DengXian" panose="02010600030101010101" pitchFamily="2" charset="-122"/>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n-US" sz="2500" i="1" smtClean="0">
                          <a:latin typeface="Cambria Math" panose="02040503050406030204" pitchFamily="18" charset="0"/>
                        </a:rPr>
                        <m:t>𝑓</m:t>
                      </m:r>
                      <m:d>
                        <m:dPr>
                          <m:ctrlPr>
                            <a:rPr lang="en-US" sz="2500" i="1">
                              <a:solidFill>
                                <a:srgbClr val="836967"/>
                              </a:solidFill>
                              <a:latin typeface="Cambria Math" panose="02040503050406030204" pitchFamily="18" charset="0"/>
                            </a:rPr>
                          </m:ctrlPr>
                        </m:dPr>
                        <m:e>
                          <m:sSubSup>
                            <m:sSubSupPr>
                              <m:ctrlPr>
                                <a:rPr lang="en-US" sz="2500" i="1">
                                  <a:solidFill>
                                    <a:srgbClr val="836967"/>
                                  </a:solidFill>
                                  <a:latin typeface="Cambria Math" panose="02040503050406030204" pitchFamily="18" charset="0"/>
                                </a:rPr>
                              </m:ctrlPr>
                            </m:sSubSupPr>
                            <m:e>
                              <m:r>
                                <a:rPr lang="en-US" sz="2500" i="1">
                                  <a:latin typeface="Cambria Math" panose="02040503050406030204" pitchFamily="18" charset="0"/>
                                </a:rPr>
                                <m:t>𝑤</m:t>
                              </m:r>
                            </m:e>
                            <m:sub>
                              <m:r>
                                <a:rPr lang="en-US" sz="2500" i="1">
                                  <a:latin typeface="Cambria Math" panose="02040503050406030204" pitchFamily="18" charset="0"/>
                                </a:rPr>
                                <m:t>𝑡</m:t>
                              </m:r>
                              <m:r>
                                <a:rPr lang="en-US" sz="2500" i="0">
                                  <a:latin typeface="Cambria Math" panose="02040503050406030204" pitchFamily="18" charset="0"/>
                                </a:rPr>
                                <m:t>,</m:t>
                              </m:r>
                              <m:r>
                                <a:rPr lang="en-US" sz="2500" i="1">
                                  <a:latin typeface="Cambria Math" panose="02040503050406030204" pitchFamily="18" charset="0"/>
                                </a:rPr>
                                <m:t>𝑘</m:t>
                              </m:r>
                            </m:sub>
                            <m:sup>
                              <m:r>
                                <a:rPr lang="en-US" sz="2500" i="1">
                                  <a:latin typeface="Cambria Math" panose="02040503050406030204" pitchFamily="18" charset="0"/>
                                </a:rPr>
                                <m:t>𝑖</m:t>
                              </m:r>
                            </m:sup>
                          </m:sSubSup>
                        </m:e>
                      </m:d>
                      <m:r>
                        <a:rPr lang="en-US" sz="2500" i="0">
                          <a:latin typeface="Cambria Math" panose="02040503050406030204" pitchFamily="18" charset="0"/>
                        </a:rPr>
                        <m:t>=</m:t>
                      </m:r>
                      <m:d>
                        <m:dPr>
                          <m:begChr m:val="{"/>
                          <m:endChr m:val=""/>
                          <m:ctrlPr>
                            <a:rPr lang="en-US" sz="2500" i="1">
                              <a:solidFill>
                                <a:srgbClr val="836967"/>
                              </a:solidFill>
                              <a:latin typeface="Cambria Math" panose="02040503050406030204" pitchFamily="18" charset="0"/>
                            </a:rPr>
                          </m:ctrlPr>
                        </m:dPr>
                        <m:e>
                          <m:eqArr>
                            <m:eqArrPr>
                              <m:ctrlPr>
                                <a:rPr lang="en-US" sz="2500" i="1">
                                  <a:solidFill>
                                    <a:srgbClr val="836967"/>
                                  </a:solidFill>
                                  <a:latin typeface="Cambria Math" panose="02040503050406030204" pitchFamily="18" charset="0"/>
                                </a:rPr>
                              </m:ctrlPr>
                            </m:eqArrPr>
                            <m:e>
                              <m:sSub>
                                <m:sSubPr>
                                  <m:ctrlPr>
                                    <a:rPr lang="en-US" sz="2500" i="1">
                                      <a:solidFill>
                                        <a:srgbClr val="836967"/>
                                      </a:solidFill>
                                      <a:latin typeface="Cambria Math" panose="02040503050406030204" pitchFamily="18" charset="0"/>
                                    </a:rPr>
                                  </m:ctrlPr>
                                </m:sSubPr>
                                <m:e>
                                  <m:r>
                                    <a:rPr lang="en-US" sz="2500" i="1">
                                      <a:latin typeface="Cambria Math" panose="02040503050406030204" pitchFamily="18" charset="0"/>
                                    </a:rPr>
                                    <m:t>𝑤</m:t>
                                  </m:r>
                                </m:e>
                                <m:sub>
                                  <m:r>
                                    <a:rPr lang="en-US" sz="2500" i="1">
                                      <a:latin typeface="Cambria Math" panose="02040503050406030204" pitchFamily="18" charset="0"/>
                                    </a:rPr>
                                    <m:t>𝜏</m:t>
                                  </m:r>
                                </m:sub>
                              </m:sSub>
                              <m:r>
                                <a:rPr lang="en-US" sz="2500" i="0">
                                  <a:latin typeface="Cambria Math" panose="02040503050406030204" pitchFamily="18" charset="0"/>
                                </a:rPr>
                                <m:t>,  &amp;</m:t>
                              </m:r>
                              <m:r>
                                <a:rPr lang="en-US" sz="2500" i="1">
                                  <a:latin typeface="Cambria Math" panose="02040503050406030204" pitchFamily="18" charset="0"/>
                                </a:rPr>
                                <m:t>𝑟𝑒𝑐𝑒𝑖𝑣𝑒</m:t>
                              </m:r>
                              <m:r>
                                <a:rPr lang="en-US" sz="2500" i="0">
                                  <a:latin typeface="Cambria Math" panose="02040503050406030204" pitchFamily="18" charset="0"/>
                                </a:rPr>
                                <m:t> </m:t>
                              </m:r>
                              <m:sSub>
                                <m:sSubPr>
                                  <m:ctrlPr>
                                    <a:rPr lang="en-US" sz="2500" i="1">
                                      <a:solidFill>
                                        <a:srgbClr val="836967"/>
                                      </a:solidFill>
                                      <a:latin typeface="Cambria Math" panose="02040503050406030204" pitchFamily="18" charset="0"/>
                                    </a:rPr>
                                  </m:ctrlPr>
                                </m:sSubPr>
                                <m:e>
                                  <m:r>
                                    <a:rPr lang="en-US" sz="2500" i="1">
                                      <a:latin typeface="Cambria Math" panose="02040503050406030204" pitchFamily="18" charset="0"/>
                                    </a:rPr>
                                    <m:t>𝑤</m:t>
                                  </m:r>
                                </m:e>
                                <m:sub>
                                  <m:r>
                                    <a:rPr lang="en-US" sz="2500" i="1">
                                      <a:latin typeface="Cambria Math" panose="02040503050406030204" pitchFamily="18" charset="0"/>
                                    </a:rPr>
                                    <m:t>𝜏</m:t>
                                  </m:r>
                                </m:sub>
                              </m:sSub>
                              <m:r>
                                <a:rPr lang="en-US" sz="2500" i="0">
                                  <a:latin typeface="Cambria Math" panose="02040503050406030204" pitchFamily="18" charset="0"/>
                                </a:rPr>
                                <m:t> </m:t>
                              </m:r>
                              <m:r>
                                <a:rPr lang="en-US" sz="2500" i="1">
                                  <a:latin typeface="Cambria Math" panose="02040503050406030204" pitchFamily="18" charset="0"/>
                                </a:rPr>
                                <m:t>𝑓𝑟𝑜𝑚</m:t>
                              </m:r>
                              <m:r>
                                <a:rPr lang="en-US" sz="2500" i="0">
                                  <a:latin typeface="Cambria Math" panose="02040503050406030204" pitchFamily="18" charset="0"/>
                                </a:rPr>
                                <m:t> </m:t>
                              </m:r>
                              <m:r>
                                <a:rPr lang="en-US" sz="2500" i="1">
                                  <a:latin typeface="Cambria Math" panose="02040503050406030204" pitchFamily="18" charset="0"/>
                                </a:rPr>
                                <m:t>𝑠𝑒𝑟𝑣𝑒𝑟</m:t>
                              </m:r>
                            </m:e>
                            <m:e>
                              <m:sSubSup>
                                <m:sSubSupPr>
                                  <m:ctrlPr>
                                    <a:rPr lang="en-US" sz="2500" i="1">
                                      <a:solidFill>
                                        <a:srgbClr val="836967"/>
                                      </a:solidFill>
                                      <a:latin typeface="Cambria Math" panose="02040503050406030204" pitchFamily="18" charset="0"/>
                                    </a:rPr>
                                  </m:ctrlPr>
                                </m:sSubSupPr>
                                <m:e>
                                  <m:r>
                                    <a:rPr lang="en-US" sz="2500" i="1">
                                      <a:latin typeface="Cambria Math" panose="02040503050406030204" pitchFamily="18" charset="0"/>
                                    </a:rPr>
                                    <m:t>𝑤</m:t>
                                  </m:r>
                                </m:e>
                                <m:sub>
                                  <m:r>
                                    <a:rPr lang="en-US" sz="2500" i="1">
                                      <a:latin typeface="Cambria Math" panose="02040503050406030204" pitchFamily="18" charset="0"/>
                                    </a:rPr>
                                    <m:t>𝑡</m:t>
                                  </m:r>
                                  <m:r>
                                    <a:rPr lang="en-US" sz="2500" i="0">
                                      <a:latin typeface="Cambria Math" panose="02040503050406030204" pitchFamily="18" charset="0"/>
                                    </a:rPr>
                                    <m:t>,</m:t>
                                  </m:r>
                                  <m:r>
                                    <a:rPr lang="en-US" sz="2500" i="1">
                                      <a:latin typeface="Cambria Math" panose="02040503050406030204" pitchFamily="18" charset="0"/>
                                    </a:rPr>
                                    <m:t>𝑘</m:t>
                                  </m:r>
                                  <m:r>
                                    <a:rPr lang="en-US" sz="2500" i="0">
                                      <a:latin typeface="Cambria Math" panose="02040503050406030204" pitchFamily="18" charset="0"/>
                                    </a:rPr>
                                    <m:t>−1</m:t>
                                  </m:r>
                                </m:sub>
                                <m:sup>
                                  <m:r>
                                    <a:rPr lang="en-US" sz="2500" i="1">
                                      <a:latin typeface="Cambria Math" panose="02040503050406030204" pitchFamily="18" charset="0"/>
                                    </a:rPr>
                                    <m:t>𝑖</m:t>
                                  </m:r>
                                </m:sup>
                              </m:sSubSup>
                              <m:r>
                                <a:rPr lang="en-US" sz="2500" i="0">
                                  <a:latin typeface="Cambria Math" panose="02040503050406030204" pitchFamily="18" charset="0"/>
                                </a:rPr>
                                <m:t>−</m:t>
                              </m:r>
                              <m:r>
                                <a:rPr lang="en-US" sz="2500" i="1">
                                  <a:latin typeface="Cambria Math" panose="02040503050406030204" pitchFamily="18" charset="0"/>
                                </a:rPr>
                                <m:t>𝛾</m:t>
                              </m:r>
                              <m:r>
                                <m:rPr>
                                  <m:sty m:val="p"/>
                                </m:rPr>
                                <a:rPr lang="en-US" sz="2500" i="0">
                                  <a:latin typeface="Cambria Math" panose="02040503050406030204" pitchFamily="18" charset="0"/>
                                </a:rPr>
                                <m:t>∇</m:t>
                              </m:r>
                              <m:r>
                                <a:rPr lang="en-US" sz="2500" i="1">
                                  <a:latin typeface="Cambria Math" panose="02040503050406030204" pitchFamily="18" charset="0"/>
                                </a:rPr>
                                <m:t>𝑓</m:t>
                              </m:r>
                              <m:d>
                                <m:dPr>
                                  <m:sepChr m:val=","/>
                                  <m:ctrlPr>
                                    <a:rPr lang="en-US" sz="2500" i="1">
                                      <a:latin typeface="Cambria Math" panose="02040503050406030204" pitchFamily="18" charset="0"/>
                                    </a:rPr>
                                  </m:ctrlPr>
                                </m:dPr>
                                <m:e>
                                  <m:sSubSup>
                                    <m:sSubSupPr>
                                      <m:ctrlPr>
                                        <a:rPr lang="en-US" sz="2500" i="1">
                                          <a:solidFill>
                                            <a:srgbClr val="836967"/>
                                          </a:solidFill>
                                          <a:latin typeface="Cambria Math" panose="02040503050406030204" pitchFamily="18" charset="0"/>
                                        </a:rPr>
                                      </m:ctrlPr>
                                    </m:sSubSupPr>
                                    <m:e>
                                      <m:r>
                                        <a:rPr lang="en-US" sz="2500" i="1">
                                          <a:latin typeface="Cambria Math" panose="02040503050406030204" pitchFamily="18" charset="0"/>
                                        </a:rPr>
                                        <m:t>𝑤</m:t>
                                      </m:r>
                                    </m:e>
                                    <m:sub>
                                      <m:r>
                                        <a:rPr lang="en-US" sz="2500" i="1">
                                          <a:latin typeface="Cambria Math" panose="02040503050406030204" pitchFamily="18" charset="0"/>
                                        </a:rPr>
                                        <m:t>𝑡</m:t>
                                      </m:r>
                                      <m:r>
                                        <a:rPr lang="en-US" sz="2500" i="0">
                                          <a:latin typeface="Cambria Math" panose="02040503050406030204" pitchFamily="18" charset="0"/>
                                        </a:rPr>
                                        <m:t>,</m:t>
                                      </m:r>
                                      <m:r>
                                        <a:rPr lang="en-US" sz="2500" i="1">
                                          <a:latin typeface="Cambria Math" panose="02040503050406030204" pitchFamily="18" charset="0"/>
                                        </a:rPr>
                                        <m:t>𝑘</m:t>
                                      </m:r>
                                      <m:r>
                                        <a:rPr lang="en-US" sz="2500" i="0">
                                          <a:latin typeface="Cambria Math" panose="02040503050406030204" pitchFamily="18" charset="0"/>
                                        </a:rPr>
                                        <m:t>−1</m:t>
                                      </m:r>
                                    </m:sub>
                                    <m:sup>
                                      <m:r>
                                        <a:rPr lang="en-US" sz="2500" i="1">
                                          <a:latin typeface="Cambria Math" panose="02040503050406030204" pitchFamily="18" charset="0"/>
                                        </a:rPr>
                                        <m:t>𝑖</m:t>
                                      </m:r>
                                    </m:sup>
                                  </m:sSubSup>
                                </m:e>
                                <m:e>
                                  <m:sSubSup>
                                    <m:sSubSupPr>
                                      <m:ctrlPr>
                                        <a:rPr lang="en-US" sz="2500" i="1">
                                          <a:solidFill>
                                            <a:srgbClr val="836967"/>
                                          </a:solidFill>
                                          <a:latin typeface="Cambria Math" panose="02040503050406030204" pitchFamily="18" charset="0"/>
                                        </a:rPr>
                                      </m:ctrlPr>
                                    </m:sSubSupPr>
                                    <m:e>
                                      <m:r>
                                        <a:rPr lang="en-US" sz="2500" i="1">
                                          <a:latin typeface="Cambria Math" panose="02040503050406030204" pitchFamily="18" charset="0"/>
                                        </a:rPr>
                                        <m:t>𝑧</m:t>
                                      </m:r>
                                    </m:e>
                                    <m:sub>
                                      <m:r>
                                        <a:rPr lang="en-US" sz="2500" i="1">
                                          <a:latin typeface="Cambria Math" panose="02040503050406030204" pitchFamily="18" charset="0"/>
                                        </a:rPr>
                                        <m:t>𝑡</m:t>
                                      </m:r>
                                      <m:r>
                                        <a:rPr lang="en-US" sz="2500" i="0">
                                          <a:latin typeface="Cambria Math" panose="02040503050406030204" pitchFamily="18" charset="0"/>
                                        </a:rPr>
                                        <m:t>,</m:t>
                                      </m:r>
                                      <m:r>
                                        <a:rPr lang="en-US" sz="2500" i="1">
                                          <a:latin typeface="Cambria Math" panose="02040503050406030204" pitchFamily="18" charset="0"/>
                                        </a:rPr>
                                        <m:t>𝑘</m:t>
                                      </m:r>
                                    </m:sub>
                                    <m:sup>
                                      <m:r>
                                        <a:rPr lang="en-US" sz="2500" i="1">
                                          <a:latin typeface="Cambria Math" panose="02040503050406030204" pitchFamily="18" charset="0"/>
                                        </a:rPr>
                                        <m:t>𝑖</m:t>
                                      </m:r>
                                    </m:sup>
                                  </m:sSubSup>
                                </m:e>
                              </m:d>
                              <m:r>
                                <a:rPr lang="en-US" sz="2500" i="0">
                                  <a:latin typeface="Cambria Math" panose="02040503050406030204" pitchFamily="18" charset="0"/>
                                </a:rPr>
                                <m:t> ,  &amp;</m:t>
                              </m:r>
                              <m:r>
                                <a:rPr lang="en-US" sz="2500" i="1">
                                  <a:latin typeface="Cambria Math" panose="02040503050406030204" pitchFamily="18" charset="0"/>
                                </a:rPr>
                                <m:t>𝑜𝑡h𝑒𝑟𝑤𝑖𝑠𝑒</m:t>
                              </m:r>
                            </m:e>
                          </m:eqArr>
                        </m:e>
                      </m:d>
                    </m:oMath>
                  </m:oMathPara>
                </a14:m>
                <a:endParaRPr lang="en-US" sz="2500" dirty="0"/>
              </a:p>
              <a:p>
                <a:pPr algn="just">
                  <a:lnSpc>
                    <a:spcPct val="107000"/>
                  </a:lnSpc>
                  <a:spcAft>
                    <a:spcPts val="800"/>
                  </a:spcAft>
                </a:pPr>
                <a:r>
                  <a:rPr lang="en-US" sz="2840" dirty="0">
                    <a:latin typeface="Times New Roman" panose="02020603050405020304" pitchFamily="18" charset="0"/>
                    <a:ea typeface="DengXian" panose="02010600030101010101" pitchFamily="2" charset="-122"/>
                    <a:cs typeface="Times New Roman" panose="02020603050405020304" pitchFamily="18" charset="0"/>
                  </a:rPr>
                  <a:t>Note that the subscript </a:t>
                </a:r>
                <a14:m>
                  <m:oMath xmlns:m="http://schemas.openxmlformats.org/officeDocument/2006/math">
                    <m:r>
                      <a:rPr lang="en-US" sz="2840" b="0" i="1" smtClean="0">
                        <a:latin typeface="Cambria Math" panose="02040503050406030204" pitchFamily="18" charset="0"/>
                        <a:ea typeface="DengXian" panose="02010600030101010101" pitchFamily="2" charset="-122"/>
                        <a:cs typeface="Times New Roman" panose="02020603050405020304" pitchFamily="18" charset="0"/>
                      </a:rPr>
                      <m:t>𝑡</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in </a:t>
                </a:r>
                <a14:m>
                  <m:oMath xmlns:m="http://schemas.openxmlformats.org/officeDocument/2006/math">
                    <m:sSubSup>
                      <m:sSubSupPr>
                        <m:ctrlP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𝐺</m:t>
                        </m:r>
                      </m:e>
                      <m:sub>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𝑡</m:t>
                        </m:r>
                      </m:sub>
                      <m:sup>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𝑖</m:t>
                        </m:r>
                      </m:sup>
                    </m:sSubSup>
                  </m:oMath>
                </a14:m>
                <a:r>
                  <a:rPr lang="en-US" sz="2840" dirty="0">
                    <a:latin typeface="Times New Roman" panose="02020603050405020304" pitchFamily="18" charset="0"/>
                    <a:ea typeface="DengXian" panose="02010600030101010101" pitchFamily="2" charset="-122"/>
                    <a:cs typeface="Times New Roman" panose="02020603050405020304" pitchFamily="18" charset="0"/>
                  </a:rPr>
                  <a:t> and </a:t>
                </a:r>
                <a14:m>
                  <m:oMath xmlns:m="http://schemas.openxmlformats.org/officeDocument/2006/math">
                    <m:sSubSup>
                      <m:sSubSupPr>
                        <m:ctrlPr>
                          <a:rPr lang="en-US" sz="2840" b="0" i="1" smtClean="0">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b="0" i="1" smtClean="0">
                            <a:latin typeface="Cambria Math" panose="02040503050406030204" pitchFamily="18" charset="0"/>
                            <a:ea typeface="DengXian" panose="02010600030101010101" pitchFamily="2" charset="-122"/>
                            <a:cs typeface="Times New Roman" panose="02020603050405020304" pitchFamily="18" charset="0"/>
                          </a:rPr>
                          <m:t>𝑤</m:t>
                        </m:r>
                      </m:e>
                      <m:sub>
                        <m:r>
                          <a:rPr lang="en-US" sz="2840" b="0" i="1" smtClean="0">
                            <a:latin typeface="Cambria Math" panose="02040503050406030204" pitchFamily="18" charset="0"/>
                            <a:ea typeface="DengXian" panose="02010600030101010101" pitchFamily="2" charset="-122"/>
                            <a:cs typeface="Times New Roman" panose="02020603050405020304" pitchFamily="18" charset="0"/>
                          </a:rPr>
                          <m:t>𝑡</m:t>
                        </m:r>
                        <m:r>
                          <a:rPr lang="en-US" sz="2840" b="0" i="1" smtClean="0">
                            <a:latin typeface="Cambria Math" panose="02040503050406030204" pitchFamily="18" charset="0"/>
                            <a:ea typeface="DengXian" panose="02010600030101010101" pitchFamily="2" charset="-122"/>
                            <a:cs typeface="Times New Roman" panose="02020603050405020304" pitchFamily="18" charset="0"/>
                          </a:rPr>
                          <m:t>,</m:t>
                        </m:r>
                        <m:r>
                          <a:rPr lang="en-US" sz="2840" b="0" i="1" smtClean="0">
                            <a:latin typeface="Cambria Math" panose="02040503050406030204" pitchFamily="18" charset="0"/>
                            <a:ea typeface="DengXian" panose="02010600030101010101" pitchFamily="2" charset="-122"/>
                            <a:cs typeface="Times New Roman" panose="02020603050405020304" pitchFamily="18" charset="0"/>
                          </a:rPr>
                          <m:t>𝑘</m:t>
                        </m:r>
                      </m:sub>
                      <m:sup>
                        <m:r>
                          <a:rPr lang="en-US" sz="2840" b="0" i="1" smtClean="0">
                            <a:latin typeface="Cambria Math" panose="02040503050406030204" pitchFamily="18" charset="0"/>
                            <a:ea typeface="DengXian" panose="02010600030101010101" pitchFamily="2" charset="-122"/>
                            <a:cs typeface="Times New Roman" panose="02020603050405020304" pitchFamily="18" charset="0"/>
                          </a:rPr>
                          <m:t>𝑖</m:t>
                        </m:r>
                      </m:sup>
                    </m:sSubSup>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is used to distinguish which version of global model </a:t>
                </a:r>
                <a14:m>
                  <m:oMath xmlns:m="http://schemas.openxmlformats.org/officeDocument/2006/math">
                    <m:sSub>
                      <m:sSubPr>
                        <m:ctrlP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𝑤</m:t>
                        </m:r>
                      </m:e>
                      <m:sub>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𝑡</m:t>
                        </m:r>
                      </m:sub>
                    </m:sSub>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they finally contribute to, and the exact value of </a:t>
                </a:r>
                <a14:m>
                  <m:oMath xmlns:m="http://schemas.openxmlformats.org/officeDocument/2006/math">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𝑡</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is unknown in practice.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40" b="0" i="0" u="none" strike="noStrike" cap="none" normalizeH="0" baseline="0" dirty="0">
                  <a:ln>
                    <a:noFill/>
                  </a:ln>
                  <a:solidFill>
                    <a:schemeClr val="tx1"/>
                  </a:solidFill>
                  <a:effectLst/>
                  <a:latin typeface="Arial" panose="020B0604020202020204" pitchFamily="34" charset="0"/>
                </a:endParaRPr>
              </a:p>
            </p:txBody>
          </p:sp>
        </mc:Choice>
        <mc:Fallback xmlns="">
          <p:sp>
            <p:nvSpPr>
              <p:cNvPr id="19" name="Rectangle 2">
                <a:extLst>
                  <a:ext uri="{FF2B5EF4-FFF2-40B4-BE49-F238E27FC236}">
                    <a16:creationId xmlns:a16="http://schemas.microsoft.com/office/drawing/2014/main" id="{6999823E-9F2D-4815-AEC8-2CEF556F9F0F}"/>
                  </a:ext>
                </a:extLst>
              </p:cNvPr>
              <p:cNvSpPr>
                <a:spLocks noRot="1" noChangeAspect="1" noMove="1" noResize="1" noEditPoints="1" noAdjustHandles="1" noChangeArrowheads="1" noChangeShapeType="1" noTextEdit="1"/>
              </p:cNvSpPr>
              <p:nvPr/>
            </p:nvSpPr>
            <p:spPr bwMode="auto">
              <a:xfrm>
                <a:off x="11704347" y="7825887"/>
                <a:ext cx="9746743" cy="12063111"/>
              </a:xfrm>
              <a:prstGeom prst="rect">
                <a:avLst/>
              </a:prstGeom>
              <a:blipFill>
                <a:blip r:embed="rId4"/>
                <a:stretch>
                  <a:fillRect l="-1313" t="-51" r="-131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218" name="组合 23">
            <a:extLst>
              <a:ext uri="{FF2B5EF4-FFF2-40B4-BE49-F238E27FC236}">
                <a16:creationId xmlns:a16="http://schemas.microsoft.com/office/drawing/2014/main" id="{989865B2-26F9-49A6-8708-438F6D783835}"/>
              </a:ext>
            </a:extLst>
          </p:cNvPr>
          <p:cNvGrpSpPr>
            <a:grpSpLocks/>
          </p:cNvGrpSpPr>
          <p:nvPr/>
        </p:nvGrpSpPr>
        <p:grpSpPr bwMode="auto">
          <a:xfrm>
            <a:off x="1093021" y="20559827"/>
            <a:ext cx="9808634" cy="723900"/>
            <a:chOff x="1360081" y="15948824"/>
            <a:chExt cx="11035709" cy="815176"/>
          </a:xfrm>
        </p:grpSpPr>
        <p:grpSp>
          <p:nvGrpSpPr>
            <p:cNvPr id="219" name="组合 22">
              <a:extLst>
                <a:ext uri="{FF2B5EF4-FFF2-40B4-BE49-F238E27FC236}">
                  <a16:creationId xmlns:a16="http://schemas.microsoft.com/office/drawing/2014/main" id="{7F54747C-9E88-41D7-8650-01AE4CD47D3E}"/>
                </a:ext>
              </a:extLst>
            </p:cNvPr>
            <p:cNvGrpSpPr>
              <a:grpSpLocks/>
            </p:cNvGrpSpPr>
            <p:nvPr/>
          </p:nvGrpSpPr>
          <p:grpSpPr bwMode="auto">
            <a:xfrm>
              <a:off x="1360081" y="15948824"/>
              <a:ext cx="11035709" cy="815176"/>
              <a:chOff x="1360081" y="17068800"/>
              <a:chExt cx="11035709" cy="815176"/>
            </a:xfrm>
          </p:grpSpPr>
          <p:sp>
            <p:nvSpPr>
              <p:cNvPr id="223" name="矩形: 圆顶角 16">
                <a:extLst>
                  <a:ext uri="{FF2B5EF4-FFF2-40B4-BE49-F238E27FC236}">
                    <a16:creationId xmlns:a16="http://schemas.microsoft.com/office/drawing/2014/main" id="{F5BFFE12-699A-4BB6-9FDB-A89CD3E21EF0}"/>
                  </a:ext>
                </a:extLst>
              </p:cNvPr>
              <p:cNvSpPr/>
              <p:nvPr/>
            </p:nvSpPr>
            <p:spPr bwMode="auto">
              <a:xfrm>
                <a:off x="1371194" y="17068800"/>
                <a:ext cx="5661910" cy="815176"/>
              </a:xfrm>
              <a:prstGeom prst="round2SameRect">
                <a:avLst>
                  <a:gd name="adj1" fmla="val 0"/>
                  <a:gd name="adj2" fmla="val 50000"/>
                </a:avLst>
              </a:prstGeom>
              <a:solidFill>
                <a:schemeClr val="accent1"/>
              </a:solidFill>
              <a:ln w="9525" cap="flat" cmpd="sng" algn="ctr">
                <a:noFill/>
                <a:prstDash val="solid"/>
                <a:round/>
                <a:headEnd type="none" w="med" len="med"/>
                <a:tailEnd type="none" w="med" len="med"/>
              </a:ln>
              <a:effectLst/>
            </p:spPr>
            <p:txBody>
              <a:bodyPr/>
              <a:lstStyle/>
              <a:p>
                <a:pPr defTabSz="4179972">
                  <a:defRPr/>
                </a:pPr>
                <a:endParaRPr lang="zh-CN" altLang="en-US" sz="8267" dirty="0">
                  <a:solidFill>
                    <a:srgbClr val="000000"/>
                  </a:solidFill>
                </a:endParaRPr>
              </a:p>
            </p:txBody>
          </p:sp>
          <p:cxnSp>
            <p:nvCxnSpPr>
              <p:cNvPr id="224" name="直接连接符 21">
                <a:extLst>
                  <a:ext uri="{FF2B5EF4-FFF2-40B4-BE49-F238E27FC236}">
                    <a16:creationId xmlns:a16="http://schemas.microsoft.com/office/drawing/2014/main" id="{78A95D6C-D482-426F-9CDD-28BAF5C968D8}"/>
                  </a:ext>
                </a:extLst>
              </p:cNvPr>
              <p:cNvCxnSpPr>
                <a:cxnSpLocks noChangeShapeType="1"/>
              </p:cNvCxnSpPr>
              <p:nvPr/>
            </p:nvCxnSpPr>
            <p:spPr bwMode="auto">
              <a:xfrm>
                <a:off x="1360081" y="17068800"/>
                <a:ext cx="11035709" cy="0"/>
              </a:xfrm>
              <a:prstGeom prst="line">
                <a:avLst/>
              </a:prstGeom>
              <a:noFill/>
              <a:ln w="76200"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20" name="文本框 17">
              <a:extLst>
                <a:ext uri="{FF2B5EF4-FFF2-40B4-BE49-F238E27FC236}">
                  <a16:creationId xmlns:a16="http://schemas.microsoft.com/office/drawing/2014/main" id="{5A6DCBE1-4221-4C3A-A920-8AA5F7A72D11}"/>
                </a:ext>
              </a:extLst>
            </p:cNvPr>
            <p:cNvSpPr txBox="1">
              <a:spLocks noChangeArrowheads="1"/>
            </p:cNvSpPr>
            <p:nvPr/>
          </p:nvSpPr>
          <p:spPr bwMode="auto">
            <a:xfrm>
              <a:off x="1563871" y="16005201"/>
              <a:ext cx="5469233" cy="65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3200" b="1" dirty="0">
                  <a:solidFill>
                    <a:srgbClr val="000000"/>
                  </a:solidFill>
                  <a:latin typeface="Lucida Fax" panose="02060602050505020204" pitchFamily="18" charset="0"/>
                  <a:ea typeface="宋体" panose="02010600030101010101" pitchFamily="2" charset="-122"/>
                </a:rPr>
                <a:t>Related Work</a:t>
              </a:r>
              <a:endParaRPr lang="zh-CN" altLang="en-US" sz="3911" b="1" dirty="0">
                <a:solidFill>
                  <a:srgbClr val="000000"/>
                </a:solidFill>
                <a:latin typeface="Lucida Fax" panose="02060602050505020204" pitchFamily="18" charset="0"/>
                <a:ea typeface="宋体" panose="02010600030101010101" pitchFamily="2" charset="-122"/>
              </a:endParaRPr>
            </a:p>
          </p:txBody>
        </p:sp>
      </p:grpSp>
      <mc:AlternateContent xmlns:mc="http://schemas.openxmlformats.org/markup-compatibility/2006" xmlns:a14="http://schemas.microsoft.com/office/drawing/2010/main">
        <mc:Choice Requires="a14">
          <p:sp>
            <p:nvSpPr>
              <p:cNvPr id="225" name="TextBox 224">
                <a:extLst>
                  <a:ext uri="{FF2B5EF4-FFF2-40B4-BE49-F238E27FC236}">
                    <a16:creationId xmlns:a16="http://schemas.microsoft.com/office/drawing/2014/main" id="{2740BC7D-01AF-422E-8750-3223BBE41F6D}"/>
                  </a:ext>
                </a:extLst>
              </p:cNvPr>
              <p:cNvSpPr txBox="1"/>
              <p:nvPr/>
            </p:nvSpPr>
            <p:spPr>
              <a:xfrm>
                <a:off x="1262864" y="21440798"/>
                <a:ext cx="9385192" cy="6945684"/>
              </a:xfrm>
              <a:prstGeom prst="rect">
                <a:avLst/>
              </a:prstGeom>
              <a:noFill/>
            </p:spPr>
            <p:txBody>
              <a:bodyPr wrap="square">
                <a:spAutoFit/>
              </a:bodyPr>
              <a:lstStyle/>
              <a:p>
                <a:pPr algn="just">
                  <a:lnSpc>
                    <a:spcPct val="107000"/>
                  </a:lnSpc>
                  <a:spcAft>
                    <a:spcPts val="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In A-LSGD, we denote </a:t>
                </a:r>
                <a14:m>
                  <m:oMath xmlns:m="http://schemas.openxmlformats.org/officeDocument/2006/math">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𝐾</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as the communication interval, so that all workers iterate locally for </a:t>
                </a:r>
                <a14:m>
                  <m:oMath xmlns:m="http://schemas.openxmlformats.org/officeDocument/2006/math">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𝐾</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times to generate a sequence of gradient </a:t>
                </a:r>
                <a14:m>
                  <m:oMath xmlns:m="http://schemas.openxmlformats.org/officeDocument/2006/math">
                    <m:d>
                      <m:dPr>
                        <m:begChr m:val="{"/>
                        <m:endChr m:val="}"/>
                        <m:ctrlP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ctrlPr>
                      </m:dPr>
                      <m:e>
                        <m:sSubSup>
                          <m:sSubSupPr>
                            <m:ctrlP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𝑔</m:t>
                            </m:r>
                          </m:e>
                          <m:sub>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𝑘</m:t>
                            </m:r>
                          </m:sub>
                          <m:sup>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𝑖</m:t>
                            </m:r>
                          </m:sup>
                        </m:sSubSup>
                      </m:e>
                    </m:d>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for worker </a:t>
                </a:r>
                <a14:m>
                  <m:oMath xmlns:m="http://schemas.openxmlformats.org/officeDocument/2006/math">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𝑖</m:t>
                    </m:r>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m:t>
                    </m:r>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𝑛</m:t>
                    </m:r>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and iteration </a:t>
                </a:r>
                <a14:m>
                  <m:oMath xmlns:m="http://schemas.openxmlformats.org/officeDocument/2006/math">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𝑘</m:t>
                    </m:r>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m:t>
                    </m:r>
                    <m:d>
                      <m:dPr>
                        <m:begChr m:val="["/>
                        <m:endChr m:val="]"/>
                        <m:ctrlP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𝐾</m:t>
                        </m:r>
                      </m:e>
                    </m:d>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After a round of </a:t>
                </a:r>
                <a14:m>
                  <m:oMath xmlns:m="http://schemas.openxmlformats.org/officeDocument/2006/math">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𝐾</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iterations, worker calculates accumulated gradient </a:t>
                </a:r>
                <a14:m>
                  <m:oMath xmlns:m="http://schemas.openxmlformats.org/officeDocument/2006/math">
                    <m:sSup>
                      <m:sSupPr>
                        <m:ctrlP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𝐺</m:t>
                        </m:r>
                      </m:e>
                      <m:sup>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𝑖</m:t>
                        </m:r>
                      </m:sup>
                    </m:sSup>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m:t>
                    </m:r>
                    <m:nary>
                      <m:naryPr>
                        <m:chr m:val="∑"/>
                        <m:ctrlP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ctrlPr>
                      </m:naryPr>
                      <m:sub>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𝑘</m:t>
                        </m:r>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=1</m:t>
                        </m:r>
                      </m:sub>
                      <m:sup>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𝐾</m:t>
                        </m:r>
                      </m:sup>
                      <m:e>
                        <m:sSubSup>
                          <m:sSubSupPr>
                            <m:ctrlP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𝑔</m:t>
                            </m:r>
                          </m:e>
                          <m:sub>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𝑘</m:t>
                            </m:r>
                          </m:sub>
                          <m:sup>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𝑖</m:t>
                            </m:r>
                          </m:sup>
                        </m:sSubSup>
                      </m:e>
                    </m:nary>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and uploads to server, where the server would use </a:t>
                </a:r>
                <a14:m>
                  <m:oMath xmlns:m="http://schemas.openxmlformats.org/officeDocument/2006/math">
                    <m:sSup>
                      <m:sSupPr>
                        <m:ctrlP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𝐺</m:t>
                        </m:r>
                      </m:e>
                      <m:sup>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𝑖</m:t>
                        </m:r>
                      </m:sup>
                    </m:sSup>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to update global model </a:t>
                </a:r>
                <a14:m>
                  <m:oMath xmlns:m="http://schemas.openxmlformats.org/officeDocument/2006/math">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𝑤</m:t>
                    </m:r>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m:t>
                    </m:r>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𝑤</m:t>
                    </m:r>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𝐺</m:t>
                        </m:r>
                      </m:e>
                      <m:sup>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𝑖</m:t>
                        </m:r>
                      </m:sup>
                    </m:sSup>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then send the newest model </a:t>
                </a:r>
                <a14:m>
                  <m:oMath xmlns:m="http://schemas.openxmlformats.org/officeDocument/2006/math">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𝑤</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to replace the local model </a:t>
                </a:r>
                <a14:m>
                  <m:oMath xmlns:m="http://schemas.openxmlformats.org/officeDocument/2006/math">
                    <m:sSub>
                      <m:sSubPr>
                        <m:ctrlP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𝑤</m:t>
                        </m:r>
                      </m:e>
                      <m:sub>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𝑖</m:t>
                        </m:r>
                      </m:sub>
                    </m:sSub>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on worker </a:t>
                </a:r>
                <a14:m>
                  <m:oMath xmlns:m="http://schemas.openxmlformats.org/officeDocument/2006/math">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𝑖</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a:t>
                </a:r>
              </a:p>
              <a:p>
                <a:pPr>
                  <a:lnSpc>
                    <a:spcPct val="107000"/>
                  </a:lnSpc>
                  <a:spcAft>
                    <a:spcPts val="800"/>
                  </a:spcAft>
                </a:pPr>
                <a:endParaRPr lang="en-US" sz="2840" dirty="0">
                  <a:latin typeface="Times New Roman" panose="02020603050405020304" pitchFamily="18" charset="0"/>
                  <a:ea typeface="DengXian" panose="02010600030101010101" pitchFamily="2" charset="-122"/>
                  <a:cs typeface="Times New Roman" panose="02020603050405020304" pitchFamily="18" charset="0"/>
                </a:endParaRPr>
              </a:p>
              <a:p>
                <a:pPr algn="just">
                  <a:lnSpc>
                    <a:spcPct val="107000"/>
                  </a:lnSpc>
                  <a:spcAft>
                    <a:spcPts val="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Similarly, Local SGD (LSGD) is the synchronous version of A-LSGD, where the communication process is synchronized. In each round,</a:t>
                </a:r>
                <a:r>
                  <a:rPr lang="en-US" sz="2840" dirty="0">
                    <a:latin typeface="Times New Roman" panose="02020603050405020304" pitchFamily="18" charset="0"/>
                    <a:ea typeface="DengXian" panose="02010600030101010101" pitchFamily="2" charset="-122"/>
                    <a:cs typeface="Times New Roman" panose="02020603050405020304" pitchFamily="18" charset="0"/>
                  </a:rPr>
                  <a:t> server would wait until finish receiving and updating global model by </a:t>
                </a:r>
                <a14:m>
                  <m:oMath xmlns:m="http://schemas.openxmlformats.org/officeDocument/2006/math">
                    <m:sSup>
                      <m:sSupPr>
                        <m:ctrlPr>
                          <a:rPr lang="en-US" sz="2840" b="0" i="1" smtClean="0">
                            <a:latin typeface="Cambria Math" panose="02040503050406030204" pitchFamily="18" charset="0"/>
                            <a:ea typeface="DengXian" panose="02010600030101010101" pitchFamily="2" charset="-122"/>
                            <a:cs typeface="Times New Roman" panose="02020603050405020304" pitchFamily="18" charset="0"/>
                          </a:rPr>
                        </m:ctrlPr>
                      </m:sSupPr>
                      <m:e>
                        <m:r>
                          <a:rPr lang="en-US" sz="2840" b="0" i="1" smtClean="0">
                            <a:latin typeface="Cambria Math" panose="02040503050406030204" pitchFamily="18" charset="0"/>
                            <a:ea typeface="DengXian" panose="02010600030101010101" pitchFamily="2" charset="-122"/>
                            <a:cs typeface="Times New Roman" panose="02020603050405020304" pitchFamily="18" charset="0"/>
                          </a:rPr>
                          <m:t>𝐺</m:t>
                        </m:r>
                      </m:e>
                      <m:sup>
                        <m:r>
                          <a:rPr lang="en-US" sz="2840" b="0" i="1" smtClean="0">
                            <a:latin typeface="Cambria Math" panose="02040503050406030204" pitchFamily="18" charset="0"/>
                            <a:ea typeface="DengXian" panose="02010600030101010101" pitchFamily="2" charset="-122"/>
                            <a:cs typeface="Times New Roman" panose="02020603050405020304" pitchFamily="18" charset="0"/>
                          </a:rPr>
                          <m:t>𝑖</m:t>
                        </m:r>
                      </m:sup>
                    </m:sSup>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from every worker </a:t>
                </a:r>
                <a14:m>
                  <m:oMath xmlns:m="http://schemas.openxmlformats.org/officeDocument/2006/math">
                    <m:r>
                      <a:rPr lang="en-US" sz="2840" b="0" i="1" smtClean="0">
                        <a:effectLst/>
                        <a:latin typeface="Cambria Math" panose="02040503050406030204" pitchFamily="18" charset="0"/>
                        <a:ea typeface="DengXian" panose="02010600030101010101" pitchFamily="2" charset="-122"/>
                        <a:cs typeface="Times New Roman" panose="02020603050405020304" pitchFamily="18" charset="0"/>
                      </a:rPr>
                      <m:t>𝑖</m:t>
                    </m:r>
                  </m:oMath>
                </a14:m>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then broadcast new model to all workers at the same time.</a:t>
                </a:r>
              </a:p>
            </p:txBody>
          </p:sp>
        </mc:Choice>
        <mc:Fallback xmlns="">
          <p:sp>
            <p:nvSpPr>
              <p:cNvPr id="225" name="TextBox 224">
                <a:extLst>
                  <a:ext uri="{FF2B5EF4-FFF2-40B4-BE49-F238E27FC236}">
                    <a16:creationId xmlns:a16="http://schemas.microsoft.com/office/drawing/2014/main" id="{2740BC7D-01AF-422E-8750-3223BBE41F6D}"/>
                  </a:ext>
                </a:extLst>
              </p:cNvPr>
              <p:cNvSpPr txBox="1">
                <a:spLocks noRot="1" noChangeAspect="1" noMove="1" noResize="1" noEditPoints="1" noAdjustHandles="1" noChangeArrowheads="1" noChangeShapeType="1" noTextEdit="1"/>
              </p:cNvSpPr>
              <p:nvPr/>
            </p:nvSpPr>
            <p:spPr>
              <a:xfrm>
                <a:off x="1262864" y="21440798"/>
                <a:ext cx="9385192" cy="6945684"/>
              </a:xfrm>
              <a:prstGeom prst="rect">
                <a:avLst/>
              </a:prstGeom>
              <a:blipFill>
                <a:blip r:embed="rId6"/>
                <a:stretch>
                  <a:fillRect l="-1364" t="-965" r="-1299" b="-1754"/>
                </a:stretch>
              </a:blipFill>
            </p:spPr>
            <p:txBody>
              <a:bodyPr/>
              <a:lstStyle/>
              <a:p>
                <a:r>
                  <a:rPr lang="en-US">
                    <a:noFill/>
                  </a:rPr>
                  <a:t> </a:t>
                </a:r>
              </a:p>
            </p:txBody>
          </p:sp>
        </mc:Fallback>
      </mc:AlternateContent>
      <p:grpSp>
        <p:nvGrpSpPr>
          <p:cNvPr id="229" name="组合 232">
            <a:extLst>
              <a:ext uri="{FF2B5EF4-FFF2-40B4-BE49-F238E27FC236}">
                <a16:creationId xmlns:a16="http://schemas.microsoft.com/office/drawing/2014/main" id="{17B7A909-FF53-4F58-9178-C75F83920701}"/>
              </a:ext>
            </a:extLst>
          </p:cNvPr>
          <p:cNvGrpSpPr/>
          <p:nvPr/>
        </p:nvGrpSpPr>
        <p:grpSpPr>
          <a:xfrm>
            <a:off x="11891147" y="20013918"/>
            <a:ext cx="9966967" cy="3086946"/>
            <a:chOff x="11801341" y="18953635"/>
            <a:chExt cx="20268827" cy="6269342"/>
          </a:xfrm>
        </p:grpSpPr>
        <p:cxnSp>
          <p:nvCxnSpPr>
            <p:cNvPr id="231" name="Google Shape;213;p20">
              <a:extLst>
                <a:ext uri="{FF2B5EF4-FFF2-40B4-BE49-F238E27FC236}">
                  <a16:creationId xmlns:a16="http://schemas.microsoft.com/office/drawing/2014/main" id="{7326816C-D574-4816-A004-8CA76412E7DE}"/>
                </a:ext>
              </a:extLst>
            </p:cNvPr>
            <p:cNvCxnSpPr>
              <a:cxnSpLocks noChangeShapeType="1"/>
            </p:cNvCxnSpPr>
            <p:nvPr/>
          </p:nvCxnSpPr>
          <p:spPr bwMode="auto">
            <a:xfrm>
              <a:off x="14222525" y="19570048"/>
              <a:ext cx="0" cy="4890152"/>
            </a:xfrm>
            <a:prstGeom prst="straightConnector1">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sp>
          <p:nvSpPr>
            <p:cNvPr id="232" name="Google Shape;214;p20">
              <a:extLst>
                <a:ext uri="{FF2B5EF4-FFF2-40B4-BE49-F238E27FC236}">
                  <a16:creationId xmlns:a16="http://schemas.microsoft.com/office/drawing/2014/main" id="{9AC9C97E-53F4-40B1-B9C8-F93DE767C31A}"/>
                </a:ext>
              </a:extLst>
            </p:cNvPr>
            <p:cNvSpPr>
              <a:spLocks noChangeArrowheads="1"/>
            </p:cNvSpPr>
            <p:nvPr/>
          </p:nvSpPr>
          <p:spPr bwMode="auto">
            <a:xfrm>
              <a:off x="14222525" y="19780024"/>
              <a:ext cx="3224563" cy="938771"/>
            </a:xfrm>
            <a:prstGeom prst="rightArrow">
              <a:avLst>
                <a:gd name="adj1" fmla="val 50000"/>
                <a:gd name="adj2" fmla="val 50002"/>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34" name="Google Shape;215;p20">
              <a:extLst>
                <a:ext uri="{FF2B5EF4-FFF2-40B4-BE49-F238E27FC236}">
                  <a16:creationId xmlns:a16="http://schemas.microsoft.com/office/drawing/2014/main" id="{52943E9D-DC8A-4B36-83AE-56D7F73B4C53}"/>
                </a:ext>
              </a:extLst>
            </p:cNvPr>
            <p:cNvSpPr>
              <a:spLocks noChangeArrowheads="1"/>
            </p:cNvSpPr>
            <p:nvPr/>
          </p:nvSpPr>
          <p:spPr bwMode="auto">
            <a:xfrm>
              <a:off x="23896212" y="19786304"/>
              <a:ext cx="1156639" cy="938771"/>
            </a:xfrm>
            <a:prstGeom prst="rightArrow">
              <a:avLst>
                <a:gd name="adj1" fmla="val 50000"/>
                <a:gd name="adj2" fmla="val 50002"/>
              </a:avLst>
            </a:prstGeom>
            <a:solidFill>
              <a:schemeClr val="tx1"/>
            </a:solidFill>
            <a:ln w="12700">
              <a:solidFill>
                <a:schemeClr val="tx1"/>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63" name="Google Shape;216;p20">
              <a:extLst>
                <a:ext uri="{FF2B5EF4-FFF2-40B4-BE49-F238E27FC236}">
                  <a16:creationId xmlns:a16="http://schemas.microsoft.com/office/drawing/2014/main" id="{90677981-DD60-4917-BE88-D0F55A9FBA26}"/>
                </a:ext>
              </a:extLst>
            </p:cNvPr>
            <p:cNvSpPr>
              <a:spLocks noChangeArrowheads="1"/>
            </p:cNvSpPr>
            <p:nvPr/>
          </p:nvSpPr>
          <p:spPr bwMode="auto">
            <a:xfrm>
              <a:off x="17447088" y="19780024"/>
              <a:ext cx="3224563" cy="938771"/>
            </a:xfrm>
            <a:prstGeom prst="rightArrow">
              <a:avLst>
                <a:gd name="adj1" fmla="val 50000"/>
                <a:gd name="adj2" fmla="val 50002"/>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64" name="Google Shape;217;p20">
              <a:extLst>
                <a:ext uri="{FF2B5EF4-FFF2-40B4-BE49-F238E27FC236}">
                  <a16:creationId xmlns:a16="http://schemas.microsoft.com/office/drawing/2014/main" id="{85B79EFF-4C1C-432D-B188-FB7A1B0668E3}"/>
                </a:ext>
              </a:extLst>
            </p:cNvPr>
            <p:cNvSpPr>
              <a:spLocks noChangeArrowheads="1"/>
            </p:cNvSpPr>
            <p:nvPr/>
          </p:nvSpPr>
          <p:spPr bwMode="auto">
            <a:xfrm>
              <a:off x="20671649" y="19780024"/>
              <a:ext cx="3224563" cy="938771"/>
            </a:xfrm>
            <a:prstGeom prst="rightArrow">
              <a:avLst>
                <a:gd name="adj1" fmla="val 50000"/>
                <a:gd name="adj2" fmla="val 50002"/>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65" name="Google Shape;218;p20">
              <a:extLst>
                <a:ext uri="{FF2B5EF4-FFF2-40B4-BE49-F238E27FC236}">
                  <a16:creationId xmlns:a16="http://schemas.microsoft.com/office/drawing/2014/main" id="{C0B13C7D-AF6C-4B92-BB0F-0AC8F84ECB7E}"/>
                </a:ext>
              </a:extLst>
            </p:cNvPr>
            <p:cNvSpPr>
              <a:spLocks noChangeArrowheads="1"/>
            </p:cNvSpPr>
            <p:nvPr/>
          </p:nvSpPr>
          <p:spPr bwMode="auto">
            <a:xfrm>
              <a:off x="25052851" y="19792584"/>
              <a:ext cx="3224563" cy="938771"/>
            </a:xfrm>
            <a:prstGeom prst="rightArrow">
              <a:avLst>
                <a:gd name="adj1" fmla="val 50000"/>
                <a:gd name="adj2" fmla="val 50002"/>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66" name="Google Shape;219;p20">
              <a:extLst>
                <a:ext uri="{FF2B5EF4-FFF2-40B4-BE49-F238E27FC236}">
                  <a16:creationId xmlns:a16="http://schemas.microsoft.com/office/drawing/2014/main" id="{FFDE25D2-4E88-4B8E-AA2A-8729329E5A80}"/>
                </a:ext>
              </a:extLst>
            </p:cNvPr>
            <p:cNvSpPr>
              <a:spLocks noChangeArrowheads="1"/>
            </p:cNvSpPr>
            <p:nvPr/>
          </p:nvSpPr>
          <p:spPr bwMode="auto">
            <a:xfrm>
              <a:off x="28277414" y="19792584"/>
              <a:ext cx="3224563" cy="938771"/>
            </a:xfrm>
            <a:prstGeom prst="rightArrow">
              <a:avLst>
                <a:gd name="adj1" fmla="val 50000"/>
                <a:gd name="adj2" fmla="val 50002"/>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67" name="Google Shape;220;p20">
              <a:extLst>
                <a:ext uri="{FF2B5EF4-FFF2-40B4-BE49-F238E27FC236}">
                  <a16:creationId xmlns:a16="http://schemas.microsoft.com/office/drawing/2014/main" id="{695025C6-9708-45C9-A84F-2CE09ADE235E}"/>
                </a:ext>
              </a:extLst>
            </p:cNvPr>
            <p:cNvSpPr>
              <a:spLocks noChangeArrowheads="1"/>
            </p:cNvSpPr>
            <p:nvPr/>
          </p:nvSpPr>
          <p:spPr bwMode="auto">
            <a:xfrm>
              <a:off x="14222525" y="22897145"/>
              <a:ext cx="1401976" cy="938771"/>
            </a:xfrm>
            <a:prstGeom prst="rightArrow">
              <a:avLst>
                <a:gd name="adj1" fmla="val 50000"/>
                <a:gd name="adj2" fmla="val 50000"/>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68" name="Google Shape;221;p20">
              <a:extLst>
                <a:ext uri="{FF2B5EF4-FFF2-40B4-BE49-F238E27FC236}">
                  <a16:creationId xmlns:a16="http://schemas.microsoft.com/office/drawing/2014/main" id="{8590A308-6B08-401C-A2A7-38083DDA778C}"/>
                </a:ext>
              </a:extLst>
            </p:cNvPr>
            <p:cNvSpPr>
              <a:spLocks noChangeArrowheads="1"/>
            </p:cNvSpPr>
            <p:nvPr/>
          </p:nvSpPr>
          <p:spPr bwMode="auto">
            <a:xfrm>
              <a:off x="15624501" y="22897143"/>
              <a:ext cx="1401976" cy="938771"/>
            </a:xfrm>
            <a:prstGeom prst="rightArrow">
              <a:avLst>
                <a:gd name="adj1" fmla="val 50000"/>
                <a:gd name="adj2" fmla="val 50000"/>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69" name="Google Shape;222;p20">
              <a:extLst>
                <a:ext uri="{FF2B5EF4-FFF2-40B4-BE49-F238E27FC236}">
                  <a16:creationId xmlns:a16="http://schemas.microsoft.com/office/drawing/2014/main" id="{43FA85C2-62A3-471F-9D61-E1A4E3EF7B41}"/>
                </a:ext>
              </a:extLst>
            </p:cNvPr>
            <p:cNvSpPr>
              <a:spLocks noChangeArrowheads="1"/>
            </p:cNvSpPr>
            <p:nvPr/>
          </p:nvSpPr>
          <p:spPr bwMode="auto">
            <a:xfrm>
              <a:off x="17026475" y="22897141"/>
              <a:ext cx="1401976" cy="938771"/>
            </a:xfrm>
            <a:prstGeom prst="rightArrow">
              <a:avLst>
                <a:gd name="adj1" fmla="val 50000"/>
                <a:gd name="adj2" fmla="val 50000"/>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70" name="Google Shape;223;p20">
              <a:extLst>
                <a:ext uri="{FF2B5EF4-FFF2-40B4-BE49-F238E27FC236}">
                  <a16:creationId xmlns:a16="http://schemas.microsoft.com/office/drawing/2014/main" id="{9AD1410F-4703-4B5F-8E45-369B58E887BC}"/>
                </a:ext>
              </a:extLst>
            </p:cNvPr>
            <p:cNvSpPr>
              <a:spLocks noChangeArrowheads="1"/>
            </p:cNvSpPr>
            <p:nvPr/>
          </p:nvSpPr>
          <p:spPr bwMode="auto">
            <a:xfrm>
              <a:off x="18428449" y="22897139"/>
              <a:ext cx="858745" cy="938771"/>
            </a:xfrm>
            <a:prstGeom prst="rightArrow">
              <a:avLst>
                <a:gd name="adj1" fmla="val 50000"/>
                <a:gd name="adj2" fmla="val 50000"/>
              </a:avLst>
            </a:prstGeom>
            <a:solidFill>
              <a:schemeClr val="tx1"/>
            </a:solidFill>
            <a:ln w="12700">
              <a:solidFill>
                <a:schemeClr val="tx1"/>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71" name="Google Shape;224;p20">
              <a:extLst>
                <a:ext uri="{FF2B5EF4-FFF2-40B4-BE49-F238E27FC236}">
                  <a16:creationId xmlns:a16="http://schemas.microsoft.com/office/drawing/2014/main" id="{479F73D2-C80C-4876-8D13-878FCA2A65DF}"/>
                </a:ext>
              </a:extLst>
            </p:cNvPr>
            <p:cNvSpPr txBox="1">
              <a:spLocks noChangeArrowheads="1"/>
            </p:cNvSpPr>
            <p:nvPr/>
          </p:nvSpPr>
          <p:spPr bwMode="auto">
            <a:xfrm>
              <a:off x="21354260" y="18953635"/>
              <a:ext cx="7111527" cy="791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Upload &amp; aggregate as model1</a:t>
              </a:r>
              <a:endParaRPr lang="zh-CN" altLang="zh-CN" sz="2000" dirty="0">
                <a:solidFill>
                  <a:srgbClr val="000000"/>
                </a:solidFill>
                <a:cs typeface="Times New Roman" panose="02020603050405020304" pitchFamily="18" charset="0"/>
              </a:endParaRPr>
            </a:p>
          </p:txBody>
        </p:sp>
        <p:sp>
          <p:nvSpPr>
            <p:cNvPr id="272" name="Google Shape;225;p20">
              <a:extLst>
                <a:ext uri="{FF2B5EF4-FFF2-40B4-BE49-F238E27FC236}">
                  <a16:creationId xmlns:a16="http://schemas.microsoft.com/office/drawing/2014/main" id="{F3CA779E-C11B-4338-96E8-4F079DFF2A83}"/>
                </a:ext>
              </a:extLst>
            </p:cNvPr>
            <p:cNvSpPr>
              <a:spLocks noChangeArrowheads="1"/>
            </p:cNvSpPr>
            <p:nvPr/>
          </p:nvSpPr>
          <p:spPr bwMode="auto">
            <a:xfrm>
              <a:off x="19287194" y="20845363"/>
              <a:ext cx="1104074" cy="938771"/>
            </a:xfrm>
            <a:prstGeom prst="rightArrow">
              <a:avLst>
                <a:gd name="adj1" fmla="val 50000"/>
                <a:gd name="adj2" fmla="val 50002"/>
              </a:avLst>
            </a:prstGeom>
            <a:solidFill>
              <a:schemeClr val="accent2"/>
            </a:solidFill>
            <a:ln w="12700">
              <a:solidFill>
                <a:srgbClr val="AC5B23"/>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73" name="Google Shape;226;p20">
              <a:extLst>
                <a:ext uri="{FF2B5EF4-FFF2-40B4-BE49-F238E27FC236}">
                  <a16:creationId xmlns:a16="http://schemas.microsoft.com/office/drawing/2014/main" id="{873DC518-C0B9-4824-9253-0B2EBA0F226B}"/>
                </a:ext>
              </a:extLst>
            </p:cNvPr>
            <p:cNvSpPr txBox="1">
              <a:spLocks noChangeArrowheads="1"/>
            </p:cNvSpPr>
            <p:nvPr/>
          </p:nvSpPr>
          <p:spPr bwMode="auto">
            <a:xfrm>
              <a:off x="19206468" y="21812418"/>
              <a:ext cx="2884673" cy="1416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Download </a:t>
              </a:r>
              <a:b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br>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model0</a:t>
              </a:r>
              <a:endParaRPr lang="zh-CN"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endParaRPr>
            </a:p>
          </p:txBody>
        </p:sp>
        <p:sp>
          <p:nvSpPr>
            <p:cNvPr id="274" name="Google Shape;227;p20">
              <a:extLst>
                <a:ext uri="{FF2B5EF4-FFF2-40B4-BE49-F238E27FC236}">
                  <a16:creationId xmlns:a16="http://schemas.microsoft.com/office/drawing/2014/main" id="{A9E933F3-D0F3-4CFB-8858-AD82AD982864}"/>
                </a:ext>
              </a:extLst>
            </p:cNvPr>
            <p:cNvSpPr txBox="1">
              <a:spLocks noChangeArrowheads="1"/>
            </p:cNvSpPr>
            <p:nvPr/>
          </p:nvSpPr>
          <p:spPr bwMode="auto">
            <a:xfrm>
              <a:off x="20618354" y="20618259"/>
              <a:ext cx="4414438" cy="1416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Replace model0</a:t>
              </a:r>
              <a:endParaRPr lang="zh-CN" altLang="zh-CN" sz="2000" dirty="0">
                <a:solidFill>
                  <a:srgbClr val="000000"/>
                </a:solidFill>
                <a:ea typeface="Arial" panose="020B0604020202020204" pitchFamily="34" charset="0"/>
                <a:cs typeface="Times New Roman" panose="02020603050405020304" pitchFamily="18" charset="0"/>
              </a:endParaRPr>
            </a:p>
            <a:p>
              <a:pPr defTabSz="812810" eaLnBrk="0" hangingPunct="0"/>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as current model</a:t>
              </a:r>
              <a:endParaRPr lang="zh-CN"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endParaRPr>
            </a:p>
          </p:txBody>
        </p:sp>
        <p:sp>
          <p:nvSpPr>
            <p:cNvPr id="275" name="Google Shape;228;p20">
              <a:extLst>
                <a:ext uri="{FF2B5EF4-FFF2-40B4-BE49-F238E27FC236}">
                  <a16:creationId xmlns:a16="http://schemas.microsoft.com/office/drawing/2014/main" id="{3725DC4C-A365-471F-94BC-A2A79CDF4B92}"/>
                </a:ext>
              </a:extLst>
            </p:cNvPr>
            <p:cNvSpPr txBox="1">
              <a:spLocks noChangeArrowheads="1"/>
            </p:cNvSpPr>
            <p:nvPr/>
          </p:nvSpPr>
          <p:spPr bwMode="auto">
            <a:xfrm>
              <a:off x="16556210" y="23806221"/>
              <a:ext cx="4511518" cy="1416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Upload &amp; aggregate</a:t>
              </a:r>
              <a:endParaRPr lang="zh-CN" altLang="zh-CN" sz="2000" dirty="0">
                <a:solidFill>
                  <a:srgbClr val="000000"/>
                </a:solidFill>
                <a:ea typeface="Arial" panose="020B0604020202020204" pitchFamily="34" charset="0"/>
                <a:cs typeface="Times New Roman" panose="02020603050405020304" pitchFamily="18" charset="0"/>
              </a:endParaRPr>
            </a:p>
            <a:p>
              <a:pPr defTabSz="812810" eaLnBrk="0" hangingPunct="0"/>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as model0</a:t>
              </a:r>
              <a:endParaRPr lang="zh-CN" altLang="zh-CN" sz="2000" dirty="0">
                <a:solidFill>
                  <a:srgbClr val="000000"/>
                </a:solidFill>
                <a:cs typeface="Times New Roman" panose="02020603050405020304" pitchFamily="18" charset="0"/>
              </a:endParaRPr>
            </a:p>
          </p:txBody>
        </p:sp>
        <p:sp>
          <p:nvSpPr>
            <p:cNvPr id="276" name="Google Shape;229;p20">
              <a:extLst>
                <a:ext uri="{FF2B5EF4-FFF2-40B4-BE49-F238E27FC236}">
                  <a16:creationId xmlns:a16="http://schemas.microsoft.com/office/drawing/2014/main" id="{47224826-4891-4393-8353-3E8FD6F73603}"/>
                </a:ext>
              </a:extLst>
            </p:cNvPr>
            <p:cNvSpPr>
              <a:spLocks noChangeArrowheads="1"/>
            </p:cNvSpPr>
            <p:nvPr/>
          </p:nvSpPr>
          <p:spPr bwMode="auto">
            <a:xfrm>
              <a:off x="25052851" y="20845363"/>
              <a:ext cx="1104074" cy="938771"/>
            </a:xfrm>
            <a:prstGeom prst="rightArrow">
              <a:avLst>
                <a:gd name="adj1" fmla="val 50000"/>
                <a:gd name="adj2" fmla="val 50002"/>
              </a:avLst>
            </a:prstGeom>
            <a:solidFill>
              <a:schemeClr val="accent2"/>
            </a:solidFill>
            <a:ln w="12700">
              <a:solidFill>
                <a:srgbClr val="AC5B23"/>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77" name="Google Shape;230;p20">
              <a:extLst>
                <a:ext uri="{FF2B5EF4-FFF2-40B4-BE49-F238E27FC236}">
                  <a16:creationId xmlns:a16="http://schemas.microsoft.com/office/drawing/2014/main" id="{609CB3D0-E9C6-4830-B155-DA7D05F488A1}"/>
                </a:ext>
              </a:extLst>
            </p:cNvPr>
            <p:cNvSpPr txBox="1">
              <a:spLocks noChangeArrowheads="1"/>
            </p:cNvSpPr>
            <p:nvPr/>
          </p:nvSpPr>
          <p:spPr bwMode="auto">
            <a:xfrm>
              <a:off x="24991073" y="21810220"/>
              <a:ext cx="2601628" cy="1416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Download </a:t>
              </a:r>
              <a:b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br>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model1</a:t>
              </a:r>
              <a:endParaRPr lang="zh-CN"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endParaRPr>
            </a:p>
          </p:txBody>
        </p:sp>
        <p:sp>
          <p:nvSpPr>
            <p:cNvPr id="278" name="Google Shape;231;p20">
              <a:extLst>
                <a:ext uri="{FF2B5EF4-FFF2-40B4-BE49-F238E27FC236}">
                  <a16:creationId xmlns:a16="http://schemas.microsoft.com/office/drawing/2014/main" id="{DDEDAA00-FD8D-4110-AE36-D27A2454F9DB}"/>
                </a:ext>
              </a:extLst>
            </p:cNvPr>
            <p:cNvSpPr txBox="1">
              <a:spLocks noChangeArrowheads="1"/>
            </p:cNvSpPr>
            <p:nvPr/>
          </p:nvSpPr>
          <p:spPr bwMode="auto">
            <a:xfrm>
              <a:off x="28277411" y="20656846"/>
              <a:ext cx="3792757" cy="1416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Replace model1</a:t>
              </a:r>
              <a:endParaRPr lang="zh-CN" altLang="zh-CN" sz="2000" dirty="0">
                <a:solidFill>
                  <a:srgbClr val="000000"/>
                </a:solidFill>
                <a:ea typeface="Arial" panose="020B0604020202020204" pitchFamily="34" charset="0"/>
                <a:cs typeface="Times New Roman" panose="02020603050405020304" pitchFamily="18" charset="0"/>
              </a:endParaRPr>
            </a:p>
            <a:p>
              <a:pPr defTabSz="812810" eaLnBrk="0" hangingPunct="0"/>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as current model</a:t>
              </a:r>
              <a:endParaRPr lang="zh-CN"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endParaRPr>
            </a:p>
          </p:txBody>
        </p:sp>
        <p:cxnSp>
          <p:nvCxnSpPr>
            <p:cNvPr id="279" name="Google Shape;232;p20">
              <a:extLst>
                <a:ext uri="{FF2B5EF4-FFF2-40B4-BE49-F238E27FC236}">
                  <a16:creationId xmlns:a16="http://schemas.microsoft.com/office/drawing/2014/main" id="{0B55580E-BE5D-4028-918D-ED8ACB0DD7DE}"/>
                </a:ext>
              </a:extLst>
            </p:cNvPr>
            <p:cNvCxnSpPr>
              <a:cxnSpLocks noChangeShapeType="1"/>
            </p:cNvCxnSpPr>
            <p:nvPr/>
          </p:nvCxnSpPr>
          <p:spPr bwMode="auto">
            <a:xfrm>
              <a:off x="19287194" y="20718795"/>
              <a:ext cx="0" cy="3087425"/>
            </a:xfrm>
            <a:prstGeom prst="straightConnector1">
              <a:avLst/>
            </a:prstGeom>
            <a:noFill/>
            <a:ln w="952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cxnSp>
        <p:cxnSp>
          <p:nvCxnSpPr>
            <p:cNvPr id="280" name="Google Shape;233;p20">
              <a:extLst>
                <a:ext uri="{FF2B5EF4-FFF2-40B4-BE49-F238E27FC236}">
                  <a16:creationId xmlns:a16="http://schemas.microsoft.com/office/drawing/2014/main" id="{BD2A34E3-5895-4ECC-9628-852CF63F9ACD}"/>
                </a:ext>
              </a:extLst>
            </p:cNvPr>
            <p:cNvCxnSpPr>
              <a:cxnSpLocks noChangeShapeType="1"/>
            </p:cNvCxnSpPr>
            <p:nvPr/>
          </p:nvCxnSpPr>
          <p:spPr bwMode="auto">
            <a:xfrm>
              <a:off x="20671649" y="19516916"/>
              <a:ext cx="0" cy="2202685"/>
            </a:xfrm>
            <a:prstGeom prst="straightConnector1">
              <a:avLst/>
            </a:prstGeom>
            <a:noFill/>
            <a:ln w="952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cxnSp>
        <p:cxnSp>
          <p:nvCxnSpPr>
            <p:cNvPr id="281" name="Google Shape;234;p20">
              <a:extLst>
                <a:ext uri="{FF2B5EF4-FFF2-40B4-BE49-F238E27FC236}">
                  <a16:creationId xmlns:a16="http://schemas.microsoft.com/office/drawing/2014/main" id="{B01B3020-1407-48C8-8B1D-8066991E5AE4}"/>
                </a:ext>
              </a:extLst>
            </p:cNvPr>
            <p:cNvCxnSpPr>
              <a:cxnSpLocks noChangeShapeType="1"/>
            </p:cNvCxnSpPr>
            <p:nvPr/>
          </p:nvCxnSpPr>
          <p:spPr bwMode="auto">
            <a:xfrm>
              <a:off x="28277414" y="19630013"/>
              <a:ext cx="0" cy="2202685"/>
            </a:xfrm>
            <a:prstGeom prst="straightConnector1">
              <a:avLst/>
            </a:prstGeom>
            <a:noFill/>
            <a:ln w="952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cxnSp>
        <p:cxnSp>
          <p:nvCxnSpPr>
            <p:cNvPr id="282" name="Google Shape;235;p20">
              <a:extLst>
                <a:ext uri="{FF2B5EF4-FFF2-40B4-BE49-F238E27FC236}">
                  <a16:creationId xmlns:a16="http://schemas.microsoft.com/office/drawing/2014/main" id="{F6A12913-2E71-42B0-9C3B-310BF8889D7D}"/>
                </a:ext>
              </a:extLst>
            </p:cNvPr>
            <p:cNvCxnSpPr>
              <a:cxnSpLocks noChangeShapeType="1"/>
            </p:cNvCxnSpPr>
            <p:nvPr/>
          </p:nvCxnSpPr>
          <p:spPr bwMode="auto">
            <a:xfrm>
              <a:off x="25052851" y="19583312"/>
              <a:ext cx="0" cy="3162371"/>
            </a:xfrm>
            <a:prstGeom prst="straightConnector1">
              <a:avLst/>
            </a:prstGeom>
            <a:noFill/>
            <a:ln w="952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cxnSp>
        <p:sp>
          <p:nvSpPr>
            <p:cNvPr id="283" name="Google Shape;236;p20">
              <a:extLst>
                <a:ext uri="{FF2B5EF4-FFF2-40B4-BE49-F238E27FC236}">
                  <a16:creationId xmlns:a16="http://schemas.microsoft.com/office/drawing/2014/main" id="{AEBEE8E4-BFD3-4819-875B-E0C38F7AD69D}"/>
                </a:ext>
              </a:extLst>
            </p:cNvPr>
            <p:cNvSpPr txBox="1">
              <a:spLocks noChangeArrowheads="1"/>
            </p:cNvSpPr>
            <p:nvPr/>
          </p:nvSpPr>
          <p:spPr bwMode="auto">
            <a:xfrm>
              <a:off x="11801347" y="19906005"/>
              <a:ext cx="2401117" cy="791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Worker A</a:t>
              </a:r>
              <a:endParaRPr lang="zh-CN" altLang="zh-CN" sz="2000" dirty="0">
                <a:solidFill>
                  <a:srgbClr val="000000"/>
                </a:solidFill>
                <a:ea typeface="Arial" panose="020B0604020202020204" pitchFamily="34" charset="0"/>
                <a:cs typeface="Times New Roman" panose="02020603050405020304" pitchFamily="18" charset="0"/>
              </a:endParaRPr>
            </a:p>
          </p:txBody>
        </p:sp>
        <p:sp>
          <p:nvSpPr>
            <p:cNvPr id="284" name="Google Shape;237;p20">
              <a:extLst>
                <a:ext uri="{FF2B5EF4-FFF2-40B4-BE49-F238E27FC236}">
                  <a16:creationId xmlns:a16="http://schemas.microsoft.com/office/drawing/2014/main" id="{1C1771EE-B85C-4D5C-97F9-CD549A18E734}"/>
                </a:ext>
              </a:extLst>
            </p:cNvPr>
            <p:cNvSpPr txBox="1">
              <a:spLocks noChangeArrowheads="1"/>
            </p:cNvSpPr>
            <p:nvPr/>
          </p:nvSpPr>
          <p:spPr bwMode="auto">
            <a:xfrm>
              <a:off x="11801341" y="23023120"/>
              <a:ext cx="2441242" cy="791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Worker B</a:t>
              </a:r>
              <a:endParaRPr lang="zh-CN" altLang="zh-CN" sz="2000" dirty="0">
                <a:solidFill>
                  <a:srgbClr val="000000"/>
                </a:solidFill>
                <a:ea typeface="Arial" panose="020B0604020202020204" pitchFamily="34" charset="0"/>
                <a:cs typeface="Times New Roman" panose="02020603050405020304" pitchFamily="18" charset="0"/>
              </a:endParaRPr>
            </a:p>
          </p:txBody>
        </p:sp>
        <p:sp>
          <p:nvSpPr>
            <p:cNvPr id="285" name="Google Shape;238;p20">
              <a:extLst>
                <a:ext uri="{FF2B5EF4-FFF2-40B4-BE49-F238E27FC236}">
                  <a16:creationId xmlns:a16="http://schemas.microsoft.com/office/drawing/2014/main" id="{1BED3D6C-FEAD-49D2-9AE0-0078E3784AEB}"/>
                </a:ext>
              </a:extLst>
            </p:cNvPr>
            <p:cNvSpPr txBox="1">
              <a:spLocks noChangeArrowheads="1"/>
            </p:cNvSpPr>
            <p:nvPr/>
          </p:nvSpPr>
          <p:spPr bwMode="auto">
            <a:xfrm>
              <a:off x="21568021" y="23751820"/>
              <a:ext cx="9447730" cy="1416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000000"/>
                  </a:solidFill>
                  <a:ea typeface="Arial" panose="020B0604020202020204" pitchFamily="34" charset="0"/>
                  <a:cs typeface="Times New Roman" panose="02020603050405020304" pitchFamily="18" charset="0"/>
                  <a:sym typeface="Arial" panose="020B0604020202020204" pitchFamily="34" charset="0"/>
                </a:rPr>
                <a:t>We set K = 3 and assume aggregation at server node cost 0 time.</a:t>
              </a:r>
              <a:endParaRPr lang="zh-CN" altLang="zh-CN" sz="2000" dirty="0">
                <a:solidFill>
                  <a:srgbClr val="000000"/>
                </a:solidFill>
                <a:cs typeface="Times New Roman" panose="02020603050405020304" pitchFamily="18" charset="0"/>
              </a:endParaRPr>
            </a:p>
          </p:txBody>
        </p:sp>
        <p:sp>
          <p:nvSpPr>
            <p:cNvPr id="286" name="Google Shape;239;p20">
              <a:extLst>
                <a:ext uri="{FF2B5EF4-FFF2-40B4-BE49-F238E27FC236}">
                  <a16:creationId xmlns:a16="http://schemas.microsoft.com/office/drawing/2014/main" id="{D28700C8-318F-486C-9C87-8666785B5225}"/>
                </a:ext>
              </a:extLst>
            </p:cNvPr>
            <p:cNvSpPr txBox="1"/>
            <p:nvPr/>
          </p:nvSpPr>
          <p:spPr bwMode="auto">
            <a:xfrm>
              <a:off x="14336952" y="19218575"/>
              <a:ext cx="2601677" cy="791685"/>
            </a:xfrm>
            <a:prstGeom prst="rect">
              <a:avLst/>
            </a:prstGeom>
            <a:noFill/>
            <a:ln>
              <a:noFill/>
            </a:ln>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1E4649"/>
                  </a:solidFill>
                  <a:ea typeface="Arial" panose="020B0604020202020204" pitchFamily="34" charset="0"/>
                  <a:cs typeface="Times New Roman" panose="02020603050405020304" pitchFamily="18" charset="0"/>
                  <a:sym typeface="Arial" panose="020B0604020202020204" pitchFamily="34" charset="0"/>
                </a:rPr>
                <a:t>Thread 1</a:t>
              </a:r>
              <a:endParaRPr lang="zh-CN" altLang="zh-CN" sz="2000" dirty="0">
                <a:solidFill>
                  <a:srgbClr val="1E4649"/>
                </a:solidFill>
                <a:ea typeface="Arial" panose="020B0604020202020204" pitchFamily="34" charset="0"/>
                <a:cs typeface="Times New Roman" panose="02020603050405020304" pitchFamily="18" charset="0"/>
              </a:endParaRPr>
            </a:p>
          </p:txBody>
        </p:sp>
        <p:sp>
          <p:nvSpPr>
            <p:cNvPr id="287" name="Google Shape;240;p20">
              <a:extLst>
                <a:ext uri="{FF2B5EF4-FFF2-40B4-BE49-F238E27FC236}">
                  <a16:creationId xmlns:a16="http://schemas.microsoft.com/office/drawing/2014/main" id="{A91386FE-7554-4513-B685-EC3CA56F0DDC}"/>
                </a:ext>
              </a:extLst>
            </p:cNvPr>
            <p:cNvSpPr txBox="1"/>
            <p:nvPr/>
          </p:nvSpPr>
          <p:spPr bwMode="auto">
            <a:xfrm>
              <a:off x="16887171" y="21400273"/>
              <a:ext cx="2287302" cy="791685"/>
            </a:xfrm>
            <a:prstGeom prst="rect">
              <a:avLst/>
            </a:prstGeom>
            <a:noFill/>
            <a:ln>
              <a:noFill/>
            </a:ln>
          </p:spPr>
          <p:txBody>
            <a:bodyPr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1E4649"/>
                  </a:solidFill>
                  <a:ea typeface="Arial" panose="020B0604020202020204" pitchFamily="34" charset="0"/>
                  <a:cs typeface="Times New Roman" panose="02020603050405020304" pitchFamily="18" charset="0"/>
                  <a:sym typeface="Arial" panose="020B0604020202020204" pitchFamily="34" charset="0"/>
                </a:rPr>
                <a:t>Thread 2</a:t>
              </a:r>
              <a:endParaRPr lang="zh-CN" altLang="zh-CN" sz="2000" dirty="0">
                <a:solidFill>
                  <a:srgbClr val="1E4649"/>
                </a:solidFill>
                <a:ea typeface="Arial" panose="020B0604020202020204" pitchFamily="34" charset="0"/>
                <a:cs typeface="Times New Roman" panose="02020603050405020304" pitchFamily="18" charset="0"/>
              </a:endParaRPr>
            </a:p>
          </p:txBody>
        </p:sp>
      </p:grpSp>
      <p:pic>
        <p:nvPicPr>
          <p:cNvPr id="288" name="Picture 16">
            <a:extLst>
              <a:ext uri="{FF2B5EF4-FFF2-40B4-BE49-F238E27FC236}">
                <a16:creationId xmlns:a16="http://schemas.microsoft.com/office/drawing/2014/main" id="{0EDABBBA-51C3-4111-837E-09E49A666539}"/>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487204" y="28597644"/>
            <a:ext cx="4445209" cy="3240000"/>
          </a:xfrm>
          <a:prstGeom prst="rect">
            <a:avLst/>
          </a:prstGeom>
          <a:noFill/>
          <a:ln>
            <a:noFill/>
          </a:ln>
        </p:spPr>
      </p:pic>
      <p:sp>
        <p:nvSpPr>
          <p:cNvPr id="289" name="文本框 13">
            <a:extLst>
              <a:ext uri="{FF2B5EF4-FFF2-40B4-BE49-F238E27FC236}">
                <a16:creationId xmlns:a16="http://schemas.microsoft.com/office/drawing/2014/main" id="{6BD643FB-DBE6-4EB2-907F-5570BCB239EF}"/>
              </a:ext>
            </a:extLst>
          </p:cNvPr>
          <p:cNvSpPr txBox="1"/>
          <p:nvPr/>
        </p:nvSpPr>
        <p:spPr>
          <a:xfrm>
            <a:off x="11726539" y="24223039"/>
            <a:ext cx="20424815" cy="913007"/>
          </a:xfrm>
          <a:prstGeom prst="rect">
            <a:avLst/>
          </a:prstGeom>
          <a:solidFill>
            <a:schemeClr val="accent1">
              <a:lumMod val="50000"/>
            </a:schemeClr>
          </a:solidFill>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333" b="1" dirty="0">
                <a:solidFill>
                  <a:srgbClr val="FFFFFF"/>
                </a:solidFill>
                <a:ea typeface="宋体" panose="02010600030101010101" pitchFamily="2" charset="-122"/>
              </a:rPr>
              <a:t>Results</a:t>
            </a:r>
            <a:endParaRPr lang="zh-CN" altLang="en-US" sz="6400" b="1" dirty="0">
              <a:solidFill>
                <a:srgbClr val="FFFFFF"/>
              </a:solidFill>
              <a:ea typeface="宋体" panose="02010600030101010101" pitchFamily="2" charset="-122"/>
            </a:endParaRPr>
          </a:p>
        </p:txBody>
      </p:sp>
      <p:sp>
        <p:nvSpPr>
          <p:cNvPr id="290" name="文本框 136">
            <a:extLst>
              <a:ext uri="{FF2B5EF4-FFF2-40B4-BE49-F238E27FC236}">
                <a16:creationId xmlns:a16="http://schemas.microsoft.com/office/drawing/2014/main" id="{423ABE20-631D-4326-A352-92FBD048C7D8}"/>
              </a:ext>
            </a:extLst>
          </p:cNvPr>
          <p:cNvSpPr txBox="1">
            <a:spLocks noChangeArrowheads="1"/>
          </p:cNvSpPr>
          <p:nvPr/>
        </p:nvSpPr>
        <p:spPr bwMode="auto">
          <a:xfrm>
            <a:off x="11877748" y="25131009"/>
            <a:ext cx="10067852" cy="344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107000"/>
              </a:lnSpc>
              <a:spcAft>
                <a:spcPts val="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We conduct a series of experiment to elaborate the performance of APSB on CNN and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ResNet</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The experiment is implemented with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Pytorch</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and execute them on heterogeneous cluster containing 9 virtual machines (with 8 workers and 1 server), with GCC Linux Red Hat 4.8.5-16 operating system and supporting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OpenMPI</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a:t>
            </a:r>
          </a:p>
          <a:p>
            <a:pPr algn="just">
              <a:lnSpc>
                <a:spcPct val="107000"/>
              </a:lnSpc>
              <a:spcAft>
                <a:spcPts val="800"/>
              </a:spcAft>
            </a:pPr>
            <a:br>
              <a:rPr lang="en-US" sz="2840" dirty="0">
                <a:effectLst/>
                <a:latin typeface="Times New Roman" panose="02020603050405020304" pitchFamily="18" charset="0"/>
                <a:ea typeface="DengXian" panose="02010600030101010101" pitchFamily="2" charset="-122"/>
                <a:cs typeface="Times New Roman" panose="02020603050405020304" pitchFamily="18" charset="0"/>
              </a:rPr>
            </a:br>
            <a:endParaRPr lang="en-US" sz="284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291" name="Picture 12">
            <a:extLst>
              <a:ext uri="{FF2B5EF4-FFF2-40B4-BE49-F238E27FC236}">
                <a16:creationId xmlns:a16="http://schemas.microsoft.com/office/drawing/2014/main" id="{9337D6B1-9A78-4DAF-AF43-881BB77E5FD0}"/>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042446" y="28597644"/>
            <a:ext cx="4246711" cy="3240000"/>
          </a:xfrm>
          <a:prstGeom prst="rect">
            <a:avLst/>
          </a:prstGeom>
          <a:noFill/>
          <a:ln>
            <a:noFill/>
          </a:ln>
        </p:spPr>
      </p:pic>
      <p:sp>
        <p:nvSpPr>
          <p:cNvPr id="292" name="TextBox 291">
            <a:extLst>
              <a:ext uri="{FF2B5EF4-FFF2-40B4-BE49-F238E27FC236}">
                <a16:creationId xmlns:a16="http://schemas.microsoft.com/office/drawing/2014/main" id="{553A3D17-4AB4-449B-A606-45254E90318C}"/>
              </a:ext>
            </a:extLst>
          </p:cNvPr>
          <p:cNvSpPr txBox="1"/>
          <p:nvPr/>
        </p:nvSpPr>
        <p:spPr>
          <a:xfrm>
            <a:off x="22585395" y="25192328"/>
            <a:ext cx="9227086" cy="4269502"/>
          </a:xfrm>
          <a:prstGeom prst="rect">
            <a:avLst/>
          </a:prstGeom>
          <a:noFill/>
        </p:spPr>
        <p:txBody>
          <a:bodyPr wrap="square">
            <a:spAutoFit/>
          </a:bodyPr>
          <a:lstStyle/>
          <a:p>
            <a:pPr algn="just">
              <a:lnSpc>
                <a:spcPct val="107000"/>
              </a:lnSpc>
              <a:spcAft>
                <a:spcPts val="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We first use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MnistCNN</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and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ResNet</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on Cifar10 to evaluate the performance between APSB and A-LSGD setting K = 8. Although A-LSGD could still converge for simple model like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MnistCNN</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for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ResNet</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it has a high chance of convergence failure during experiment even when K = 2, making it infeasible for learning larger model like this. We also include LSGD as baseline to show that APSB can achieve a performance approaching to synchronous distributed algorithms with same setting. </a:t>
            </a:r>
          </a:p>
        </p:txBody>
      </p:sp>
      <p:sp>
        <p:nvSpPr>
          <p:cNvPr id="293" name="文本框 14">
            <a:extLst>
              <a:ext uri="{FF2B5EF4-FFF2-40B4-BE49-F238E27FC236}">
                <a16:creationId xmlns:a16="http://schemas.microsoft.com/office/drawing/2014/main" id="{83D4CEA4-AD62-466F-994C-246C5C189847}"/>
              </a:ext>
            </a:extLst>
          </p:cNvPr>
          <p:cNvSpPr txBox="1"/>
          <p:nvPr/>
        </p:nvSpPr>
        <p:spPr>
          <a:xfrm>
            <a:off x="32983239" y="15460119"/>
            <a:ext cx="9819922" cy="1077218"/>
          </a:xfrm>
          <a:prstGeom prst="rect">
            <a:avLst/>
          </a:prstGeom>
          <a:solidFill>
            <a:schemeClr val="accent1">
              <a:lumMod val="50000"/>
            </a:schemeClr>
          </a:solid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6400" b="1" dirty="0">
                <a:solidFill>
                  <a:srgbClr val="FFFFFF"/>
                </a:solidFill>
                <a:ea typeface="宋体" panose="02010600030101010101" pitchFamily="2" charset="-122"/>
              </a:rPr>
              <a:t>Application</a:t>
            </a:r>
            <a:endParaRPr lang="zh-CN" altLang="en-US" sz="6400" b="1" dirty="0">
              <a:solidFill>
                <a:srgbClr val="FFFFFF"/>
              </a:solidFill>
              <a:ea typeface="宋体" panose="02010600030101010101" pitchFamily="2" charset="-122"/>
            </a:endParaRPr>
          </a:p>
        </p:txBody>
      </p:sp>
      <p:sp>
        <p:nvSpPr>
          <p:cNvPr id="294" name="文本框 136">
            <a:extLst>
              <a:ext uri="{FF2B5EF4-FFF2-40B4-BE49-F238E27FC236}">
                <a16:creationId xmlns:a16="http://schemas.microsoft.com/office/drawing/2014/main" id="{231AD3FB-4A89-40A9-AF7C-A04A91F4EE2D}"/>
              </a:ext>
            </a:extLst>
          </p:cNvPr>
          <p:cNvSpPr txBox="1">
            <a:spLocks noChangeArrowheads="1"/>
          </p:cNvSpPr>
          <p:nvPr/>
        </p:nvSpPr>
        <p:spPr bwMode="auto">
          <a:xfrm>
            <a:off x="33400657" y="5939687"/>
            <a:ext cx="9447388" cy="3810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lnSpc>
                <a:spcPct val="107000"/>
              </a:lnSpc>
              <a:spcAft>
                <a:spcPts val="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We then compare the communication cost and accuracy in different K from 4 to 16. For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Mnist</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all experiments with different K achieve a similar training loss and test accuracy. In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ResNet</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model the convergence loss gets higher when K increases, which is because the gradient varieties increase when communication loss is less frequent. On the other hand, the communication cost is reduced significantly by 1/K comparing to baseline. </a:t>
            </a:r>
            <a:endParaRPr lang="en-US" sz="284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295" name="Picture 14">
            <a:extLst>
              <a:ext uri="{FF2B5EF4-FFF2-40B4-BE49-F238E27FC236}">
                <a16:creationId xmlns:a16="http://schemas.microsoft.com/office/drawing/2014/main" id="{4B77AA54-7328-40C0-A039-171066A88A39}"/>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356733" y="9729704"/>
            <a:ext cx="4377600" cy="2880000"/>
          </a:xfrm>
          <a:prstGeom prst="rect">
            <a:avLst/>
          </a:prstGeom>
          <a:noFill/>
          <a:ln>
            <a:noFill/>
          </a:ln>
        </p:spPr>
      </p:pic>
      <p:pic>
        <p:nvPicPr>
          <p:cNvPr id="296" name="Picture 18">
            <a:extLst>
              <a:ext uri="{FF2B5EF4-FFF2-40B4-BE49-F238E27FC236}">
                <a16:creationId xmlns:a16="http://schemas.microsoft.com/office/drawing/2014/main" id="{F37356CE-25AD-48E1-BE5C-D9202D41CAC7}"/>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7629862" y="9757336"/>
            <a:ext cx="4161340" cy="2880000"/>
          </a:xfrm>
          <a:prstGeom prst="rect">
            <a:avLst/>
          </a:prstGeom>
          <a:noFill/>
          <a:ln>
            <a:noFill/>
          </a:ln>
        </p:spPr>
      </p:pic>
      <p:grpSp>
        <p:nvGrpSpPr>
          <p:cNvPr id="297" name="组合 36">
            <a:extLst>
              <a:ext uri="{FF2B5EF4-FFF2-40B4-BE49-F238E27FC236}">
                <a16:creationId xmlns:a16="http://schemas.microsoft.com/office/drawing/2014/main" id="{781A11CB-A4BD-43B7-829E-0054ABAE67AF}"/>
              </a:ext>
            </a:extLst>
          </p:cNvPr>
          <p:cNvGrpSpPr/>
          <p:nvPr/>
        </p:nvGrpSpPr>
        <p:grpSpPr>
          <a:xfrm>
            <a:off x="32988958" y="16665879"/>
            <a:ext cx="9808634" cy="12414159"/>
            <a:chOff x="11679923" y="13829970"/>
            <a:chExt cx="9808634" cy="12414159"/>
          </a:xfrm>
        </p:grpSpPr>
        <p:grpSp>
          <p:nvGrpSpPr>
            <p:cNvPr id="298" name="组合 168">
              <a:extLst>
                <a:ext uri="{FF2B5EF4-FFF2-40B4-BE49-F238E27FC236}">
                  <a16:creationId xmlns:a16="http://schemas.microsoft.com/office/drawing/2014/main" id="{1F7D268F-82A8-4AD8-AA97-F863B85A3E04}"/>
                </a:ext>
              </a:extLst>
            </p:cNvPr>
            <p:cNvGrpSpPr>
              <a:grpSpLocks/>
            </p:cNvGrpSpPr>
            <p:nvPr/>
          </p:nvGrpSpPr>
          <p:grpSpPr bwMode="auto">
            <a:xfrm>
              <a:off x="11679923" y="13829970"/>
              <a:ext cx="9808634" cy="723901"/>
              <a:chOff x="1306882" y="9989238"/>
              <a:chExt cx="11035709" cy="815177"/>
            </a:xfrm>
          </p:grpSpPr>
          <p:grpSp>
            <p:nvGrpSpPr>
              <p:cNvPr id="310" name="组合 169">
                <a:extLst>
                  <a:ext uri="{FF2B5EF4-FFF2-40B4-BE49-F238E27FC236}">
                    <a16:creationId xmlns:a16="http://schemas.microsoft.com/office/drawing/2014/main" id="{42F4D013-8C7C-4B97-ADCB-5DD0116BFEEC}"/>
                  </a:ext>
                </a:extLst>
              </p:cNvPr>
              <p:cNvGrpSpPr>
                <a:grpSpLocks/>
              </p:cNvGrpSpPr>
              <p:nvPr/>
            </p:nvGrpSpPr>
            <p:grpSpPr bwMode="auto">
              <a:xfrm>
                <a:off x="1306882" y="9989238"/>
                <a:ext cx="11035709" cy="815177"/>
                <a:chOff x="1306882" y="11109214"/>
                <a:chExt cx="11035709" cy="815177"/>
              </a:xfrm>
            </p:grpSpPr>
            <p:sp>
              <p:nvSpPr>
                <p:cNvPr id="312" name="矩形: 圆顶角 203">
                  <a:extLst>
                    <a:ext uri="{FF2B5EF4-FFF2-40B4-BE49-F238E27FC236}">
                      <a16:creationId xmlns:a16="http://schemas.microsoft.com/office/drawing/2014/main" id="{62CACE51-619F-40FF-85F5-47810B8B1D0C}"/>
                    </a:ext>
                  </a:extLst>
                </p:cNvPr>
                <p:cNvSpPr/>
                <p:nvPr/>
              </p:nvSpPr>
              <p:spPr bwMode="auto">
                <a:xfrm>
                  <a:off x="1317995" y="11109215"/>
                  <a:ext cx="5567560" cy="815176"/>
                </a:xfrm>
                <a:prstGeom prst="round2SameRect">
                  <a:avLst>
                    <a:gd name="adj1" fmla="val 0"/>
                    <a:gd name="adj2" fmla="val 50000"/>
                  </a:avLst>
                </a:prstGeom>
                <a:solidFill>
                  <a:schemeClr val="accent1"/>
                </a:solidFill>
                <a:ln w="9525" cap="flat" cmpd="sng" algn="ctr">
                  <a:noFill/>
                  <a:prstDash val="solid"/>
                  <a:round/>
                  <a:headEnd type="none" w="med" len="med"/>
                  <a:tailEnd type="none" w="med" len="med"/>
                </a:ln>
                <a:effectLst/>
              </p:spPr>
              <p:txBody>
                <a:bodyPr/>
                <a:lstStyle/>
                <a:p>
                  <a:pPr defTabSz="4179972">
                    <a:defRPr/>
                  </a:pPr>
                  <a:endParaRPr lang="zh-CN" altLang="en-US" sz="8267" dirty="0">
                    <a:solidFill>
                      <a:srgbClr val="000000"/>
                    </a:solidFill>
                  </a:endParaRPr>
                </a:p>
              </p:txBody>
            </p:sp>
            <p:cxnSp>
              <p:nvCxnSpPr>
                <p:cNvPr id="313" name="直接连接符 172">
                  <a:extLst>
                    <a:ext uri="{FF2B5EF4-FFF2-40B4-BE49-F238E27FC236}">
                      <a16:creationId xmlns:a16="http://schemas.microsoft.com/office/drawing/2014/main" id="{0C5C8797-DED0-4E09-895F-CAE8C50CC433}"/>
                    </a:ext>
                  </a:extLst>
                </p:cNvPr>
                <p:cNvCxnSpPr>
                  <a:cxnSpLocks noChangeShapeType="1"/>
                </p:cNvCxnSpPr>
                <p:nvPr/>
              </p:nvCxnSpPr>
              <p:spPr bwMode="auto">
                <a:xfrm>
                  <a:off x="1306882" y="11109214"/>
                  <a:ext cx="11035709" cy="0"/>
                </a:xfrm>
                <a:prstGeom prst="line">
                  <a:avLst/>
                </a:prstGeom>
                <a:noFill/>
                <a:ln w="76200"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1" name="文本框 170">
                <a:extLst>
                  <a:ext uri="{FF2B5EF4-FFF2-40B4-BE49-F238E27FC236}">
                    <a16:creationId xmlns:a16="http://schemas.microsoft.com/office/drawing/2014/main" id="{3859C777-D22E-4747-B193-0F865C784514}"/>
                  </a:ext>
                </a:extLst>
              </p:cNvPr>
              <p:cNvSpPr txBox="1">
                <a:spLocks noChangeArrowheads="1"/>
              </p:cNvSpPr>
              <p:nvPr/>
            </p:nvSpPr>
            <p:spPr bwMode="auto">
              <a:xfrm>
                <a:off x="1510671" y="10045620"/>
                <a:ext cx="3070122" cy="65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3200" b="1" dirty="0">
                    <a:solidFill>
                      <a:srgbClr val="000000"/>
                    </a:solidFill>
                    <a:latin typeface="Lucida Fax" panose="02060602050505020204" pitchFamily="18" charset="0"/>
                    <a:ea typeface="宋体" panose="02010600030101010101" pitchFamily="2" charset="-122"/>
                  </a:rPr>
                  <a:t>Application</a:t>
                </a:r>
                <a:endParaRPr lang="zh-CN" altLang="en-US" sz="3911" b="1" dirty="0">
                  <a:solidFill>
                    <a:srgbClr val="000000"/>
                  </a:solidFill>
                  <a:latin typeface="Lucida Fax" panose="02060602050505020204" pitchFamily="18" charset="0"/>
                  <a:ea typeface="宋体" panose="02010600030101010101" pitchFamily="2" charset="-122"/>
                </a:endParaRPr>
              </a:p>
            </p:txBody>
          </p:sp>
        </p:grpSp>
        <p:sp>
          <p:nvSpPr>
            <p:cNvPr id="299" name="文本框 173">
              <a:extLst>
                <a:ext uri="{FF2B5EF4-FFF2-40B4-BE49-F238E27FC236}">
                  <a16:creationId xmlns:a16="http://schemas.microsoft.com/office/drawing/2014/main" id="{3F5C41FF-4852-41CE-B337-BC443F3F1F2D}"/>
                </a:ext>
              </a:extLst>
            </p:cNvPr>
            <p:cNvSpPr txBox="1">
              <a:spLocks noChangeArrowheads="1"/>
            </p:cNvSpPr>
            <p:nvPr/>
          </p:nvSpPr>
          <p:spPr bwMode="auto">
            <a:xfrm>
              <a:off x="11833253" y="14733325"/>
              <a:ext cx="9447388" cy="8215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7000"/>
                </a:lnSpc>
                <a:spcAft>
                  <a:spcPts val="800"/>
                </a:spcAft>
              </a:pPr>
              <a:r>
                <a:rPr lang="en-US" sz="2840" dirty="0">
                  <a:effectLst/>
                  <a:ea typeface="DengXian" panose="02010600030101010101" pitchFamily="2" charset="-122"/>
                  <a:cs typeface="Times New Roman" panose="02020603050405020304" pitchFamily="18" charset="0"/>
                </a:rPr>
                <a:t>In the machine learning field, federated learning with wireless communications has attract increasing interest considering the availability of unprecedented amount of data and advancements in computing and parallel processing. Distributed learning scheme adapting wireless communication is particularly appealing because the traditional model-driven approaches are not rich enough to capture the growing complexity and heterogeneity of the modern wireless networks. </a:t>
              </a:r>
            </a:p>
            <a:p>
              <a:pPr>
                <a:lnSpc>
                  <a:spcPct val="107000"/>
                </a:lnSpc>
                <a:spcAft>
                  <a:spcPts val="800"/>
                </a:spcAft>
              </a:pPr>
              <a:r>
                <a:rPr lang="en-US" sz="2840" dirty="0">
                  <a:effectLst/>
                  <a:ea typeface="DengXian" panose="02010600030101010101" pitchFamily="2" charset="-122"/>
                  <a:cs typeface="Times New Roman" panose="02020603050405020304" pitchFamily="18" charset="0"/>
                </a:rPr>
                <a:t> </a:t>
              </a:r>
            </a:p>
            <a:p>
              <a:pPr>
                <a:lnSpc>
                  <a:spcPct val="107000"/>
                </a:lnSpc>
                <a:spcAft>
                  <a:spcPts val="800"/>
                </a:spcAft>
              </a:pPr>
              <a:r>
                <a:rPr lang="en-US" sz="2840" dirty="0">
                  <a:effectLst/>
                  <a:ea typeface="DengXian" panose="02010600030101010101" pitchFamily="2" charset="-122"/>
                  <a:cs typeface="Times New Roman" panose="02020603050405020304" pitchFamily="18" charset="0"/>
                </a:rPr>
                <a:t>As an asynchronous algorithm, APSB is tolerant to devices with various computation speed to compute parallelly. The increase of communication interval K significantly alleviates the communication overhead where the data transfer speed in wireless network is usually limited. Utilizing the factor that all devices can receive broadcast operation reduces stimulatingly with the same cost of p2p transfer, APSB reduces the gradient latency and stabilizes the iteration step for large K.</a:t>
              </a:r>
            </a:p>
          </p:txBody>
        </p:sp>
        <p:grpSp>
          <p:nvGrpSpPr>
            <p:cNvPr id="300" name="组合 28680">
              <a:extLst>
                <a:ext uri="{FF2B5EF4-FFF2-40B4-BE49-F238E27FC236}">
                  <a16:creationId xmlns:a16="http://schemas.microsoft.com/office/drawing/2014/main" id="{09323B31-EE6E-4179-94B4-0BCE9915F573}"/>
                </a:ext>
              </a:extLst>
            </p:cNvPr>
            <p:cNvGrpSpPr>
              <a:grpSpLocks/>
            </p:cNvGrpSpPr>
            <p:nvPr/>
          </p:nvGrpSpPr>
          <p:grpSpPr bwMode="auto">
            <a:xfrm>
              <a:off x="13754692" y="23472706"/>
              <a:ext cx="5709356" cy="2771423"/>
              <a:chOff x="2543414" y="3429001"/>
              <a:chExt cx="6422138" cy="3117553"/>
            </a:xfrm>
          </p:grpSpPr>
          <p:pic>
            <p:nvPicPr>
              <p:cNvPr id="301" name="Google Shape;104;p15">
                <a:extLst>
                  <a:ext uri="{FF2B5EF4-FFF2-40B4-BE49-F238E27FC236}">
                    <a16:creationId xmlns:a16="http://schemas.microsoft.com/office/drawing/2014/main" id="{E579C8DD-0099-449C-AFFB-95A215629727}"/>
                  </a:ext>
                </a:extLst>
              </p:cNvPr>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9448" y="3429001"/>
                <a:ext cx="896552" cy="87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2" name="Google Shape;105;p15">
                <a:extLst>
                  <a:ext uri="{FF2B5EF4-FFF2-40B4-BE49-F238E27FC236}">
                    <a16:creationId xmlns:a16="http://schemas.microsoft.com/office/drawing/2014/main" id="{7466AF0E-BAA0-4FDA-8475-8FBE06DF3970}"/>
                  </a:ext>
                </a:extLst>
              </p:cNvPr>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43414" y="4923632"/>
                <a:ext cx="1067321" cy="87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3" name="Google Shape;106;p15">
                <a:extLst>
                  <a:ext uri="{FF2B5EF4-FFF2-40B4-BE49-F238E27FC236}">
                    <a16:creationId xmlns:a16="http://schemas.microsoft.com/office/drawing/2014/main" id="{BCFA4ABF-0892-4318-A74E-B1F6B120A28A}"/>
                  </a:ext>
                </a:extLst>
              </p:cNvPr>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48217" y="5541335"/>
                <a:ext cx="682107" cy="100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4" name="Google Shape;107;p15">
                <a:extLst>
                  <a:ext uri="{FF2B5EF4-FFF2-40B4-BE49-F238E27FC236}">
                    <a16:creationId xmlns:a16="http://schemas.microsoft.com/office/drawing/2014/main" id="{936148FE-F685-4F32-97AA-41B3DACB1A01}"/>
                  </a:ext>
                </a:extLst>
              </p:cNvPr>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40828" y="4923254"/>
                <a:ext cx="1524724" cy="57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5" name="Google Shape;108;p15">
                <a:extLst>
                  <a:ext uri="{FF2B5EF4-FFF2-40B4-BE49-F238E27FC236}">
                    <a16:creationId xmlns:a16="http://schemas.microsoft.com/office/drawing/2014/main" id="{214C661D-2BA7-437E-8365-1CF002F6BDB2}"/>
                  </a:ext>
                </a:extLst>
              </p:cNvPr>
              <p:cNvCxnSpPr>
                <a:cxnSpLocks noChangeShapeType="1"/>
              </p:cNvCxnSpPr>
              <p:nvPr/>
            </p:nvCxnSpPr>
            <p:spPr bwMode="auto">
              <a:xfrm rot="10800000" flipH="1">
                <a:off x="3535971" y="4176127"/>
                <a:ext cx="1588764" cy="800380"/>
              </a:xfrm>
              <a:prstGeom prst="straightConnector1">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306" name="Google Shape;109;p15">
                <a:extLst>
                  <a:ext uri="{FF2B5EF4-FFF2-40B4-BE49-F238E27FC236}">
                    <a16:creationId xmlns:a16="http://schemas.microsoft.com/office/drawing/2014/main" id="{3B011BC9-5BC1-4974-9858-0FBF162C460A}"/>
                  </a:ext>
                </a:extLst>
              </p:cNvPr>
              <p:cNvCxnSpPr>
                <a:cxnSpLocks noChangeShapeType="1"/>
              </p:cNvCxnSpPr>
              <p:nvPr/>
            </p:nvCxnSpPr>
            <p:spPr bwMode="auto">
              <a:xfrm rot="10800000" flipH="1">
                <a:off x="4676459" y="4400265"/>
                <a:ext cx="774584" cy="996472"/>
              </a:xfrm>
              <a:prstGeom prst="straightConnector1">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307" name="Google Shape;110;p15">
                <a:extLst>
                  <a:ext uri="{FF2B5EF4-FFF2-40B4-BE49-F238E27FC236}">
                    <a16:creationId xmlns:a16="http://schemas.microsoft.com/office/drawing/2014/main" id="{09022E5A-C1D8-4074-982E-232BDABB9613}"/>
                  </a:ext>
                </a:extLst>
              </p:cNvPr>
              <p:cNvCxnSpPr>
                <a:cxnSpLocks noChangeShapeType="1"/>
              </p:cNvCxnSpPr>
              <p:nvPr/>
            </p:nvCxnSpPr>
            <p:spPr bwMode="auto">
              <a:xfrm rot="10800000">
                <a:off x="5894929" y="4400264"/>
                <a:ext cx="519720" cy="1071382"/>
              </a:xfrm>
              <a:prstGeom prst="straightConnector1">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308" name="Google Shape;111;p15">
                <a:extLst>
                  <a:ext uri="{FF2B5EF4-FFF2-40B4-BE49-F238E27FC236}">
                    <a16:creationId xmlns:a16="http://schemas.microsoft.com/office/drawing/2014/main" id="{13526364-4DC8-4DFC-927D-B12831A0BF80}"/>
                  </a:ext>
                </a:extLst>
              </p:cNvPr>
              <p:cNvCxnSpPr>
                <a:cxnSpLocks noChangeShapeType="1"/>
              </p:cNvCxnSpPr>
              <p:nvPr/>
            </p:nvCxnSpPr>
            <p:spPr bwMode="auto">
              <a:xfrm rot="10800000">
                <a:off x="6170713" y="4274116"/>
                <a:ext cx="1494253" cy="684232"/>
              </a:xfrm>
              <a:prstGeom prst="straightConnector1">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pic>
            <p:nvPicPr>
              <p:cNvPr id="309" name="Google Shape;112;p15">
                <a:extLst>
                  <a:ext uri="{FF2B5EF4-FFF2-40B4-BE49-F238E27FC236}">
                    <a16:creationId xmlns:a16="http://schemas.microsoft.com/office/drawing/2014/main" id="{073CC6C0-0888-4563-AF82-E6F67E7D8A8E}"/>
                  </a:ext>
                </a:extLst>
              </p:cNvPr>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60699" y="5541335"/>
                <a:ext cx="682107" cy="100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aphicFrame>
        <p:nvGraphicFramePr>
          <p:cNvPr id="314" name="Table 313">
            <a:extLst>
              <a:ext uri="{FF2B5EF4-FFF2-40B4-BE49-F238E27FC236}">
                <a16:creationId xmlns:a16="http://schemas.microsoft.com/office/drawing/2014/main" id="{B775F7BF-D605-4745-86BC-D135842F42E8}"/>
              </a:ext>
            </a:extLst>
          </p:cNvPr>
          <p:cNvGraphicFramePr>
            <a:graphicFrameLocks noGrp="1"/>
          </p:cNvGraphicFramePr>
          <p:nvPr/>
        </p:nvGraphicFramePr>
        <p:xfrm>
          <a:off x="33935254" y="13856982"/>
          <a:ext cx="7438485" cy="1012665"/>
        </p:xfrm>
        <a:graphic>
          <a:graphicData uri="http://schemas.openxmlformats.org/drawingml/2006/table">
            <a:tbl>
              <a:tblPr firstRow="1" firstCol="1" bandRow="1">
                <a:tableStyleId>{5C22544A-7EE6-4342-B048-85BDC9FD1C3A}</a:tableStyleId>
              </a:tblPr>
              <a:tblGrid>
                <a:gridCol w="1487697">
                  <a:extLst>
                    <a:ext uri="{9D8B030D-6E8A-4147-A177-3AD203B41FA5}">
                      <a16:colId xmlns:a16="http://schemas.microsoft.com/office/drawing/2014/main" val="2697642880"/>
                    </a:ext>
                  </a:extLst>
                </a:gridCol>
                <a:gridCol w="1487697">
                  <a:extLst>
                    <a:ext uri="{9D8B030D-6E8A-4147-A177-3AD203B41FA5}">
                      <a16:colId xmlns:a16="http://schemas.microsoft.com/office/drawing/2014/main" val="965346295"/>
                    </a:ext>
                  </a:extLst>
                </a:gridCol>
                <a:gridCol w="1487697">
                  <a:extLst>
                    <a:ext uri="{9D8B030D-6E8A-4147-A177-3AD203B41FA5}">
                      <a16:colId xmlns:a16="http://schemas.microsoft.com/office/drawing/2014/main" val="3443992732"/>
                    </a:ext>
                  </a:extLst>
                </a:gridCol>
                <a:gridCol w="1487697">
                  <a:extLst>
                    <a:ext uri="{9D8B030D-6E8A-4147-A177-3AD203B41FA5}">
                      <a16:colId xmlns:a16="http://schemas.microsoft.com/office/drawing/2014/main" val="1626699301"/>
                    </a:ext>
                  </a:extLst>
                </a:gridCol>
                <a:gridCol w="1487697">
                  <a:extLst>
                    <a:ext uri="{9D8B030D-6E8A-4147-A177-3AD203B41FA5}">
                      <a16:colId xmlns:a16="http://schemas.microsoft.com/office/drawing/2014/main" val="283437395"/>
                    </a:ext>
                  </a:extLst>
                </a:gridCol>
              </a:tblGrid>
              <a:tr h="337555">
                <a:tc>
                  <a:txBody>
                    <a:bodyPr/>
                    <a:lstStyle/>
                    <a:p>
                      <a:pPr>
                        <a:lnSpc>
                          <a:spcPct val="107000"/>
                        </a:lnSpc>
                        <a:spcAft>
                          <a:spcPts val="800"/>
                        </a:spcAft>
                      </a:pPr>
                      <a:r>
                        <a:rPr lang="en-US" sz="1300">
                          <a:solidFill>
                            <a:schemeClr val="tx1"/>
                          </a:solidFill>
                          <a:effectLst/>
                        </a:rPr>
                        <a:t>Test Accuracy</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K=1</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K=4</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K=8</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dirty="0">
                          <a:solidFill>
                            <a:schemeClr val="tx1"/>
                          </a:solidFill>
                          <a:effectLst/>
                        </a:rPr>
                        <a:t>K=16</a:t>
                      </a:r>
                      <a:endParaRPr lang="en-US" sz="13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extLst>
                  <a:ext uri="{0D108BD9-81ED-4DB2-BD59-A6C34878D82A}">
                    <a16:rowId xmlns:a16="http://schemas.microsoft.com/office/drawing/2014/main" val="4017341140"/>
                  </a:ext>
                </a:extLst>
              </a:tr>
              <a:tr h="337555">
                <a:tc>
                  <a:txBody>
                    <a:bodyPr/>
                    <a:lstStyle/>
                    <a:p>
                      <a:pPr>
                        <a:lnSpc>
                          <a:spcPct val="107000"/>
                        </a:lnSpc>
                        <a:spcAft>
                          <a:spcPts val="800"/>
                        </a:spcAft>
                      </a:pPr>
                      <a:r>
                        <a:rPr lang="en-US" sz="1300">
                          <a:solidFill>
                            <a:schemeClr val="tx1"/>
                          </a:solidFill>
                          <a:effectLst/>
                        </a:rPr>
                        <a:t>MnistCNN</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98.9%</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99.0%</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dirty="0">
                          <a:solidFill>
                            <a:schemeClr val="tx1"/>
                          </a:solidFill>
                          <a:effectLst/>
                        </a:rPr>
                        <a:t>98.6%</a:t>
                      </a:r>
                      <a:endParaRPr lang="en-US" sz="13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98.4%</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extLst>
                  <a:ext uri="{0D108BD9-81ED-4DB2-BD59-A6C34878D82A}">
                    <a16:rowId xmlns:a16="http://schemas.microsoft.com/office/drawing/2014/main" val="250569149"/>
                  </a:ext>
                </a:extLst>
              </a:tr>
              <a:tr h="337555">
                <a:tc>
                  <a:txBody>
                    <a:bodyPr/>
                    <a:lstStyle/>
                    <a:p>
                      <a:pPr>
                        <a:lnSpc>
                          <a:spcPct val="107000"/>
                        </a:lnSpc>
                        <a:spcAft>
                          <a:spcPts val="800"/>
                        </a:spcAft>
                      </a:pPr>
                      <a:r>
                        <a:rPr lang="en-US" sz="1300">
                          <a:solidFill>
                            <a:schemeClr val="tx1"/>
                          </a:solidFill>
                          <a:effectLst/>
                        </a:rPr>
                        <a:t>ResNet</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72.4%</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70.2%</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66.7%</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dirty="0">
                          <a:solidFill>
                            <a:schemeClr val="tx1"/>
                          </a:solidFill>
                          <a:effectLst/>
                        </a:rPr>
                        <a:t>60.3%</a:t>
                      </a:r>
                      <a:endParaRPr lang="en-US" sz="13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extLst>
                  <a:ext uri="{0D108BD9-81ED-4DB2-BD59-A6C34878D82A}">
                    <a16:rowId xmlns:a16="http://schemas.microsoft.com/office/drawing/2014/main" val="3447036287"/>
                  </a:ext>
                </a:extLst>
              </a:tr>
            </a:tbl>
          </a:graphicData>
        </a:graphic>
      </p:graphicFrame>
      <p:graphicFrame>
        <p:nvGraphicFramePr>
          <p:cNvPr id="315" name="Table 314">
            <a:extLst>
              <a:ext uri="{FF2B5EF4-FFF2-40B4-BE49-F238E27FC236}">
                <a16:creationId xmlns:a16="http://schemas.microsoft.com/office/drawing/2014/main" id="{31284BCA-1F9C-49AA-A48D-35B2586A8FC3}"/>
              </a:ext>
            </a:extLst>
          </p:cNvPr>
          <p:cNvGraphicFramePr>
            <a:graphicFrameLocks noGrp="1"/>
          </p:cNvGraphicFramePr>
          <p:nvPr/>
        </p:nvGraphicFramePr>
        <p:xfrm>
          <a:off x="33935254" y="12701413"/>
          <a:ext cx="7438485" cy="985353"/>
        </p:xfrm>
        <a:graphic>
          <a:graphicData uri="http://schemas.openxmlformats.org/drawingml/2006/table">
            <a:tbl>
              <a:tblPr firstRow="1" firstCol="1" bandRow="1">
                <a:tableStyleId>{5C22544A-7EE6-4342-B048-85BDC9FD1C3A}</a:tableStyleId>
              </a:tblPr>
              <a:tblGrid>
                <a:gridCol w="1487697">
                  <a:extLst>
                    <a:ext uri="{9D8B030D-6E8A-4147-A177-3AD203B41FA5}">
                      <a16:colId xmlns:a16="http://schemas.microsoft.com/office/drawing/2014/main" val="1549626155"/>
                    </a:ext>
                  </a:extLst>
                </a:gridCol>
                <a:gridCol w="1487697">
                  <a:extLst>
                    <a:ext uri="{9D8B030D-6E8A-4147-A177-3AD203B41FA5}">
                      <a16:colId xmlns:a16="http://schemas.microsoft.com/office/drawing/2014/main" val="264266844"/>
                    </a:ext>
                  </a:extLst>
                </a:gridCol>
                <a:gridCol w="1487697">
                  <a:extLst>
                    <a:ext uri="{9D8B030D-6E8A-4147-A177-3AD203B41FA5}">
                      <a16:colId xmlns:a16="http://schemas.microsoft.com/office/drawing/2014/main" val="4091861202"/>
                    </a:ext>
                  </a:extLst>
                </a:gridCol>
                <a:gridCol w="1487697">
                  <a:extLst>
                    <a:ext uri="{9D8B030D-6E8A-4147-A177-3AD203B41FA5}">
                      <a16:colId xmlns:a16="http://schemas.microsoft.com/office/drawing/2014/main" val="1906585900"/>
                    </a:ext>
                  </a:extLst>
                </a:gridCol>
                <a:gridCol w="1487697">
                  <a:extLst>
                    <a:ext uri="{9D8B030D-6E8A-4147-A177-3AD203B41FA5}">
                      <a16:colId xmlns:a16="http://schemas.microsoft.com/office/drawing/2014/main" val="130420624"/>
                    </a:ext>
                  </a:extLst>
                </a:gridCol>
              </a:tblGrid>
              <a:tr h="328451">
                <a:tc>
                  <a:txBody>
                    <a:bodyPr/>
                    <a:lstStyle/>
                    <a:p>
                      <a:pPr>
                        <a:lnSpc>
                          <a:spcPct val="107000"/>
                        </a:lnSpc>
                        <a:spcAft>
                          <a:spcPts val="800"/>
                        </a:spcAft>
                      </a:pPr>
                      <a:r>
                        <a:rPr lang="en-US" sz="1300">
                          <a:solidFill>
                            <a:schemeClr val="tx1"/>
                          </a:solidFill>
                          <a:effectLst/>
                        </a:rPr>
                        <a:t>Comm Cost</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K=1</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K=4</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dirty="0">
                          <a:solidFill>
                            <a:schemeClr val="tx1"/>
                          </a:solidFill>
                          <a:effectLst/>
                        </a:rPr>
                        <a:t>K=8</a:t>
                      </a:r>
                      <a:endParaRPr lang="en-US" sz="13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K=16</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extLst>
                  <a:ext uri="{0D108BD9-81ED-4DB2-BD59-A6C34878D82A}">
                    <a16:rowId xmlns:a16="http://schemas.microsoft.com/office/drawing/2014/main" val="2370276307"/>
                  </a:ext>
                </a:extLst>
              </a:tr>
              <a:tr h="328451">
                <a:tc>
                  <a:txBody>
                    <a:bodyPr/>
                    <a:lstStyle/>
                    <a:p>
                      <a:pPr>
                        <a:lnSpc>
                          <a:spcPct val="107000"/>
                        </a:lnSpc>
                        <a:spcAft>
                          <a:spcPts val="800"/>
                        </a:spcAft>
                      </a:pPr>
                      <a:r>
                        <a:rPr lang="en-US" sz="1300">
                          <a:solidFill>
                            <a:schemeClr val="tx1"/>
                          </a:solidFill>
                          <a:effectLst/>
                        </a:rPr>
                        <a:t>MnistCNN (Mb)</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427</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104</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61</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26</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extLst>
                  <a:ext uri="{0D108BD9-81ED-4DB2-BD59-A6C34878D82A}">
                    <a16:rowId xmlns:a16="http://schemas.microsoft.com/office/drawing/2014/main" val="2703493792"/>
                  </a:ext>
                </a:extLst>
              </a:tr>
              <a:tr h="328451">
                <a:tc>
                  <a:txBody>
                    <a:bodyPr/>
                    <a:lstStyle/>
                    <a:p>
                      <a:pPr>
                        <a:lnSpc>
                          <a:spcPct val="107000"/>
                        </a:lnSpc>
                        <a:spcAft>
                          <a:spcPts val="800"/>
                        </a:spcAft>
                      </a:pPr>
                      <a:r>
                        <a:rPr lang="en-US" sz="1300">
                          <a:solidFill>
                            <a:schemeClr val="tx1"/>
                          </a:solidFill>
                          <a:effectLst/>
                        </a:rPr>
                        <a:t>ResNet (Gb)</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260</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68</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32</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dirty="0">
                          <a:solidFill>
                            <a:schemeClr val="tx1"/>
                          </a:solidFill>
                          <a:effectLst/>
                        </a:rPr>
                        <a:t>17</a:t>
                      </a:r>
                      <a:endParaRPr lang="en-US" sz="13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extLst>
                  <a:ext uri="{0D108BD9-81ED-4DB2-BD59-A6C34878D82A}">
                    <a16:rowId xmlns:a16="http://schemas.microsoft.com/office/drawing/2014/main" val="1893181180"/>
                  </a:ext>
                </a:extLst>
              </a:tr>
            </a:tbl>
          </a:graphicData>
        </a:graphic>
      </p:graphicFrame>
      <p:pic>
        <p:nvPicPr>
          <p:cNvPr id="316" name="Picture 315">
            <a:extLst>
              <a:ext uri="{FF2B5EF4-FFF2-40B4-BE49-F238E27FC236}">
                <a16:creationId xmlns:a16="http://schemas.microsoft.com/office/drawing/2014/main" id="{4DF42BC6-B944-45E4-8BDE-2C63BE7469BB}"/>
              </a:ext>
            </a:extLst>
          </p:cNvPr>
          <p:cNvPicPr/>
          <p:nvPr/>
        </p:nvPicPr>
        <p:blipFill>
          <a:blip r:embed="rId15"/>
          <a:stretch>
            <a:fillRect/>
          </a:stretch>
        </p:blipFill>
        <p:spPr>
          <a:xfrm rot="16200000">
            <a:off x="19287422" y="10709093"/>
            <a:ext cx="15873106" cy="9362758"/>
          </a:xfrm>
          <a:prstGeom prst="rect">
            <a:avLst/>
          </a:prstGeom>
        </p:spPr>
      </p:pic>
    </p:spTree>
    <p:extLst>
      <p:ext uri="{BB962C8B-B14F-4D97-AF65-F5344CB8AC3E}">
        <p14:creationId xmlns:p14="http://schemas.microsoft.com/office/powerpoint/2010/main" val="1765615558"/>
      </p:ext>
    </p:extLst>
  </p:cSld>
  <p:clrMapOvr>
    <a:masterClrMapping/>
  </p:clrMapOvr>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altLang="zh-CN" sz="93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altLang="zh-CN" sz="93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5045</TotalTime>
  <Words>1057</Words>
  <Application>Microsoft Office PowerPoint</Application>
  <PresentationFormat>Custom</PresentationFormat>
  <Paragraphs>87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Lucida Fax</vt:lpstr>
      <vt:lpstr>Times New Roman</vt:lpstr>
      <vt:lpstr>2_Default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E 36 by 48</dc:title>
  <dc:creator>Cindy Kranz</dc:creator>
  <cp:lastModifiedBy>Yang Yutong</cp:lastModifiedBy>
  <cp:revision>180</cp:revision>
  <dcterms:created xsi:type="dcterms:W3CDTF">2004-07-26T21:45:23Z</dcterms:created>
  <dcterms:modified xsi:type="dcterms:W3CDTF">2021-04-16T02:06:41Z</dcterms:modified>
</cp:coreProperties>
</file>