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78" r:id="rId2"/>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0" autoAdjust="0"/>
    <p:restoredTop sz="94660"/>
  </p:normalViewPr>
  <p:slideViewPr>
    <p:cSldViewPr snapToGrid="0">
      <p:cViewPr varScale="1">
        <p:scale>
          <a:sx n="18" d="100"/>
          <a:sy n="18" d="100"/>
        </p:scale>
        <p:origin x="912" y="96"/>
      </p:cViewPr>
      <p:guideLst>
        <p:guide orient="horz" pos="10368"/>
        <p:guide pos="13824"/>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CD48EB-3056-4B52-BCA7-1306347AE8E2}"/>
              </a:ext>
            </a:extLst>
          </p:cNvPr>
          <p:cNvSpPr>
            <a:spLocks noGrp="1" noChangeArrowheads="1"/>
          </p:cNvSpPr>
          <p:nvPr>
            <p:ph type="hdr" sz="quarter"/>
          </p:nvPr>
        </p:nvSpPr>
        <p:spPr bwMode="auto">
          <a:xfrm>
            <a:off x="0" y="0"/>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39" name="Rectangle 3">
            <a:extLst>
              <a:ext uri="{FF2B5EF4-FFF2-40B4-BE49-F238E27FC236}">
                <a16:creationId xmlns:a16="http://schemas.microsoft.com/office/drawing/2014/main" id="{03D78FCB-6550-416F-9A8D-61C03CE95086}"/>
              </a:ext>
            </a:extLst>
          </p:cNvPr>
          <p:cNvSpPr>
            <a:spLocks noGrp="1" noChangeArrowheads="1"/>
          </p:cNvSpPr>
          <p:nvPr>
            <p:ph type="dt" idx="1"/>
          </p:nvPr>
        </p:nvSpPr>
        <p:spPr bwMode="auto">
          <a:xfrm>
            <a:off x="21207413" y="0"/>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algn="r" defTabSz="5005388">
              <a:defRPr sz="6600">
                <a:ea typeface="宋体" panose="02010600030101010101" pitchFamily="2" charset="-122"/>
              </a:defRPr>
            </a:lvl1pPr>
          </a:lstStyle>
          <a:p>
            <a:endParaRPr lang="en-US" altLang="zh-CN"/>
          </a:p>
        </p:txBody>
      </p:sp>
      <p:sp>
        <p:nvSpPr>
          <p:cNvPr id="14340" name="Rectangle 4">
            <a:extLst>
              <a:ext uri="{FF2B5EF4-FFF2-40B4-BE49-F238E27FC236}">
                <a16:creationId xmlns:a16="http://schemas.microsoft.com/office/drawing/2014/main" id="{F7B85525-D2F7-49A3-8870-4D4D738861BD}"/>
              </a:ext>
            </a:extLst>
          </p:cNvPr>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F6BF78D-9F27-4116-911F-383306717DF3}"/>
              </a:ext>
            </a:extLst>
          </p:cNvPr>
          <p:cNvSpPr>
            <a:spLocks noGrp="1" noChangeArrowheads="1"/>
          </p:cNvSpPr>
          <p:nvPr>
            <p:ph type="body" sz="quarter" idx="3"/>
          </p:nvPr>
        </p:nvSpPr>
        <p:spPr bwMode="auto">
          <a:xfrm>
            <a:off x="3744913" y="23820438"/>
            <a:ext cx="29952950" cy="2256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2" name="Rectangle 6">
            <a:extLst>
              <a:ext uri="{FF2B5EF4-FFF2-40B4-BE49-F238E27FC236}">
                <a16:creationId xmlns:a16="http://schemas.microsoft.com/office/drawing/2014/main" id="{2F73FADB-CEA0-4811-96F3-9A22024DD793}"/>
              </a:ext>
            </a:extLst>
          </p:cNvPr>
          <p:cNvSpPr>
            <a:spLocks noGrp="1" noChangeArrowheads="1"/>
          </p:cNvSpPr>
          <p:nvPr>
            <p:ph type="ftr" sz="quarter" idx="4"/>
          </p:nvPr>
        </p:nvSpPr>
        <p:spPr bwMode="auto">
          <a:xfrm>
            <a:off x="0" y="47632938"/>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43" name="Rectangle 7">
            <a:extLst>
              <a:ext uri="{FF2B5EF4-FFF2-40B4-BE49-F238E27FC236}">
                <a16:creationId xmlns:a16="http://schemas.microsoft.com/office/drawing/2014/main" id="{62A2D8F3-4D42-428E-B981-2C521C3FF5F8}"/>
              </a:ext>
            </a:extLst>
          </p:cNvPr>
          <p:cNvSpPr>
            <a:spLocks noGrp="1" noChangeArrowheads="1"/>
          </p:cNvSpPr>
          <p:nvPr>
            <p:ph type="sldNum" sz="quarter" idx="5"/>
          </p:nvPr>
        </p:nvSpPr>
        <p:spPr bwMode="auto">
          <a:xfrm>
            <a:off x="21207413" y="47632938"/>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algn="r" defTabSz="5005388">
              <a:defRPr sz="6600">
                <a:ea typeface="宋体" panose="02010600030101010101" pitchFamily="2" charset="-122"/>
              </a:defRPr>
            </a:lvl1pPr>
          </a:lstStyle>
          <a:p>
            <a:fld id="{2AC703C7-5DC4-4528-B542-80B01BDA6AD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5387978"/>
            <a:ext cx="32918400" cy="11460163"/>
          </a:xfrm>
        </p:spPr>
        <p:txBody>
          <a:bodyPr anchor="b"/>
          <a:lstStyle>
            <a:lvl1pPr algn="ctr">
              <a:defRPr sz="5333"/>
            </a:lvl1pPr>
          </a:lstStyle>
          <a:p>
            <a:r>
              <a:rPr lang="zh-CN" altLang="en-US"/>
              <a:t>单击此处编辑母版标题样式</a:t>
            </a:r>
          </a:p>
        </p:txBody>
      </p:sp>
      <p:sp>
        <p:nvSpPr>
          <p:cNvPr id="3" name="副标题 2"/>
          <p:cNvSpPr>
            <a:spLocks noGrp="1"/>
          </p:cNvSpPr>
          <p:nvPr>
            <p:ph type="subTitle" idx="1"/>
          </p:nvPr>
        </p:nvSpPr>
        <p:spPr>
          <a:xfrm>
            <a:off x="5486400" y="17289464"/>
            <a:ext cx="32918400" cy="7948612"/>
          </a:xfrm>
        </p:spPr>
        <p:txBody>
          <a:bodyPr/>
          <a:lstStyle>
            <a:lvl1pPr marL="0" indent="0" algn="ctr">
              <a:buNone/>
              <a:defRPr sz="2133"/>
            </a:lvl1pPr>
            <a:lvl2pPr marL="406426" indent="0" algn="ctr">
              <a:buNone/>
              <a:defRPr sz="1778"/>
            </a:lvl2pPr>
            <a:lvl3pPr marL="812850" indent="0" algn="ctr">
              <a:buNone/>
              <a:defRPr sz="1600"/>
            </a:lvl3pPr>
            <a:lvl4pPr marL="1219277" indent="0" algn="ctr">
              <a:buNone/>
              <a:defRPr sz="1423"/>
            </a:lvl4pPr>
            <a:lvl5pPr marL="1625702" indent="0" algn="ctr">
              <a:buNone/>
              <a:defRPr sz="1423"/>
            </a:lvl5pPr>
            <a:lvl6pPr marL="2032127" indent="0" algn="ctr">
              <a:buNone/>
              <a:defRPr sz="1423"/>
            </a:lvl6pPr>
            <a:lvl7pPr marL="2438552" indent="0" algn="ctr">
              <a:buNone/>
              <a:defRPr sz="1423"/>
            </a:lvl7pPr>
            <a:lvl8pPr marL="2844979" indent="0" algn="ctr">
              <a:buNone/>
              <a:defRPr sz="1423"/>
            </a:lvl8pPr>
            <a:lvl9pPr marL="3251403" indent="0" algn="ctr">
              <a:buNone/>
              <a:defRPr sz="1423"/>
            </a:lvl9pPr>
          </a:lstStyle>
          <a:p>
            <a:r>
              <a:rPr lang="zh-CN" altLang="en-US"/>
              <a:t>单击此处编辑母版副标题样式</a:t>
            </a:r>
          </a:p>
        </p:txBody>
      </p:sp>
      <p:sp>
        <p:nvSpPr>
          <p:cNvPr id="4" name="Rectangle 4">
            <a:extLst>
              <a:ext uri="{FF2B5EF4-FFF2-40B4-BE49-F238E27FC236}">
                <a16:creationId xmlns:a16="http://schemas.microsoft.com/office/drawing/2014/main" id="{204DE5F5-69DB-4621-858F-F613920149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46EA93-CB59-4177-BD6A-E5E602FAA9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7F43E6-611D-46B0-A139-49D7D75D1ACD}"/>
              </a:ext>
            </a:extLst>
          </p:cNvPr>
          <p:cNvSpPr>
            <a:spLocks noGrp="1" noChangeArrowheads="1"/>
          </p:cNvSpPr>
          <p:nvPr>
            <p:ph type="sldNum" sz="quarter" idx="12"/>
          </p:nvPr>
        </p:nvSpPr>
        <p:spPr>
          <a:ln/>
        </p:spPr>
        <p:txBody>
          <a:bodyPr/>
          <a:lstStyle>
            <a:lvl1pPr>
              <a:defRPr/>
            </a:lvl1pPr>
          </a:lstStyle>
          <a:p>
            <a:pPr>
              <a:defRPr/>
            </a:pPr>
            <a:fld id="{69405A38-2AEF-48E2-A581-ACDFEFB0C556}" type="slidenum">
              <a:rPr lang="en-US" altLang="zh-CN"/>
              <a:pPr>
                <a:defRPr/>
              </a:pPr>
              <a:t>‹#›</a:t>
            </a:fld>
            <a:endParaRPr lang="en-US" altLang="zh-CN"/>
          </a:p>
        </p:txBody>
      </p:sp>
    </p:spTree>
    <p:extLst>
      <p:ext uri="{BB962C8B-B14F-4D97-AF65-F5344CB8AC3E}">
        <p14:creationId xmlns:p14="http://schemas.microsoft.com/office/powerpoint/2010/main" val="10441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E2DB97E-BC52-4A40-A53B-5B24AA464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FC420-14C6-4392-A469-09FB56E2C3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E2A805-35D4-4A3A-A37A-9EBF861AEFB2}"/>
              </a:ext>
            </a:extLst>
          </p:cNvPr>
          <p:cNvSpPr>
            <a:spLocks noGrp="1" noChangeArrowheads="1"/>
          </p:cNvSpPr>
          <p:nvPr>
            <p:ph type="sldNum" sz="quarter" idx="12"/>
          </p:nvPr>
        </p:nvSpPr>
        <p:spPr>
          <a:ln/>
        </p:spPr>
        <p:txBody>
          <a:bodyPr/>
          <a:lstStyle>
            <a:lvl1pPr>
              <a:defRPr/>
            </a:lvl1pPr>
          </a:lstStyle>
          <a:p>
            <a:pPr>
              <a:defRPr/>
            </a:pPr>
            <a:fld id="{BD61F67C-4A20-49D0-AC63-9CF8A395B8F7}" type="slidenum">
              <a:rPr lang="en-US" altLang="zh-CN"/>
              <a:pPr>
                <a:defRPr/>
              </a:pPr>
              <a:t>‹#›</a:t>
            </a:fld>
            <a:endParaRPr lang="en-US" altLang="zh-CN"/>
          </a:p>
        </p:txBody>
      </p:sp>
    </p:spTree>
    <p:extLst>
      <p:ext uri="{BB962C8B-B14F-4D97-AF65-F5344CB8AC3E}">
        <p14:creationId xmlns:p14="http://schemas.microsoft.com/office/powerpoint/2010/main" val="6902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40" y="1317625"/>
            <a:ext cx="9875837" cy="280876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93927" y="1317625"/>
            <a:ext cx="29475114" cy="280876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8DF1F7F-61BE-4071-B72D-B69C6AA6EE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2C8AAD-7AD7-422E-95C1-6D2749C56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6EB749-5537-4C07-8AF7-5FCB8E8541BF}"/>
              </a:ext>
            </a:extLst>
          </p:cNvPr>
          <p:cNvSpPr>
            <a:spLocks noGrp="1" noChangeArrowheads="1"/>
          </p:cNvSpPr>
          <p:nvPr>
            <p:ph type="sldNum" sz="quarter" idx="12"/>
          </p:nvPr>
        </p:nvSpPr>
        <p:spPr>
          <a:ln/>
        </p:spPr>
        <p:txBody>
          <a:bodyPr/>
          <a:lstStyle>
            <a:lvl1pPr>
              <a:defRPr/>
            </a:lvl1pPr>
          </a:lstStyle>
          <a:p>
            <a:pPr>
              <a:defRPr/>
            </a:pPr>
            <a:fld id="{7332BF84-2E35-4683-A170-B94FB74BF640}" type="slidenum">
              <a:rPr lang="en-US" altLang="zh-CN"/>
              <a:pPr>
                <a:defRPr/>
              </a:pPr>
              <a:t>‹#›</a:t>
            </a:fld>
            <a:endParaRPr lang="en-US" altLang="zh-CN"/>
          </a:p>
        </p:txBody>
      </p:sp>
    </p:spTree>
    <p:extLst>
      <p:ext uri="{BB962C8B-B14F-4D97-AF65-F5344CB8AC3E}">
        <p14:creationId xmlns:p14="http://schemas.microsoft.com/office/powerpoint/2010/main" val="422125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E7D8777-D23A-403A-9521-603E60D52D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0B9AAB-2F1F-4BBF-8BD5-C9867422D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63F776-D8C2-494A-80A2-8678AD1D3F79}"/>
              </a:ext>
            </a:extLst>
          </p:cNvPr>
          <p:cNvSpPr>
            <a:spLocks noGrp="1" noChangeArrowheads="1"/>
          </p:cNvSpPr>
          <p:nvPr>
            <p:ph type="sldNum" sz="quarter" idx="12"/>
          </p:nvPr>
        </p:nvSpPr>
        <p:spPr>
          <a:ln/>
        </p:spPr>
        <p:txBody>
          <a:bodyPr/>
          <a:lstStyle>
            <a:lvl1pPr>
              <a:defRPr/>
            </a:lvl1pPr>
          </a:lstStyle>
          <a:p>
            <a:pPr>
              <a:defRPr/>
            </a:pPr>
            <a:fld id="{462257E6-11A2-4666-9F77-7A7928DC1B27}" type="slidenum">
              <a:rPr lang="en-US" altLang="zh-CN"/>
              <a:pPr>
                <a:defRPr/>
              </a:pPr>
              <a:t>‹#›</a:t>
            </a:fld>
            <a:endParaRPr lang="en-US" altLang="zh-CN"/>
          </a:p>
        </p:txBody>
      </p:sp>
    </p:spTree>
    <p:extLst>
      <p:ext uri="{BB962C8B-B14F-4D97-AF65-F5344CB8AC3E}">
        <p14:creationId xmlns:p14="http://schemas.microsoft.com/office/powerpoint/2010/main" val="4436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994026" y="8207376"/>
            <a:ext cx="37857114" cy="13692188"/>
          </a:xfrm>
        </p:spPr>
        <p:txBody>
          <a:bodyPr anchor="b"/>
          <a:lstStyle>
            <a:lvl1pPr>
              <a:defRPr sz="5333"/>
            </a:lvl1pPr>
          </a:lstStyle>
          <a:p>
            <a:r>
              <a:rPr lang="zh-CN" altLang="en-US"/>
              <a:t>单击此处编辑母版标题样式</a:t>
            </a:r>
          </a:p>
        </p:txBody>
      </p:sp>
      <p:sp>
        <p:nvSpPr>
          <p:cNvPr id="3" name="文本占位符 2"/>
          <p:cNvSpPr>
            <a:spLocks noGrp="1"/>
          </p:cNvSpPr>
          <p:nvPr>
            <p:ph type="body" idx="1"/>
          </p:nvPr>
        </p:nvSpPr>
        <p:spPr>
          <a:xfrm>
            <a:off x="2994026" y="22029738"/>
            <a:ext cx="37857114" cy="7200900"/>
          </a:xfrm>
        </p:spPr>
        <p:txBody>
          <a:bodyPr/>
          <a:lstStyle>
            <a:lvl1pPr marL="0" indent="0">
              <a:buNone/>
              <a:defRPr sz="2133"/>
            </a:lvl1pPr>
            <a:lvl2pPr marL="406426" indent="0">
              <a:buNone/>
              <a:defRPr sz="1778"/>
            </a:lvl2pPr>
            <a:lvl3pPr marL="812850" indent="0">
              <a:buNone/>
              <a:defRPr sz="1600"/>
            </a:lvl3pPr>
            <a:lvl4pPr marL="1219277" indent="0">
              <a:buNone/>
              <a:defRPr sz="1423"/>
            </a:lvl4pPr>
            <a:lvl5pPr marL="1625702" indent="0">
              <a:buNone/>
              <a:defRPr sz="1423"/>
            </a:lvl5pPr>
            <a:lvl6pPr marL="2032127" indent="0">
              <a:buNone/>
              <a:defRPr sz="1423"/>
            </a:lvl6pPr>
            <a:lvl7pPr marL="2438552" indent="0">
              <a:buNone/>
              <a:defRPr sz="1423"/>
            </a:lvl7pPr>
            <a:lvl8pPr marL="2844979" indent="0">
              <a:buNone/>
              <a:defRPr sz="1423"/>
            </a:lvl8pPr>
            <a:lvl9pPr marL="3251403" indent="0">
              <a:buNone/>
              <a:defRPr sz="1423"/>
            </a:lvl9pPr>
          </a:lstStyle>
          <a:p>
            <a:pPr lvl="0"/>
            <a:r>
              <a:rPr lang="zh-CN" altLang="en-US"/>
              <a:t>单击此处编辑母版文本样式</a:t>
            </a:r>
          </a:p>
        </p:txBody>
      </p:sp>
      <p:sp>
        <p:nvSpPr>
          <p:cNvPr id="4" name="Rectangle 4">
            <a:extLst>
              <a:ext uri="{FF2B5EF4-FFF2-40B4-BE49-F238E27FC236}">
                <a16:creationId xmlns:a16="http://schemas.microsoft.com/office/drawing/2014/main" id="{06A1A6BC-0C77-4D76-9C14-09D54E3C91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325451-7BEF-4D00-818B-4D5233CF0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7EC565-EAD9-40CF-B63A-2272A1A09A5C}"/>
              </a:ext>
            </a:extLst>
          </p:cNvPr>
          <p:cNvSpPr>
            <a:spLocks noGrp="1" noChangeArrowheads="1"/>
          </p:cNvSpPr>
          <p:nvPr>
            <p:ph type="sldNum" sz="quarter" idx="12"/>
          </p:nvPr>
        </p:nvSpPr>
        <p:spPr>
          <a:ln/>
        </p:spPr>
        <p:txBody>
          <a:bodyPr/>
          <a:lstStyle>
            <a:lvl1pPr>
              <a:defRPr/>
            </a:lvl1pPr>
          </a:lstStyle>
          <a:p>
            <a:pPr>
              <a:defRPr/>
            </a:pPr>
            <a:fld id="{E755F70F-7C6C-46DD-A73E-6C298AA5634F}" type="slidenum">
              <a:rPr lang="en-US" altLang="zh-CN"/>
              <a:pPr>
                <a:defRPr/>
              </a:pPr>
              <a:t>‹#›</a:t>
            </a:fld>
            <a:endParaRPr lang="en-US" altLang="zh-CN"/>
          </a:p>
        </p:txBody>
      </p:sp>
    </p:spTree>
    <p:extLst>
      <p:ext uri="{BB962C8B-B14F-4D97-AF65-F5344CB8AC3E}">
        <p14:creationId xmlns:p14="http://schemas.microsoft.com/office/powerpoint/2010/main" val="340110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193926"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22021802"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FDCC8F4B-B949-481A-8E94-4D19D824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0D8877-FE35-42B5-9F4F-1ADA90BD4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31B19F-4F7A-417B-BAED-B006B9613B32}"/>
              </a:ext>
            </a:extLst>
          </p:cNvPr>
          <p:cNvSpPr>
            <a:spLocks noGrp="1" noChangeArrowheads="1"/>
          </p:cNvSpPr>
          <p:nvPr>
            <p:ph type="sldNum" sz="quarter" idx="12"/>
          </p:nvPr>
        </p:nvSpPr>
        <p:spPr>
          <a:ln/>
        </p:spPr>
        <p:txBody>
          <a:bodyPr/>
          <a:lstStyle>
            <a:lvl1pPr>
              <a:defRPr/>
            </a:lvl1pPr>
          </a:lstStyle>
          <a:p>
            <a:pPr>
              <a:defRPr/>
            </a:pPr>
            <a:fld id="{BDBB1C7F-4086-4FBE-8F04-848483E33B61}" type="slidenum">
              <a:rPr lang="en-US" altLang="zh-CN"/>
              <a:pPr>
                <a:defRPr/>
              </a:pPr>
              <a:t>‹#›</a:t>
            </a:fld>
            <a:endParaRPr lang="en-US" altLang="zh-CN"/>
          </a:p>
        </p:txBody>
      </p:sp>
    </p:spTree>
    <p:extLst>
      <p:ext uri="{BB962C8B-B14F-4D97-AF65-F5344CB8AC3E}">
        <p14:creationId xmlns:p14="http://schemas.microsoft.com/office/powerpoint/2010/main" val="126640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22602" y="1752600"/>
            <a:ext cx="37857114" cy="6362700"/>
          </a:xfrm>
        </p:spPr>
        <p:txBody>
          <a:bodyPr/>
          <a:lstStyle/>
          <a:p>
            <a:r>
              <a:rPr lang="zh-CN" altLang="en-US"/>
              <a:t>单击此处编辑母版标题样式</a:t>
            </a:r>
          </a:p>
        </p:txBody>
      </p:sp>
      <p:sp>
        <p:nvSpPr>
          <p:cNvPr id="3" name="文本占位符 2"/>
          <p:cNvSpPr>
            <a:spLocks noGrp="1"/>
          </p:cNvSpPr>
          <p:nvPr>
            <p:ph type="body" idx="1"/>
          </p:nvPr>
        </p:nvSpPr>
        <p:spPr>
          <a:xfrm>
            <a:off x="3022601" y="8069263"/>
            <a:ext cx="18568988"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4" name="内容占位符 3"/>
          <p:cNvSpPr>
            <a:spLocks noGrp="1"/>
          </p:cNvSpPr>
          <p:nvPr>
            <p:ph sz="half" idx="2"/>
          </p:nvPr>
        </p:nvSpPr>
        <p:spPr>
          <a:xfrm>
            <a:off x="3022601" y="12023725"/>
            <a:ext cx="18568988"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22220240" y="8069263"/>
            <a:ext cx="18659475"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6" name="内容占位符 5"/>
          <p:cNvSpPr>
            <a:spLocks noGrp="1"/>
          </p:cNvSpPr>
          <p:nvPr>
            <p:ph sz="quarter" idx="4"/>
          </p:nvPr>
        </p:nvSpPr>
        <p:spPr>
          <a:xfrm>
            <a:off x="22220240" y="12023725"/>
            <a:ext cx="18659475"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90C04531-E6A3-4720-A0EE-5FCD41ED1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CDFF42-57B8-491B-9F01-2E9985DF78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AC79B0A-ABF5-4E44-A493-98C0AE80860D}"/>
              </a:ext>
            </a:extLst>
          </p:cNvPr>
          <p:cNvSpPr>
            <a:spLocks noGrp="1" noChangeArrowheads="1"/>
          </p:cNvSpPr>
          <p:nvPr>
            <p:ph type="sldNum" sz="quarter" idx="12"/>
          </p:nvPr>
        </p:nvSpPr>
        <p:spPr>
          <a:ln/>
        </p:spPr>
        <p:txBody>
          <a:bodyPr/>
          <a:lstStyle>
            <a:lvl1pPr>
              <a:defRPr/>
            </a:lvl1pPr>
          </a:lstStyle>
          <a:p>
            <a:pPr>
              <a:defRPr/>
            </a:pPr>
            <a:fld id="{482285D6-6C9F-4984-9486-C9229B794538}" type="slidenum">
              <a:rPr lang="en-US" altLang="zh-CN"/>
              <a:pPr>
                <a:defRPr/>
              </a:pPr>
              <a:t>‹#›</a:t>
            </a:fld>
            <a:endParaRPr lang="en-US" altLang="zh-CN"/>
          </a:p>
        </p:txBody>
      </p:sp>
    </p:spTree>
    <p:extLst>
      <p:ext uri="{BB962C8B-B14F-4D97-AF65-F5344CB8AC3E}">
        <p14:creationId xmlns:p14="http://schemas.microsoft.com/office/powerpoint/2010/main" val="266506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8B97143-B0E8-4414-8AA1-9BE01B74C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767F53-C3D8-4621-A33A-382DC2815B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32A8DBE-FCCF-4F62-8E6C-5BD2BE2212C0}"/>
              </a:ext>
            </a:extLst>
          </p:cNvPr>
          <p:cNvSpPr>
            <a:spLocks noGrp="1" noChangeArrowheads="1"/>
          </p:cNvSpPr>
          <p:nvPr>
            <p:ph type="sldNum" sz="quarter" idx="12"/>
          </p:nvPr>
        </p:nvSpPr>
        <p:spPr>
          <a:ln/>
        </p:spPr>
        <p:txBody>
          <a:bodyPr/>
          <a:lstStyle>
            <a:lvl1pPr>
              <a:defRPr/>
            </a:lvl1pPr>
          </a:lstStyle>
          <a:p>
            <a:pPr>
              <a:defRPr/>
            </a:pPr>
            <a:fld id="{9FC7D21D-0F31-4041-92F2-0F062EDDDAFA}" type="slidenum">
              <a:rPr lang="en-US" altLang="zh-CN"/>
              <a:pPr>
                <a:defRPr/>
              </a:pPr>
              <a:t>‹#›</a:t>
            </a:fld>
            <a:endParaRPr lang="en-US" altLang="zh-CN"/>
          </a:p>
        </p:txBody>
      </p:sp>
    </p:spTree>
    <p:extLst>
      <p:ext uri="{BB962C8B-B14F-4D97-AF65-F5344CB8AC3E}">
        <p14:creationId xmlns:p14="http://schemas.microsoft.com/office/powerpoint/2010/main" val="213722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B0AFE9-BFE6-4078-9E51-84C8F05CC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F69DB-C5E1-4B98-BD39-CF6F91DCD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F823BD5-4363-4054-92DE-F8CE99A28124}"/>
              </a:ext>
            </a:extLst>
          </p:cNvPr>
          <p:cNvSpPr>
            <a:spLocks noGrp="1" noChangeArrowheads="1"/>
          </p:cNvSpPr>
          <p:nvPr>
            <p:ph type="sldNum" sz="quarter" idx="12"/>
          </p:nvPr>
        </p:nvSpPr>
        <p:spPr>
          <a:ln/>
        </p:spPr>
        <p:txBody>
          <a:bodyPr/>
          <a:lstStyle>
            <a:lvl1pPr>
              <a:defRPr/>
            </a:lvl1pPr>
          </a:lstStyle>
          <a:p>
            <a:pPr>
              <a:defRPr/>
            </a:pPr>
            <a:fld id="{DAE57B32-EFD5-4C32-A2E6-DD5D110B3549}" type="slidenum">
              <a:rPr lang="en-US" altLang="zh-CN"/>
              <a:pPr>
                <a:defRPr/>
              </a:pPr>
              <a:t>‹#›</a:t>
            </a:fld>
            <a:endParaRPr lang="en-US" altLang="zh-CN"/>
          </a:p>
        </p:txBody>
      </p:sp>
    </p:spTree>
    <p:extLst>
      <p:ext uri="{BB962C8B-B14F-4D97-AF65-F5344CB8AC3E}">
        <p14:creationId xmlns:p14="http://schemas.microsoft.com/office/powerpoint/2010/main" val="282698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内容占位符 2"/>
          <p:cNvSpPr>
            <a:spLocks noGrp="1"/>
          </p:cNvSpPr>
          <p:nvPr>
            <p:ph idx="1"/>
          </p:nvPr>
        </p:nvSpPr>
        <p:spPr>
          <a:xfrm>
            <a:off x="18659476" y="4740275"/>
            <a:ext cx="22220239" cy="23393400"/>
          </a:xfrm>
        </p:spPr>
        <p:txBody>
          <a:bodyPr/>
          <a:lstStyle>
            <a:lvl1pPr>
              <a:defRPr sz="2844"/>
            </a:lvl1pPr>
            <a:lvl2pPr>
              <a:defRPr sz="2490"/>
            </a:lvl2pPr>
            <a:lvl3pPr>
              <a:defRPr sz="2133"/>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C4A202A-F894-408A-8484-1845C1D2A6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CA0C2-AC07-4808-B092-6C00896620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245275-BD40-4BCC-804D-079629C7F555}"/>
              </a:ext>
            </a:extLst>
          </p:cNvPr>
          <p:cNvSpPr>
            <a:spLocks noGrp="1" noChangeArrowheads="1"/>
          </p:cNvSpPr>
          <p:nvPr>
            <p:ph type="sldNum" sz="quarter" idx="12"/>
          </p:nvPr>
        </p:nvSpPr>
        <p:spPr>
          <a:ln/>
        </p:spPr>
        <p:txBody>
          <a:bodyPr/>
          <a:lstStyle>
            <a:lvl1pPr>
              <a:defRPr/>
            </a:lvl1pPr>
          </a:lstStyle>
          <a:p>
            <a:pPr>
              <a:defRPr/>
            </a:pPr>
            <a:fld id="{3A5A0D0A-2F4C-4508-A354-5EB46ECFE384}" type="slidenum">
              <a:rPr lang="en-US" altLang="zh-CN"/>
              <a:pPr>
                <a:defRPr/>
              </a:pPr>
              <a:t>‹#›</a:t>
            </a:fld>
            <a:endParaRPr lang="en-US" altLang="zh-CN"/>
          </a:p>
        </p:txBody>
      </p:sp>
    </p:spTree>
    <p:extLst>
      <p:ext uri="{BB962C8B-B14F-4D97-AF65-F5344CB8AC3E}">
        <p14:creationId xmlns:p14="http://schemas.microsoft.com/office/powerpoint/2010/main" val="190490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图片占位符 2"/>
          <p:cNvSpPr>
            <a:spLocks noGrp="1"/>
          </p:cNvSpPr>
          <p:nvPr>
            <p:ph type="pic" idx="1"/>
          </p:nvPr>
        </p:nvSpPr>
        <p:spPr>
          <a:xfrm>
            <a:off x="18659476" y="4740275"/>
            <a:ext cx="22220239" cy="23393400"/>
          </a:xfrm>
        </p:spPr>
        <p:txBody>
          <a:bodyPr/>
          <a:lstStyle>
            <a:lvl1pPr marL="0" indent="0">
              <a:buNone/>
              <a:defRPr sz="2844"/>
            </a:lvl1pPr>
            <a:lvl2pPr marL="406426" indent="0">
              <a:buNone/>
              <a:defRPr sz="2490"/>
            </a:lvl2pPr>
            <a:lvl3pPr marL="812850" indent="0">
              <a:buNone/>
              <a:defRPr sz="2133"/>
            </a:lvl3pPr>
            <a:lvl4pPr marL="1219277" indent="0">
              <a:buNone/>
              <a:defRPr sz="1778"/>
            </a:lvl4pPr>
            <a:lvl5pPr marL="1625702" indent="0">
              <a:buNone/>
              <a:defRPr sz="1778"/>
            </a:lvl5pPr>
            <a:lvl6pPr marL="2032127" indent="0">
              <a:buNone/>
              <a:defRPr sz="1778"/>
            </a:lvl6pPr>
            <a:lvl7pPr marL="2438552" indent="0">
              <a:buNone/>
              <a:defRPr sz="1778"/>
            </a:lvl7pPr>
            <a:lvl8pPr marL="2844979" indent="0">
              <a:buNone/>
              <a:defRPr sz="1778"/>
            </a:lvl8pPr>
            <a:lvl9pPr marL="3251403" indent="0">
              <a:buNone/>
              <a:defRPr sz="1778"/>
            </a:lvl9pPr>
          </a:lstStyle>
          <a:p>
            <a:pPr lvl="0"/>
            <a:endParaRPr lang="zh-CN" altLang="en-US" noProof="0"/>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D1B5255-712D-4E41-9048-9F8C0E4C2A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04EB6A-3C89-4AD2-86F0-5347D3FA29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B512C0-F28F-4CA4-A2E8-A52B2A234D48}"/>
              </a:ext>
            </a:extLst>
          </p:cNvPr>
          <p:cNvSpPr>
            <a:spLocks noGrp="1" noChangeArrowheads="1"/>
          </p:cNvSpPr>
          <p:nvPr>
            <p:ph type="sldNum" sz="quarter" idx="12"/>
          </p:nvPr>
        </p:nvSpPr>
        <p:spPr>
          <a:ln/>
        </p:spPr>
        <p:txBody>
          <a:bodyPr/>
          <a:lstStyle>
            <a:lvl1pPr>
              <a:defRPr/>
            </a:lvl1pPr>
          </a:lstStyle>
          <a:p>
            <a:pPr>
              <a:defRPr/>
            </a:pPr>
            <a:fld id="{1BEB623C-E4D0-4122-B222-7E2F6C420D46}" type="slidenum">
              <a:rPr lang="en-US" altLang="zh-CN"/>
              <a:pPr>
                <a:defRPr/>
              </a:pPr>
              <a:t>‹#›</a:t>
            </a:fld>
            <a:endParaRPr lang="en-US" altLang="zh-CN"/>
          </a:p>
        </p:txBody>
      </p:sp>
    </p:spTree>
    <p:extLst>
      <p:ext uri="{BB962C8B-B14F-4D97-AF65-F5344CB8AC3E}">
        <p14:creationId xmlns:p14="http://schemas.microsoft.com/office/powerpoint/2010/main" val="46894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FE4574-36D5-4A3C-871A-1B4CC5CA33A4}"/>
              </a:ext>
            </a:extLst>
          </p:cNvPr>
          <p:cNvSpPr>
            <a:spLocks noGrp="1" noChangeArrowheads="1"/>
          </p:cNvSpPr>
          <p:nvPr>
            <p:ph type="title"/>
          </p:nvPr>
        </p:nvSpPr>
        <p:spPr bwMode="auto">
          <a:xfrm>
            <a:off x="2194280" y="1317625"/>
            <a:ext cx="395026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38F973E1-8BA5-401A-83DC-F3963D6149B6}"/>
              </a:ext>
            </a:extLst>
          </p:cNvPr>
          <p:cNvSpPr>
            <a:spLocks noGrp="1" noChangeArrowheads="1"/>
          </p:cNvSpPr>
          <p:nvPr>
            <p:ph type="body" idx="1"/>
          </p:nvPr>
        </p:nvSpPr>
        <p:spPr bwMode="auto">
          <a:xfrm>
            <a:off x="2194280" y="7680325"/>
            <a:ext cx="39502644"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DE9359D0-0B05-444D-A16E-0EF6D47BE38A}"/>
              </a:ext>
            </a:extLst>
          </p:cNvPr>
          <p:cNvSpPr>
            <a:spLocks noGrp="1" noChangeArrowheads="1"/>
          </p:cNvSpPr>
          <p:nvPr>
            <p:ph type="dt" sz="half" idx="2"/>
          </p:nvPr>
        </p:nvSpPr>
        <p:spPr bwMode="auto">
          <a:xfrm>
            <a:off x="21942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defTabSz="4179972">
              <a:defRPr sz="6400">
                <a:ea typeface="宋体" panose="02010600030101010101"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25169D5C-75BD-4A55-B014-AF8B8EE90C82}"/>
              </a:ext>
            </a:extLst>
          </p:cNvPr>
          <p:cNvSpPr>
            <a:spLocks noGrp="1" noChangeArrowheads="1"/>
          </p:cNvSpPr>
          <p:nvPr>
            <p:ph type="ftr" sz="quarter" idx="3"/>
          </p:nvPr>
        </p:nvSpPr>
        <p:spPr bwMode="auto">
          <a:xfrm>
            <a:off x="14995880" y="29976763"/>
            <a:ext cx="138994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ctr" defTabSz="4179972">
              <a:defRPr sz="6400">
                <a:ea typeface="宋体" panose="02010600030101010101"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9CBBB5A5-84C7-4095-8283-2643D1C152E0}"/>
              </a:ext>
            </a:extLst>
          </p:cNvPr>
          <p:cNvSpPr>
            <a:spLocks noGrp="1" noChangeArrowheads="1"/>
          </p:cNvSpPr>
          <p:nvPr>
            <p:ph type="sldNum" sz="quarter" idx="4"/>
          </p:nvPr>
        </p:nvSpPr>
        <p:spPr bwMode="auto">
          <a:xfrm>
            <a:off x="314550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r" defTabSz="4179972">
              <a:defRPr sz="6400" smtClean="0">
                <a:ea typeface="宋体" panose="02010600030101010101" pitchFamily="2" charset="-122"/>
              </a:defRPr>
            </a:lvl1pPr>
          </a:lstStyle>
          <a:p>
            <a:pPr>
              <a:defRPr/>
            </a:pPr>
            <a:fld id="{C298625A-67DD-4258-B08C-F8662C2C191F}" type="slidenum">
              <a:rPr lang="en-US" altLang="zh-CN"/>
              <a:pPr>
                <a:defRPr/>
              </a:pPr>
              <a:t>‹#›</a:t>
            </a:fld>
            <a:endParaRPr lang="en-US" altLang="zh-CN"/>
          </a:p>
        </p:txBody>
      </p:sp>
    </p:spTree>
    <p:extLst>
      <p:ext uri="{BB962C8B-B14F-4D97-AF65-F5344CB8AC3E}">
        <p14:creationId xmlns:p14="http://schemas.microsoft.com/office/powerpoint/2010/main" val="27369625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179972" rtl="0" eaLnBrk="0" fontAlgn="base" hangingPunct="0">
        <a:spcBef>
          <a:spcPct val="0"/>
        </a:spcBef>
        <a:spcAft>
          <a:spcPct val="0"/>
        </a:spcAft>
        <a:defRPr sz="20090" kern="1200">
          <a:solidFill>
            <a:schemeClr val="tx2"/>
          </a:solidFill>
          <a:latin typeface="+mj-lt"/>
          <a:ea typeface="+mj-ea"/>
          <a:cs typeface="+mj-cs"/>
        </a:defRPr>
      </a:lvl1pPr>
      <a:lvl2pPr algn="ctr" defTabSz="4179972" rtl="0" eaLnBrk="0" fontAlgn="base" hangingPunct="0">
        <a:spcBef>
          <a:spcPct val="0"/>
        </a:spcBef>
        <a:spcAft>
          <a:spcPct val="0"/>
        </a:spcAft>
        <a:defRPr sz="20090">
          <a:solidFill>
            <a:schemeClr val="tx2"/>
          </a:solidFill>
          <a:latin typeface="Arial" panose="020B0604020202020204" pitchFamily="34" charset="0"/>
        </a:defRPr>
      </a:lvl2pPr>
      <a:lvl3pPr algn="ctr" defTabSz="4179972" rtl="0" eaLnBrk="0" fontAlgn="base" hangingPunct="0">
        <a:spcBef>
          <a:spcPct val="0"/>
        </a:spcBef>
        <a:spcAft>
          <a:spcPct val="0"/>
        </a:spcAft>
        <a:defRPr sz="20090">
          <a:solidFill>
            <a:schemeClr val="tx2"/>
          </a:solidFill>
          <a:latin typeface="Arial" panose="020B0604020202020204" pitchFamily="34" charset="0"/>
        </a:defRPr>
      </a:lvl3pPr>
      <a:lvl4pPr algn="ctr" defTabSz="4179972" rtl="0" eaLnBrk="0" fontAlgn="base" hangingPunct="0">
        <a:spcBef>
          <a:spcPct val="0"/>
        </a:spcBef>
        <a:spcAft>
          <a:spcPct val="0"/>
        </a:spcAft>
        <a:defRPr sz="20090">
          <a:solidFill>
            <a:schemeClr val="tx2"/>
          </a:solidFill>
          <a:latin typeface="Arial" panose="020B0604020202020204" pitchFamily="34" charset="0"/>
        </a:defRPr>
      </a:lvl4pPr>
      <a:lvl5pPr algn="ctr" defTabSz="4179972" rtl="0" eaLnBrk="0" fontAlgn="base" hangingPunct="0">
        <a:spcBef>
          <a:spcPct val="0"/>
        </a:spcBef>
        <a:spcAft>
          <a:spcPct val="0"/>
        </a:spcAft>
        <a:defRPr sz="20090">
          <a:solidFill>
            <a:schemeClr val="tx2"/>
          </a:solidFill>
          <a:latin typeface="Arial" panose="020B0604020202020204" pitchFamily="34" charset="0"/>
        </a:defRPr>
      </a:lvl5pPr>
      <a:lvl6pPr marL="406426" algn="ctr" defTabSz="4179972" rtl="0" fontAlgn="base">
        <a:spcBef>
          <a:spcPct val="0"/>
        </a:spcBef>
        <a:spcAft>
          <a:spcPct val="0"/>
        </a:spcAft>
        <a:defRPr sz="20090">
          <a:solidFill>
            <a:schemeClr val="tx2"/>
          </a:solidFill>
          <a:latin typeface="Arial" panose="020B0604020202020204" pitchFamily="34" charset="0"/>
        </a:defRPr>
      </a:lvl6pPr>
      <a:lvl7pPr marL="812850" algn="ctr" defTabSz="4179972" rtl="0" fontAlgn="base">
        <a:spcBef>
          <a:spcPct val="0"/>
        </a:spcBef>
        <a:spcAft>
          <a:spcPct val="0"/>
        </a:spcAft>
        <a:defRPr sz="20090">
          <a:solidFill>
            <a:schemeClr val="tx2"/>
          </a:solidFill>
          <a:latin typeface="Arial" panose="020B0604020202020204" pitchFamily="34" charset="0"/>
        </a:defRPr>
      </a:lvl7pPr>
      <a:lvl8pPr marL="1219277" algn="ctr" defTabSz="4179972" rtl="0" fontAlgn="base">
        <a:spcBef>
          <a:spcPct val="0"/>
        </a:spcBef>
        <a:spcAft>
          <a:spcPct val="0"/>
        </a:spcAft>
        <a:defRPr sz="20090">
          <a:solidFill>
            <a:schemeClr val="tx2"/>
          </a:solidFill>
          <a:latin typeface="Arial" panose="020B0604020202020204" pitchFamily="34" charset="0"/>
        </a:defRPr>
      </a:lvl8pPr>
      <a:lvl9pPr marL="1625702" algn="ctr" defTabSz="4179972" rtl="0" fontAlgn="base">
        <a:spcBef>
          <a:spcPct val="0"/>
        </a:spcBef>
        <a:spcAft>
          <a:spcPct val="0"/>
        </a:spcAft>
        <a:defRPr sz="20090">
          <a:solidFill>
            <a:schemeClr val="tx2"/>
          </a:solidFill>
          <a:latin typeface="Arial" panose="020B0604020202020204" pitchFamily="34" charset="0"/>
        </a:defRPr>
      </a:lvl9pPr>
    </p:titleStyle>
    <p:bodyStyle>
      <a:lvl1pPr marL="1567843" indent="-1567843" algn="l" defTabSz="4179972" rtl="0" eaLnBrk="0" fontAlgn="base" hangingPunct="0">
        <a:spcBef>
          <a:spcPct val="20000"/>
        </a:spcBef>
        <a:spcAft>
          <a:spcPct val="0"/>
        </a:spcAft>
        <a:buChar char="•"/>
        <a:defRPr sz="14669" kern="1200">
          <a:solidFill>
            <a:schemeClr val="tx1"/>
          </a:solidFill>
          <a:latin typeface="+mn-lt"/>
          <a:ea typeface="+mn-ea"/>
          <a:cs typeface="+mn-cs"/>
        </a:defRPr>
      </a:lvl1pPr>
      <a:lvl2pPr marL="3396757" indent="-1306771" algn="l" defTabSz="4179972" rtl="0" eaLnBrk="0" fontAlgn="base" hangingPunct="0">
        <a:spcBef>
          <a:spcPct val="20000"/>
        </a:spcBef>
        <a:spcAft>
          <a:spcPct val="0"/>
        </a:spcAft>
        <a:buChar char="–"/>
        <a:defRPr sz="12800" kern="1200">
          <a:solidFill>
            <a:schemeClr val="tx1"/>
          </a:solidFill>
          <a:latin typeface="+mn-lt"/>
          <a:ea typeface="+mn-ea"/>
          <a:cs typeface="+mn-cs"/>
        </a:defRPr>
      </a:lvl2pPr>
      <a:lvl3pPr marL="5225672" indent="-1045700" algn="l" defTabSz="4179972" rtl="0" eaLnBrk="0" fontAlgn="base" hangingPunct="0">
        <a:spcBef>
          <a:spcPct val="20000"/>
        </a:spcBef>
        <a:spcAft>
          <a:spcPct val="0"/>
        </a:spcAft>
        <a:buChar char="•"/>
        <a:defRPr sz="10933" kern="1200">
          <a:solidFill>
            <a:schemeClr val="tx1"/>
          </a:solidFill>
          <a:latin typeface="+mn-lt"/>
          <a:ea typeface="+mn-ea"/>
          <a:cs typeface="+mn-cs"/>
        </a:defRPr>
      </a:lvl3pPr>
      <a:lvl4pPr marL="7315657" indent="-1045700" algn="l" defTabSz="4179972" rtl="0" eaLnBrk="0" fontAlgn="base" hangingPunct="0">
        <a:spcBef>
          <a:spcPct val="20000"/>
        </a:spcBef>
        <a:spcAft>
          <a:spcPct val="0"/>
        </a:spcAft>
        <a:buChar char="–"/>
        <a:defRPr sz="9157" kern="1200">
          <a:solidFill>
            <a:schemeClr val="tx1"/>
          </a:solidFill>
          <a:latin typeface="+mn-lt"/>
          <a:ea typeface="+mn-ea"/>
          <a:cs typeface="+mn-cs"/>
        </a:defRPr>
      </a:lvl4pPr>
      <a:lvl5pPr marL="9405645" indent="-1044288" algn="l" defTabSz="4179972" rtl="0" eaLnBrk="0" fontAlgn="base" hangingPunct="0">
        <a:spcBef>
          <a:spcPct val="20000"/>
        </a:spcBef>
        <a:spcAft>
          <a:spcPct val="0"/>
        </a:spcAft>
        <a:buChar char="»"/>
        <a:defRPr sz="9157" kern="1200">
          <a:solidFill>
            <a:schemeClr val="tx1"/>
          </a:solidFill>
          <a:latin typeface="+mn-lt"/>
          <a:ea typeface="+mn-ea"/>
          <a:cs typeface="+mn-cs"/>
        </a:defRPr>
      </a:lvl5pPr>
      <a:lvl6pPr marL="223534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765"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19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617"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812850" rtl="0" eaLnBrk="1" latinLnBrk="0" hangingPunct="1">
        <a:defRPr sz="1600" kern="1200">
          <a:solidFill>
            <a:schemeClr val="tx1"/>
          </a:solidFill>
          <a:latin typeface="+mn-lt"/>
          <a:ea typeface="+mn-ea"/>
          <a:cs typeface="+mn-cs"/>
        </a:defRPr>
      </a:lvl1pPr>
      <a:lvl2pPr marL="406426" algn="l" defTabSz="812850" rtl="0" eaLnBrk="1" latinLnBrk="0" hangingPunct="1">
        <a:defRPr sz="1600" kern="1200">
          <a:solidFill>
            <a:schemeClr val="tx1"/>
          </a:solidFill>
          <a:latin typeface="+mn-lt"/>
          <a:ea typeface="+mn-ea"/>
          <a:cs typeface="+mn-cs"/>
        </a:defRPr>
      </a:lvl2pPr>
      <a:lvl3pPr marL="812850" algn="l" defTabSz="812850" rtl="0" eaLnBrk="1" latinLnBrk="0" hangingPunct="1">
        <a:defRPr sz="1600" kern="1200">
          <a:solidFill>
            <a:schemeClr val="tx1"/>
          </a:solidFill>
          <a:latin typeface="+mn-lt"/>
          <a:ea typeface="+mn-ea"/>
          <a:cs typeface="+mn-cs"/>
        </a:defRPr>
      </a:lvl3pPr>
      <a:lvl4pPr marL="1219277" algn="l" defTabSz="812850" rtl="0" eaLnBrk="1" latinLnBrk="0" hangingPunct="1">
        <a:defRPr sz="1600" kern="1200">
          <a:solidFill>
            <a:schemeClr val="tx1"/>
          </a:solidFill>
          <a:latin typeface="+mn-lt"/>
          <a:ea typeface="+mn-ea"/>
          <a:cs typeface="+mn-cs"/>
        </a:defRPr>
      </a:lvl4pPr>
      <a:lvl5pPr marL="1625702" algn="l" defTabSz="812850" rtl="0" eaLnBrk="1" latinLnBrk="0" hangingPunct="1">
        <a:defRPr sz="1600" kern="1200">
          <a:solidFill>
            <a:schemeClr val="tx1"/>
          </a:solidFill>
          <a:latin typeface="+mn-lt"/>
          <a:ea typeface="+mn-ea"/>
          <a:cs typeface="+mn-cs"/>
        </a:defRPr>
      </a:lvl5pPr>
      <a:lvl6pPr marL="2032127" algn="l" defTabSz="812850" rtl="0" eaLnBrk="1" latinLnBrk="0" hangingPunct="1">
        <a:defRPr sz="1600" kern="1200">
          <a:solidFill>
            <a:schemeClr val="tx1"/>
          </a:solidFill>
          <a:latin typeface="+mn-lt"/>
          <a:ea typeface="+mn-ea"/>
          <a:cs typeface="+mn-cs"/>
        </a:defRPr>
      </a:lvl6pPr>
      <a:lvl7pPr marL="2438552" algn="l" defTabSz="812850" rtl="0" eaLnBrk="1" latinLnBrk="0" hangingPunct="1">
        <a:defRPr sz="1600" kern="1200">
          <a:solidFill>
            <a:schemeClr val="tx1"/>
          </a:solidFill>
          <a:latin typeface="+mn-lt"/>
          <a:ea typeface="+mn-ea"/>
          <a:cs typeface="+mn-cs"/>
        </a:defRPr>
      </a:lvl7pPr>
      <a:lvl8pPr marL="2844979" algn="l" defTabSz="812850" rtl="0" eaLnBrk="1" latinLnBrk="0" hangingPunct="1">
        <a:defRPr sz="1600" kern="1200">
          <a:solidFill>
            <a:schemeClr val="tx1"/>
          </a:solidFill>
          <a:latin typeface="+mn-lt"/>
          <a:ea typeface="+mn-ea"/>
          <a:cs typeface="+mn-cs"/>
        </a:defRPr>
      </a:lvl8pPr>
      <a:lvl9pPr marL="3251403" algn="l" defTabSz="81285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Table 93">
            <a:extLst>
              <a:ext uri="{FF2B5EF4-FFF2-40B4-BE49-F238E27FC236}">
                <a16:creationId xmlns:a16="http://schemas.microsoft.com/office/drawing/2014/main" id="{AA7D949E-0813-4F1C-8A15-7D1F8A31A60F}"/>
              </a:ext>
            </a:extLst>
          </p:cNvPr>
          <p:cNvGraphicFramePr>
            <a:graphicFrameLocks noGrp="1"/>
          </p:cNvGraphicFramePr>
          <p:nvPr>
            <p:extLst>
              <p:ext uri="{D42A27DB-BD31-4B8C-83A1-F6EECF244321}">
                <p14:modId xmlns:p14="http://schemas.microsoft.com/office/powerpoint/2010/main" val="2736158078"/>
              </p:ext>
            </p:extLst>
          </p:nvPr>
        </p:nvGraphicFramePr>
        <p:xfrm>
          <a:off x="33557242" y="13259339"/>
          <a:ext cx="8678010" cy="1476765"/>
        </p:xfrm>
        <a:graphic>
          <a:graphicData uri="http://schemas.openxmlformats.org/drawingml/2006/table">
            <a:tbl>
              <a:tblPr firstRow="1" firstCol="1" bandRow="1">
                <a:tableStyleId>{5C22544A-7EE6-4342-B048-85BDC9FD1C3A}</a:tableStyleId>
              </a:tblPr>
              <a:tblGrid>
                <a:gridCol w="2537174">
                  <a:extLst>
                    <a:ext uri="{9D8B030D-6E8A-4147-A177-3AD203B41FA5}">
                      <a16:colId xmlns:a16="http://schemas.microsoft.com/office/drawing/2014/main" val="2697642880"/>
                    </a:ext>
                  </a:extLst>
                </a:gridCol>
                <a:gridCol w="1600200">
                  <a:extLst>
                    <a:ext uri="{9D8B030D-6E8A-4147-A177-3AD203B41FA5}">
                      <a16:colId xmlns:a16="http://schemas.microsoft.com/office/drawing/2014/main" val="965346295"/>
                    </a:ext>
                  </a:extLst>
                </a:gridCol>
                <a:gridCol w="1499616">
                  <a:extLst>
                    <a:ext uri="{9D8B030D-6E8A-4147-A177-3AD203B41FA5}">
                      <a16:colId xmlns:a16="http://schemas.microsoft.com/office/drawing/2014/main" val="1626699301"/>
                    </a:ext>
                  </a:extLst>
                </a:gridCol>
                <a:gridCol w="1578864">
                  <a:extLst>
                    <a:ext uri="{9D8B030D-6E8A-4147-A177-3AD203B41FA5}">
                      <a16:colId xmlns:a16="http://schemas.microsoft.com/office/drawing/2014/main" val="283437395"/>
                    </a:ext>
                  </a:extLst>
                </a:gridCol>
                <a:gridCol w="1462156">
                  <a:extLst>
                    <a:ext uri="{9D8B030D-6E8A-4147-A177-3AD203B41FA5}">
                      <a16:colId xmlns:a16="http://schemas.microsoft.com/office/drawing/2014/main" val="1505763308"/>
                    </a:ext>
                  </a:extLst>
                </a:gridCol>
              </a:tblGrid>
              <a:tr h="492255">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Comm Cost</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K=1</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K=4</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b="1" kern="1200" dirty="0">
                          <a:solidFill>
                            <a:schemeClr val="tx1"/>
                          </a:solidFill>
                          <a:effectLst/>
                          <a:latin typeface="Times New Roman" panose="02020603050405020304" pitchFamily="18" charset="0"/>
                          <a:ea typeface="+mn-ea"/>
                          <a:cs typeface="Times New Roman" panose="02020603050405020304" pitchFamily="18" charset="0"/>
                        </a:rPr>
                        <a:t>K=8</a:t>
                      </a:r>
                    </a:p>
                  </a:txBody>
                  <a:tcPr marL="70481" marR="70481" marT="0" marB="0" anchor="ctr"/>
                </a:tc>
                <a:tc>
                  <a:txBody>
                    <a:bodyPr/>
                    <a:lstStyle/>
                    <a:p>
                      <a:pPr marL="0" algn="l" defTabSz="812850" rtl="0" eaLnBrk="1" latinLnBrk="0" hangingPunct="1">
                        <a:lnSpc>
                          <a:spcPct val="107000"/>
                        </a:lnSpc>
                        <a:spcAft>
                          <a:spcPts val="800"/>
                        </a:spcAft>
                      </a:pPr>
                      <a:r>
                        <a:rPr lang="en-US" sz="2400" b="1" kern="1200" dirty="0">
                          <a:solidFill>
                            <a:schemeClr val="tx1"/>
                          </a:solidFill>
                          <a:effectLst/>
                          <a:latin typeface="Times New Roman" panose="02020603050405020304" pitchFamily="18" charset="0"/>
                          <a:ea typeface="+mn-ea"/>
                          <a:cs typeface="Times New Roman" panose="02020603050405020304" pitchFamily="18" charset="0"/>
                        </a:rPr>
                        <a:t>K=16</a:t>
                      </a:r>
                    </a:p>
                  </a:txBody>
                  <a:tcPr marL="70481" marR="70481" marT="0" marB="0" anchor="ctr"/>
                </a:tc>
                <a:extLst>
                  <a:ext uri="{0D108BD9-81ED-4DB2-BD59-A6C34878D82A}">
                    <a16:rowId xmlns:a16="http://schemas.microsoft.com/office/drawing/2014/main" val="4017341140"/>
                  </a:ext>
                </a:extLst>
              </a:tr>
              <a:tr h="492255">
                <a:tc>
                  <a:txBody>
                    <a:bodyPr/>
                    <a:lstStyle/>
                    <a:p>
                      <a:pPr>
                        <a:lnSpc>
                          <a:spcPct val="107000"/>
                        </a:lnSpc>
                        <a:spcAft>
                          <a:spcPts val="800"/>
                        </a:spcAft>
                      </a:pPr>
                      <a:r>
                        <a:rPr lang="en-US" sz="2400" dirty="0" err="1">
                          <a:solidFill>
                            <a:schemeClr val="tx1"/>
                          </a:solidFill>
                          <a:effectLst/>
                          <a:latin typeface="Times New Roman" panose="02020603050405020304" pitchFamily="18" charset="0"/>
                          <a:cs typeface="Times New Roman" panose="02020603050405020304" pitchFamily="18" charset="0"/>
                        </a:rPr>
                        <a:t>MnistCNN</a:t>
                      </a:r>
                      <a:r>
                        <a:rPr lang="en-US" sz="2400" dirty="0">
                          <a:solidFill>
                            <a:schemeClr val="tx1"/>
                          </a:solidFill>
                          <a:effectLst/>
                          <a:latin typeface="Times New Roman" panose="02020603050405020304" pitchFamily="18" charset="0"/>
                          <a:cs typeface="Times New Roman" panose="02020603050405020304" pitchFamily="18" charset="0"/>
                        </a:rPr>
                        <a:t> (Mb)</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427</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104</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61</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26</a:t>
                      </a:r>
                    </a:p>
                  </a:txBody>
                  <a:tcPr marL="70481" marR="70481" marT="0" marB="0" anchor="ctr"/>
                </a:tc>
                <a:extLst>
                  <a:ext uri="{0D108BD9-81ED-4DB2-BD59-A6C34878D82A}">
                    <a16:rowId xmlns:a16="http://schemas.microsoft.com/office/drawing/2014/main" val="250569149"/>
                  </a:ext>
                </a:extLst>
              </a:tr>
              <a:tr h="492255">
                <a:tc>
                  <a:txBody>
                    <a:bodyPr/>
                    <a:lstStyle/>
                    <a:p>
                      <a:pPr>
                        <a:lnSpc>
                          <a:spcPct val="107000"/>
                        </a:lnSpc>
                        <a:spcAft>
                          <a:spcPts val="800"/>
                        </a:spcAft>
                      </a:pPr>
                      <a:r>
                        <a:rPr lang="en-US" sz="2400" dirty="0" err="1">
                          <a:solidFill>
                            <a:schemeClr val="tx1"/>
                          </a:solidFill>
                          <a:effectLst/>
                          <a:latin typeface="Times New Roman" panose="02020603050405020304" pitchFamily="18" charset="0"/>
                          <a:cs typeface="Times New Roman" panose="02020603050405020304" pitchFamily="18" charset="0"/>
                        </a:rPr>
                        <a:t>ResNet</a:t>
                      </a:r>
                      <a:r>
                        <a:rPr lang="en-US" sz="2400" dirty="0">
                          <a:solidFill>
                            <a:schemeClr val="tx1"/>
                          </a:solidFill>
                          <a:effectLst/>
                          <a:latin typeface="Times New Roman" panose="02020603050405020304" pitchFamily="18" charset="0"/>
                          <a:cs typeface="Times New Roman" panose="02020603050405020304" pitchFamily="18" charset="0"/>
                        </a:rPr>
                        <a:t> (Gb)</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260</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68</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32</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17</a:t>
                      </a:r>
                    </a:p>
                  </a:txBody>
                  <a:tcPr marL="70481" marR="70481" marT="0" marB="0" anchor="ctr"/>
                </a:tc>
                <a:extLst>
                  <a:ext uri="{0D108BD9-81ED-4DB2-BD59-A6C34878D82A}">
                    <a16:rowId xmlns:a16="http://schemas.microsoft.com/office/drawing/2014/main" val="3447036287"/>
                  </a:ext>
                </a:extLst>
              </a:tr>
            </a:tbl>
          </a:graphicData>
        </a:graphic>
      </p:graphicFrame>
      <p:graphicFrame>
        <p:nvGraphicFramePr>
          <p:cNvPr id="102" name="Table 93">
            <a:extLst>
              <a:ext uri="{FF2B5EF4-FFF2-40B4-BE49-F238E27FC236}">
                <a16:creationId xmlns:a16="http://schemas.microsoft.com/office/drawing/2014/main" id="{3077F742-5A1A-4331-B327-6EE56B55D5CE}"/>
              </a:ext>
            </a:extLst>
          </p:cNvPr>
          <p:cNvGraphicFramePr>
            <a:graphicFrameLocks noGrp="1"/>
          </p:cNvGraphicFramePr>
          <p:nvPr>
            <p:extLst>
              <p:ext uri="{D42A27DB-BD31-4B8C-83A1-F6EECF244321}">
                <p14:modId xmlns:p14="http://schemas.microsoft.com/office/powerpoint/2010/main" val="2598463464"/>
              </p:ext>
            </p:extLst>
          </p:nvPr>
        </p:nvGraphicFramePr>
        <p:xfrm>
          <a:off x="33554194" y="14939648"/>
          <a:ext cx="8678010" cy="1476765"/>
        </p:xfrm>
        <a:graphic>
          <a:graphicData uri="http://schemas.openxmlformats.org/drawingml/2006/table">
            <a:tbl>
              <a:tblPr firstRow="1" firstCol="1" bandRow="1">
                <a:tableStyleId>{5C22544A-7EE6-4342-B048-85BDC9FD1C3A}</a:tableStyleId>
              </a:tblPr>
              <a:tblGrid>
                <a:gridCol w="2528030">
                  <a:extLst>
                    <a:ext uri="{9D8B030D-6E8A-4147-A177-3AD203B41FA5}">
                      <a16:colId xmlns:a16="http://schemas.microsoft.com/office/drawing/2014/main" val="2697642880"/>
                    </a:ext>
                  </a:extLst>
                </a:gridCol>
                <a:gridCol w="1618488">
                  <a:extLst>
                    <a:ext uri="{9D8B030D-6E8A-4147-A177-3AD203B41FA5}">
                      <a16:colId xmlns:a16="http://schemas.microsoft.com/office/drawing/2014/main" val="965346295"/>
                    </a:ext>
                  </a:extLst>
                </a:gridCol>
                <a:gridCol w="1493520">
                  <a:extLst>
                    <a:ext uri="{9D8B030D-6E8A-4147-A177-3AD203B41FA5}">
                      <a16:colId xmlns:a16="http://schemas.microsoft.com/office/drawing/2014/main" val="1626699301"/>
                    </a:ext>
                  </a:extLst>
                </a:gridCol>
                <a:gridCol w="1575816">
                  <a:extLst>
                    <a:ext uri="{9D8B030D-6E8A-4147-A177-3AD203B41FA5}">
                      <a16:colId xmlns:a16="http://schemas.microsoft.com/office/drawing/2014/main" val="283437395"/>
                    </a:ext>
                  </a:extLst>
                </a:gridCol>
                <a:gridCol w="1462156">
                  <a:extLst>
                    <a:ext uri="{9D8B030D-6E8A-4147-A177-3AD203B41FA5}">
                      <a16:colId xmlns:a16="http://schemas.microsoft.com/office/drawing/2014/main" val="2097877208"/>
                    </a:ext>
                  </a:extLst>
                </a:gridCol>
              </a:tblGrid>
              <a:tr h="492255">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Test Accuracy</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K=1</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K=4</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K=8</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b="1" kern="1200" dirty="0">
                          <a:solidFill>
                            <a:schemeClr val="tx1"/>
                          </a:solidFill>
                          <a:effectLst/>
                          <a:latin typeface="Times New Roman" panose="02020603050405020304" pitchFamily="18" charset="0"/>
                          <a:ea typeface="+mn-ea"/>
                          <a:cs typeface="Times New Roman" panose="02020603050405020304" pitchFamily="18" charset="0"/>
                        </a:rPr>
                        <a:t>K=16</a:t>
                      </a:r>
                    </a:p>
                  </a:txBody>
                  <a:tcPr marL="70481" marR="70481" marT="0" marB="0" anchor="ctr"/>
                </a:tc>
                <a:extLst>
                  <a:ext uri="{0D108BD9-81ED-4DB2-BD59-A6C34878D82A}">
                    <a16:rowId xmlns:a16="http://schemas.microsoft.com/office/drawing/2014/main" val="4017341140"/>
                  </a:ext>
                </a:extLst>
              </a:tr>
              <a:tr h="492255">
                <a:tc>
                  <a:txBody>
                    <a:bodyPr/>
                    <a:lstStyle/>
                    <a:p>
                      <a:pPr>
                        <a:lnSpc>
                          <a:spcPct val="107000"/>
                        </a:lnSpc>
                        <a:spcAft>
                          <a:spcPts val="800"/>
                        </a:spcAft>
                      </a:pPr>
                      <a:r>
                        <a:rPr lang="en-US" sz="2400" dirty="0" err="1">
                          <a:solidFill>
                            <a:schemeClr val="tx1"/>
                          </a:solidFill>
                          <a:effectLst/>
                          <a:latin typeface="Times New Roman" panose="02020603050405020304" pitchFamily="18" charset="0"/>
                          <a:cs typeface="Times New Roman" panose="02020603050405020304" pitchFamily="18" charset="0"/>
                        </a:rPr>
                        <a:t>MnistCNN</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98.9%</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99.0%</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98.6%</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kern="1200">
                          <a:solidFill>
                            <a:schemeClr val="tx1"/>
                          </a:solidFill>
                          <a:effectLst/>
                          <a:latin typeface="Times New Roman" panose="02020603050405020304" pitchFamily="18" charset="0"/>
                          <a:ea typeface="+mn-ea"/>
                          <a:cs typeface="Times New Roman" panose="02020603050405020304" pitchFamily="18" charset="0"/>
                        </a:rPr>
                        <a:t>98.4%</a:t>
                      </a:r>
                    </a:p>
                  </a:txBody>
                  <a:tcPr marL="70481" marR="70481" marT="0" marB="0" anchor="ctr"/>
                </a:tc>
                <a:extLst>
                  <a:ext uri="{0D108BD9-81ED-4DB2-BD59-A6C34878D82A}">
                    <a16:rowId xmlns:a16="http://schemas.microsoft.com/office/drawing/2014/main" val="250569149"/>
                  </a:ext>
                </a:extLst>
              </a:tr>
              <a:tr h="492255">
                <a:tc>
                  <a:txBody>
                    <a:bodyPr/>
                    <a:lstStyle/>
                    <a:p>
                      <a:pPr>
                        <a:lnSpc>
                          <a:spcPct val="107000"/>
                        </a:lnSpc>
                        <a:spcAft>
                          <a:spcPts val="800"/>
                        </a:spcAft>
                      </a:pPr>
                      <a:r>
                        <a:rPr lang="en-US" sz="2400" dirty="0" err="1">
                          <a:solidFill>
                            <a:schemeClr val="tx1"/>
                          </a:solidFill>
                          <a:effectLst/>
                          <a:latin typeface="Times New Roman" panose="02020603050405020304" pitchFamily="18" charset="0"/>
                          <a:cs typeface="Times New Roman" panose="02020603050405020304" pitchFamily="18" charset="0"/>
                        </a:rPr>
                        <a:t>ResNet</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72.4%</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70.2%</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66.7%</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70481" marR="70481" marT="0" marB="0" anchor="ctr"/>
                </a:tc>
                <a:tc>
                  <a:txBody>
                    <a:bodyPr/>
                    <a:lstStyle/>
                    <a:p>
                      <a:pPr marL="0" algn="l" defTabSz="812850" rtl="0" eaLnBrk="1" latinLnBrk="0" hangingPunct="1">
                        <a:lnSpc>
                          <a:spcPct val="107000"/>
                        </a:lnSpc>
                        <a:spcAft>
                          <a:spcPts val="800"/>
                        </a:spcAft>
                      </a:pPr>
                      <a:r>
                        <a:rPr lang="en-US" sz="2400" kern="1200" dirty="0">
                          <a:solidFill>
                            <a:schemeClr val="tx1"/>
                          </a:solidFill>
                          <a:effectLst/>
                          <a:latin typeface="Times New Roman" panose="02020603050405020304" pitchFamily="18" charset="0"/>
                          <a:ea typeface="+mn-ea"/>
                          <a:cs typeface="Times New Roman" panose="02020603050405020304" pitchFamily="18" charset="0"/>
                        </a:rPr>
                        <a:t>60.3%</a:t>
                      </a:r>
                    </a:p>
                  </a:txBody>
                  <a:tcPr marL="70481" marR="70481" marT="0" marB="0" anchor="ctr"/>
                </a:tc>
                <a:extLst>
                  <a:ext uri="{0D108BD9-81ED-4DB2-BD59-A6C34878D82A}">
                    <a16:rowId xmlns:a16="http://schemas.microsoft.com/office/drawing/2014/main" val="3447036287"/>
                  </a:ext>
                </a:extLst>
              </a:tr>
            </a:tbl>
          </a:graphicData>
        </a:graphic>
      </p:graphicFrame>
      <p:grpSp>
        <p:nvGrpSpPr>
          <p:cNvPr id="15364" name="组合 23">
            <a:extLst>
              <a:ext uri="{FF2B5EF4-FFF2-40B4-BE49-F238E27FC236}">
                <a16:creationId xmlns:a16="http://schemas.microsoft.com/office/drawing/2014/main" id="{1C1747D0-9B17-4208-B80C-04848938DC61}"/>
              </a:ext>
            </a:extLst>
          </p:cNvPr>
          <p:cNvGrpSpPr>
            <a:grpSpLocks/>
          </p:cNvGrpSpPr>
          <p:nvPr/>
        </p:nvGrpSpPr>
        <p:grpSpPr bwMode="auto">
          <a:xfrm>
            <a:off x="1081734" y="15404543"/>
            <a:ext cx="9808634" cy="723900"/>
            <a:chOff x="1360081" y="15948824"/>
            <a:chExt cx="11035709" cy="815176"/>
          </a:xfrm>
        </p:grpSpPr>
        <p:grpSp>
          <p:nvGrpSpPr>
            <p:cNvPr id="15548" name="组合 22">
              <a:extLst>
                <a:ext uri="{FF2B5EF4-FFF2-40B4-BE49-F238E27FC236}">
                  <a16:creationId xmlns:a16="http://schemas.microsoft.com/office/drawing/2014/main" id="{6B682FD3-9C40-41D5-B6F7-A136BC20E359}"/>
                </a:ext>
              </a:extLst>
            </p:cNvPr>
            <p:cNvGrpSpPr>
              <a:grpSpLocks/>
            </p:cNvGrpSpPr>
            <p:nvPr/>
          </p:nvGrpSpPr>
          <p:grpSpPr bwMode="auto">
            <a:xfrm>
              <a:off x="1360081" y="15948824"/>
              <a:ext cx="11035709" cy="815176"/>
              <a:chOff x="1360081" y="17068800"/>
              <a:chExt cx="11035709" cy="815176"/>
            </a:xfrm>
          </p:grpSpPr>
          <p:sp>
            <p:nvSpPr>
              <p:cNvPr id="17" name="矩形: 圆顶角 16">
                <a:extLst>
                  <a:ext uri="{FF2B5EF4-FFF2-40B4-BE49-F238E27FC236}">
                    <a16:creationId xmlns:a16="http://schemas.microsoft.com/office/drawing/2014/main" id="{3FBA10B4-021A-419E-B070-02653BE459FB}"/>
                  </a:ext>
                </a:extLst>
              </p:cNvPr>
              <p:cNvSpPr/>
              <p:nvPr/>
            </p:nvSpPr>
            <p:spPr bwMode="auto">
              <a:xfrm>
                <a:off x="1371194" y="17068800"/>
                <a:ext cx="566191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1" name="直接连接符 21">
                <a:extLst>
                  <a:ext uri="{FF2B5EF4-FFF2-40B4-BE49-F238E27FC236}">
                    <a16:creationId xmlns:a16="http://schemas.microsoft.com/office/drawing/2014/main" id="{E5102631-3306-4D6D-BA6C-255B7AAED72B}"/>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9" name="文本框 17">
              <a:extLst>
                <a:ext uri="{FF2B5EF4-FFF2-40B4-BE49-F238E27FC236}">
                  <a16:creationId xmlns:a16="http://schemas.microsoft.com/office/drawing/2014/main" id="{72EED600-6F74-4107-A923-57444EFAEF8D}"/>
                </a:ext>
              </a:extLst>
            </p:cNvPr>
            <p:cNvSpPr txBox="1">
              <a:spLocks noChangeArrowheads="1"/>
            </p:cNvSpPr>
            <p:nvPr/>
          </p:nvSpPr>
          <p:spPr bwMode="auto">
            <a:xfrm>
              <a:off x="1563871" y="16005201"/>
              <a:ext cx="5469233"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Problem Definition</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2" name="文本框 11">
            <a:extLst>
              <a:ext uri="{FF2B5EF4-FFF2-40B4-BE49-F238E27FC236}">
                <a16:creationId xmlns:a16="http://schemas.microsoft.com/office/drawing/2014/main" id="{DEFB302D-BB6D-40C1-AB7E-C16EB9ADBE34}"/>
              </a:ext>
            </a:extLst>
          </p:cNvPr>
          <p:cNvSpPr txBox="1"/>
          <p:nvPr/>
        </p:nvSpPr>
        <p:spPr>
          <a:xfrm>
            <a:off x="1060567" y="14355501"/>
            <a:ext cx="9819923"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Background</a:t>
            </a:r>
            <a:endParaRPr lang="zh-CN" altLang="en-US" sz="5333" b="1" dirty="0">
              <a:solidFill>
                <a:srgbClr val="FFFFFF"/>
              </a:solidFill>
              <a:ea typeface="宋体" panose="02010600030101010101" pitchFamily="2" charset="-122"/>
            </a:endParaRPr>
          </a:p>
        </p:txBody>
      </p:sp>
      <p:sp>
        <p:nvSpPr>
          <p:cNvPr id="11" name="文本框 10">
            <a:extLst>
              <a:ext uri="{FF2B5EF4-FFF2-40B4-BE49-F238E27FC236}">
                <a16:creationId xmlns:a16="http://schemas.microsoft.com/office/drawing/2014/main" id="{D17A3F7F-CDA9-4190-BBA8-BED4B4A5549E}"/>
              </a:ext>
            </a:extLst>
          </p:cNvPr>
          <p:cNvSpPr txBox="1"/>
          <p:nvPr/>
        </p:nvSpPr>
        <p:spPr>
          <a:xfrm>
            <a:off x="1081733" y="6326177"/>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Introduction</a:t>
            </a:r>
            <a:endParaRPr lang="zh-CN" altLang="en-US" sz="5333" b="1" dirty="0">
              <a:solidFill>
                <a:srgbClr val="FFFFFF"/>
              </a:solidFill>
              <a:ea typeface="宋体" panose="02010600030101010101" pitchFamily="2" charset="-122"/>
            </a:endParaRPr>
          </a:p>
        </p:txBody>
      </p:sp>
      <p:grpSp>
        <p:nvGrpSpPr>
          <p:cNvPr id="10" name="组合 9">
            <a:extLst>
              <a:ext uri="{FF2B5EF4-FFF2-40B4-BE49-F238E27FC236}">
                <a16:creationId xmlns:a16="http://schemas.microsoft.com/office/drawing/2014/main" id="{18E36338-537B-46A4-BE4C-6057F6A92D81}"/>
              </a:ext>
            </a:extLst>
          </p:cNvPr>
          <p:cNvGrpSpPr/>
          <p:nvPr/>
        </p:nvGrpSpPr>
        <p:grpSpPr>
          <a:xfrm>
            <a:off x="0" y="6192"/>
            <a:ext cx="43891200" cy="5283200"/>
            <a:chOff x="0" y="1828800"/>
            <a:chExt cx="43891200" cy="5283200"/>
          </a:xfrm>
        </p:grpSpPr>
        <p:sp>
          <p:nvSpPr>
            <p:cNvPr id="2" name="矩形 1">
              <a:extLst>
                <a:ext uri="{FF2B5EF4-FFF2-40B4-BE49-F238E27FC236}">
                  <a16:creationId xmlns:a16="http://schemas.microsoft.com/office/drawing/2014/main" id="{F854BA7B-B59E-431D-9511-37D39E886565}"/>
                </a:ext>
              </a:extLst>
            </p:cNvPr>
            <p:cNvSpPr/>
            <p:nvPr/>
          </p:nvSpPr>
          <p:spPr bwMode="auto">
            <a:xfrm>
              <a:off x="0" y="1828800"/>
              <a:ext cx="43891200" cy="5283200"/>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A62AC36-CD1B-41B7-8CF9-69130B54D773}"/>
                </a:ext>
              </a:extLst>
            </p:cNvPr>
            <p:cNvSpPr txBox="1"/>
            <p:nvPr/>
          </p:nvSpPr>
          <p:spPr>
            <a:xfrm>
              <a:off x="0" y="2527696"/>
              <a:ext cx="43891199" cy="1296189"/>
            </a:xfrm>
            <a:prstGeom prst="rect">
              <a:avLst/>
            </a:prstGeom>
            <a:no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7823" b="1" dirty="0">
                  <a:solidFill>
                    <a:srgbClr val="FFFFFF"/>
                  </a:solidFill>
                  <a:ea typeface="宋体" panose="02010600030101010101" pitchFamily="2" charset="-122"/>
                </a:rPr>
                <a:t>Always Synchronize All Workers for Asynchronous Parallel Scheme via Broadcast</a:t>
              </a:r>
              <a:endParaRPr lang="zh-CN" altLang="en-US" sz="7823" b="1" dirty="0">
                <a:solidFill>
                  <a:srgbClr val="FFFFFF"/>
                </a:solidFill>
                <a:ea typeface="宋体" panose="02010600030101010101" pitchFamily="2" charset="-122"/>
              </a:endParaRPr>
            </a:p>
          </p:txBody>
        </p:sp>
        <p:sp>
          <p:nvSpPr>
            <p:cNvPr id="4" name="文本框 3">
              <a:extLst>
                <a:ext uri="{FF2B5EF4-FFF2-40B4-BE49-F238E27FC236}">
                  <a16:creationId xmlns:a16="http://schemas.microsoft.com/office/drawing/2014/main" id="{5EB6DC66-FD34-4C69-B9A3-2E1324394C7D}"/>
                </a:ext>
              </a:extLst>
            </p:cNvPr>
            <p:cNvSpPr txBox="1"/>
            <p:nvPr/>
          </p:nvSpPr>
          <p:spPr>
            <a:xfrm>
              <a:off x="0" y="4529667"/>
              <a:ext cx="43891200" cy="995209"/>
            </a:xfrm>
            <a:prstGeom prst="rect">
              <a:avLst/>
            </a:prstGeom>
            <a:no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dirty="0">
                  <a:solidFill>
                    <a:srgbClr val="FFFFFF"/>
                  </a:solidFill>
                  <a:ea typeface="宋体" panose="02010600030101010101" pitchFamily="2" charset="-122"/>
                </a:rPr>
                <a:t>Yang Yutong, Chen Kailin, Tan </a:t>
              </a:r>
              <a:r>
                <a:rPr lang="en-US" altLang="zh-CN" sz="5867" b="1" dirty="0" err="1">
                  <a:solidFill>
                    <a:srgbClr val="FFFFFF"/>
                  </a:solidFill>
                  <a:ea typeface="宋体" panose="02010600030101010101" pitchFamily="2" charset="-122"/>
                </a:rPr>
                <a:t>Zhiren</a:t>
              </a:r>
              <a:r>
                <a:rPr lang="en-US" altLang="zh-CN" sz="5867" b="1" dirty="0">
                  <a:solidFill>
                    <a:srgbClr val="FFFFFF"/>
                  </a:solidFill>
                  <a:ea typeface="宋体" panose="02010600030101010101" pitchFamily="2" charset="-122"/>
                </a:rPr>
                <a:t>, Shi Hao</a:t>
              </a:r>
              <a:endParaRPr lang="zh-CN" altLang="en-US" sz="7112" b="1" dirty="0">
                <a:solidFill>
                  <a:srgbClr val="FFFFFF"/>
                </a:solidFill>
                <a:ea typeface="宋体" panose="02010600030101010101" pitchFamily="2" charset="-122"/>
              </a:endParaRPr>
            </a:p>
          </p:txBody>
        </p:sp>
        <p:sp>
          <p:nvSpPr>
            <p:cNvPr id="5" name="文本框 4">
              <a:extLst>
                <a:ext uri="{FF2B5EF4-FFF2-40B4-BE49-F238E27FC236}">
                  <a16:creationId xmlns:a16="http://schemas.microsoft.com/office/drawing/2014/main" id="{6EC627F2-F153-4339-A2AE-0E048C80BDD0}"/>
                </a:ext>
              </a:extLst>
            </p:cNvPr>
            <p:cNvSpPr txBox="1"/>
            <p:nvPr/>
          </p:nvSpPr>
          <p:spPr>
            <a:xfrm>
              <a:off x="0" y="5573890"/>
              <a:ext cx="43891199" cy="995209"/>
            </a:xfrm>
            <a:prstGeom prst="rect">
              <a:avLst/>
            </a:prstGeom>
            <a:no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dirty="0">
                  <a:solidFill>
                    <a:srgbClr val="FFFFFF"/>
                  </a:solidFill>
                  <a:ea typeface="宋体" panose="02010600030101010101" pitchFamily="2" charset="-122"/>
                </a:rPr>
                <a:t>National University of Singapore, School of Computing, CS5260</a:t>
              </a:r>
              <a:endParaRPr lang="zh-CN" altLang="en-US" sz="7112" b="1" dirty="0">
                <a:solidFill>
                  <a:srgbClr val="FFFFFF"/>
                </a:solidFill>
                <a:ea typeface="宋体" panose="02010600030101010101" pitchFamily="2" charset="-122"/>
              </a:endParaRPr>
            </a:p>
          </p:txBody>
        </p:sp>
      </p:grpSp>
      <p:sp>
        <p:nvSpPr>
          <p:cNvPr id="13" name="文本框 12">
            <a:extLst>
              <a:ext uri="{FF2B5EF4-FFF2-40B4-BE49-F238E27FC236}">
                <a16:creationId xmlns:a16="http://schemas.microsoft.com/office/drawing/2014/main" id="{1893553C-089B-4496-AF99-E4BEDE116390}"/>
              </a:ext>
            </a:extLst>
          </p:cNvPr>
          <p:cNvSpPr txBox="1"/>
          <p:nvPr/>
        </p:nvSpPr>
        <p:spPr>
          <a:xfrm>
            <a:off x="11673432" y="6331111"/>
            <a:ext cx="20424814"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Methods</a:t>
            </a:r>
            <a:endParaRPr lang="zh-CN" altLang="en-US" sz="5333" b="1">
              <a:solidFill>
                <a:srgbClr val="FFFFFF"/>
              </a:solidFill>
              <a:ea typeface="宋体" panose="02010600030101010101" pitchFamily="2" charset="-122"/>
            </a:endParaRPr>
          </a:p>
        </p:txBody>
      </p:sp>
      <p:grpSp>
        <p:nvGrpSpPr>
          <p:cNvPr id="15363" name="组合 131">
            <a:extLst>
              <a:ext uri="{FF2B5EF4-FFF2-40B4-BE49-F238E27FC236}">
                <a16:creationId xmlns:a16="http://schemas.microsoft.com/office/drawing/2014/main" id="{43B5DCA4-B86A-4A77-9E26-3310DEFE2FD8}"/>
              </a:ext>
            </a:extLst>
          </p:cNvPr>
          <p:cNvGrpSpPr>
            <a:grpSpLocks/>
          </p:cNvGrpSpPr>
          <p:nvPr/>
        </p:nvGrpSpPr>
        <p:grpSpPr bwMode="auto">
          <a:xfrm>
            <a:off x="11709991" y="7358426"/>
            <a:ext cx="20388255" cy="746576"/>
            <a:chOff x="1360081" y="15924924"/>
            <a:chExt cx="22935560" cy="839076"/>
          </a:xfrm>
        </p:grpSpPr>
        <p:grpSp>
          <p:nvGrpSpPr>
            <p:cNvPr id="15552" name="组合 132">
              <a:extLst>
                <a:ext uri="{FF2B5EF4-FFF2-40B4-BE49-F238E27FC236}">
                  <a16:creationId xmlns:a16="http://schemas.microsoft.com/office/drawing/2014/main" id="{5228DE15-6A91-4059-B761-C43F61307F6A}"/>
                </a:ext>
              </a:extLst>
            </p:cNvPr>
            <p:cNvGrpSpPr>
              <a:grpSpLocks/>
            </p:cNvGrpSpPr>
            <p:nvPr/>
          </p:nvGrpSpPr>
          <p:grpSpPr bwMode="auto">
            <a:xfrm>
              <a:off x="1360081" y="15924924"/>
              <a:ext cx="22935560" cy="839076"/>
              <a:chOff x="1360081" y="17044900"/>
              <a:chExt cx="22935560" cy="839076"/>
            </a:xfrm>
          </p:grpSpPr>
          <p:sp>
            <p:nvSpPr>
              <p:cNvPr id="135" name="矩形: 圆顶角 134">
                <a:extLst>
                  <a:ext uri="{FF2B5EF4-FFF2-40B4-BE49-F238E27FC236}">
                    <a16:creationId xmlns:a16="http://schemas.microsoft.com/office/drawing/2014/main" id="{CBC99F0D-FD2C-4876-9929-BF8E774B5674}"/>
                  </a:ext>
                </a:extLst>
              </p:cNvPr>
              <p:cNvSpPr/>
              <p:nvPr/>
            </p:nvSpPr>
            <p:spPr bwMode="auto">
              <a:xfrm>
                <a:off x="1371193" y="17068800"/>
                <a:ext cx="5419515"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5" name="直接连接符 135">
                <a:extLst>
                  <a:ext uri="{FF2B5EF4-FFF2-40B4-BE49-F238E27FC236}">
                    <a16:creationId xmlns:a16="http://schemas.microsoft.com/office/drawing/2014/main" id="{68ADE472-AF4D-4F14-9C91-F75276BAF547}"/>
                  </a:ext>
                </a:extLst>
              </p:cNvPr>
              <p:cNvCxnSpPr>
                <a:cxnSpLocks noChangeShapeType="1"/>
              </p:cNvCxnSpPr>
              <p:nvPr/>
            </p:nvCxnSpPr>
            <p:spPr bwMode="auto">
              <a:xfrm>
                <a:off x="1360081" y="17044900"/>
                <a:ext cx="22935560"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53" name="文本框 133">
              <a:extLst>
                <a:ext uri="{FF2B5EF4-FFF2-40B4-BE49-F238E27FC236}">
                  <a16:creationId xmlns:a16="http://schemas.microsoft.com/office/drawing/2014/main" id="{47DF9443-1FD0-434E-BA79-979ACB191D86}"/>
                </a:ext>
              </a:extLst>
            </p:cNvPr>
            <p:cNvSpPr txBox="1">
              <a:spLocks noChangeArrowheads="1"/>
            </p:cNvSpPr>
            <p:nvPr/>
          </p:nvSpPr>
          <p:spPr bwMode="auto">
            <a:xfrm>
              <a:off x="1563871" y="16005200"/>
              <a:ext cx="4038600" cy="65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APSB</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84" name="文本框 9">
            <a:extLst>
              <a:ext uri="{FF2B5EF4-FFF2-40B4-BE49-F238E27FC236}">
                <a16:creationId xmlns:a16="http://schemas.microsoft.com/office/drawing/2014/main" id="{D5599165-7BED-4AAB-BAEA-9D43AA77A0FB}"/>
              </a:ext>
            </a:extLst>
          </p:cNvPr>
          <p:cNvSpPr txBox="1">
            <a:spLocks noChangeArrowheads="1"/>
          </p:cNvSpPr>
          <p:nvPr/>
        </p:nvSpPr>
        <p:spPr bwMode="auto">
          <a:xfrm>
            <a:off x="1290738" y="7585472"/>
            <a:ext cx="9447388" cy="621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defTabSz="812810" eaLnBrk="0" hangingPunct="0"/>
            <a:r>
              <a:rPr lang="en-US" altLang="zh-CN" sz="2844" dirty="0">
                <a:solidFill>
                  <a:srgbClr val="000000"/>
                </a:solidFill>
                <a:ea typeface="宋体" panose="02010600030101010101" pitchFamily="2" charset="-122"/>
                <a:cs typeface="Times New Roman" panose="02020603050405020304" pitchFamily="18" charset="0"/>
              </a:rPr>
              <a:t>Federated Learning (FL) has enabled multiple mobile devices to collaboratively train a centralized machine learning model without sharing their private dataset. Most commonly used FL algorithms are synchronous(e.g. Local SGD), where the server aggregates the updated models from all involved workers and returns the aggregated global model back to them via broadcast communication. However, such synchronous algorithms are also susceptible to performance degradation in heterogeneous environments. Although asynchronous algorithms(e.g. Asynchronous Local SGD) break the limitation of heterogeneity, they can not benefit from the broadcast acceleration. Considering that broadcast is much more efficient than point-to-point in the edge learning scenario, we tried to apply broadcast to A-LSGD and proposed APSB.</a:t>
            </a:r>
            <a:endParaRPr lang="zh-CN" altLang="en-US" sz="3556" dirty="0">
              <a:solidFill>
                <a:srgbClr val="000000"/>
              </a:solidFill>
              <a:ea typeface="宋体" panose="02010600030101010101" pitchFamily="2" charset="-122"/>
              <a:cs typeface="Times New Roman" panose="02020603050405020304" pitchFamily="18" charset="0"/>
            </a:endParaRPr>
          </a:p>
        </p:txBody>
      </p:sp>
      <p:grpSp>
        <p:nvGrpSpPr>
          <p:cNvPr id="15" name="组合 14">
            <a:extLst>
              <a:ext uri="{FF2B5EF4-FFF2-40B4-BE49-F238E27FC236}">
                <a16:creationId xmlns:a16="http://schemas.microsoft.com/office/drawing/2014/main" id="{7B8E9C0B-87AE-4267-9862-75F6FBB7CC7A}"/>
              </a:ext>
            </a:extLst>
          </p:cNvPr>
          <p:cNvGrpSpPr/>
          <p:nvPr/>
        </p:nvGrpSpPr>
        <p:grpSpPr>
          <a:xfrm>
            <a:off x="32983239" y="28798758"/>
            <a:ext cx="9819922" cy="2869035"/>
            <a:chOff x="33005197" y="28486781"/>
            <a:chExt cx="9819922" cy="2869035"/>
          </a:xfrm>
        </p:grpSpPr>
        <p:sp>
          <p:nvSpPr>
            <p:cNvPr id="167" name="文本框 166">
              <a:extLst>
                <a:ext uri="{FF2B5EF4-FFF2-40B4-BE49-F238E27FC236}">
                  <a16:creationId xmlns:a16="http://schemas.microsoft.com/office/drawing/2014/main" id="{787A1F00-1713-491E-A9CA-9BC98584B30F}"/>
                </a:ext>
              </a:extLst>
            </p:cNvPr>
            <p:cNvSpPr txBox="1"/>
            <p:nvPr/>
          </p:nvSpPr>
          <p:spPr>
            <a:xfrm>
              <a:off x="33005197" y="28486781"/>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Contact</a:t>
              </a:r>
              <a:endParaRPr lang="zh-CN" altLang="en-US" sz="5333" b="1" dirty="0">
                <a:solidFill>
                  <a:srgbClr val="FFFFFF"/>
                </a:solidFill>
                <a:ea typeface="宋体" panose="02010600030101010101" pitchFamily="2" charset="-122"/>
              </a:endParaRPr>
            </a:p>
          </p:txBody>
        </p:sp>
        <p:grpSp>
          <p:nvGrpSpPr>
            <p:cNvPr id="46" name="组合 45">
              <a:extLst>
                <a:ext uri="{FF2B5EF4-FFF2-40B4-BE49-F238E27FC236}">
                  <a16:creationId xmlns:a16="http://schemas.microsoft.com/office/drawing/2014/main" id="{20924D5D-FBA9-4AD3-9A69-07FFF18DD18F}"/>
                </a:ext>
              </a:extLst>
            </p:cNvPr>
            <p:cNvGrpSpPr/>
            <p:nvPr/>
          </p:nvGrpSpPr>
          <p:grpSpPr>
            <a:xfrm>
              <a:off x="33232104" y="29685149"/>
              <a:ext cx="9447730" cy="1670667"/>
              <a:chOff x="33232104" y="30372075"/>
              <a:chExt cx="9447730" cy="1670667"/>
            </a:xfrm>
          </p:grpSpPr>
          <p:grpSp>
            <p:nvGrpSpPr>
              <p:cNvPr id="45" name="组合 44">
                <a:extLst>
                  <a:ext uri="{FF2B5EF4-FFF2-40B4-BE49-F238E27FC236}">
                    <a16:creationId xmlns:a16="http://schemas.microsoft.com/office/drawing/2014/main" id="{889E24C8-B855-41A0-BB29-699B7424391B}"/>
                  </a:ext>
                </a:extLst>
              </p:cNvPr>
              <p:cNvGrpSpPr/>
              <p:nvPr/>
            </p:nvGrpSpPr>
            <p:grpSpPr>
              <a:xfrm>
                <a:off x="33232104" y="31075040"/>
                <a:ext cx="9156920" cy="967702"/>
                <a:chOff x="33211219" y="30236792"/>
                <a:chExt cx="9156920" cy="967702"/>
              </a:xfrm>
            </p:grpSpPr>
            <p:sp>
              <p:nvSpPr>
                <p:cNvPr id="168" name="文本框 186">
                  <a:extLst>
                    <a:ext uri="{FF2B5EF4-FFF2-40B4-BE49-F238E27FC236}">
                      <a16:creationId xmlns:a16="http://schemas.microsoft.com/office/drawing/2014/main" id="{98E5D132-5780-41C1-8979-26644F38CE7C}"/>
                    </a:ext>
                  </a:extLst>
                </p:cNvPr>
                <p:cNvSpPr txBox="1">
                  <a:spLocks noChangeArrowheads="1"/>
                </p:cNvSpPr>
                <p:nvPr/>
              </p:nvSpPr>
              <p:spPr bwMode="auto">
                <a:xfrm>
                  <a:off x="33211219" y="30236793"/>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tswddd@gmail.com</a:t>
                  </a:r>
                </a:p>
                <a:p>
                  <a:pPr defTabSz="812810" eaLnBrk="0" hangingPunct="0"/>
                  <a:r>
                    <a:rPr lang="en-US" altLang="zh-CN" sz="2844" dirty="0">
                      <a:ea typeface="宋体" panose="02010600030101010101" pitchFamily="2" charset="-122"/>
                    </a:rPr>
                    <a:t>zhiren.tan@u.nus.edu</a:t>
                  </a:r>
                </a:p>
              </p:txBody>
            </p:sp>
            <p:sp>
              <p:nvSpPr>
                <p:cNvPr id="228" name="文本框 186">
                  <a:extLst>
                    <a:ext uri="{FF2B5EF4-FFF2-40B4-BE49-F238E27FC236}">
                      <a16:creationId xmlns:a16="http://schemas.microsoft.com/office/drawing/2014/main" id="{89D49DA5-6066-4D5F-9D58-D76EAF4D43F0}"/>
                    </a:ext>
                  </a:extLst>
                </p:cNvPr>
                <p:cNvSpPr txBox="1">
                  <a:spLocks noChangeArrowheads="1"/>
                </p:cNvSpPr>
                <p:nvPr/>
              </p:nvSpPr>
              <p:spPr bwMode="auto">
                <a:xfrm>
                  <a:off x="38220806" y="30236792"/>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ea typeface="宋体" panose="02010600030101010101" pitchFamily="2" charset="-122"/>
                    </a:rPr>
                    <a:t>e0576183@u.nus.edu</a:t>
                  </a:r>
                </a:p>
              </p:txBody>
            </p:sp>
          </p:grpSp>
          <p:sp>
            <p:nvSpPr>
              <p:cNvPr id="230" name="文本框 74">
                <a:extLst>
                  <a:ext uri="{FF2B5EF4-FFF2-40B4-BE49-F238E27FC236}">
                    <a16:creationId xmlns:a16="http://schemas.microsoft.com/office/drawing/2014/main" id="{6DF1E1A0-F485-409C-8B8D-D1B8F330D765}"/>
                  </a:ext>
                </a:extLst>
              </p:cNvPr>
              <p:cNvSpPr txBox="1">
                <a:spLocks noChangeArrowheads="1"/>
              </p:cNvSpPr>
              <p:nvPr/>
            </p:nvSpPr>
            <p:spPr bwMode="auto">
              <a:xfrm>
                <a:off x="33232104" y="30372075"/>
                <a:ext cx="9447730" cy="53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Our Group: https://github.com/karnina/APSB</a:t>
                </a:r>
              </a:p>
            </p:txBody>
          </p:sp>
        </p:grp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D86AFE70-A6F1-4F87-B81E-D73B8BA529AA}"/>
                  </a:ext>
                </a:extLst>
              </p:cNvPr>
              <p:cNvSpPr txBox="1"/>
              <p:nvPr/>
            </p:nvSpPr>
            <p:spPr>
              <a:xfrm>
                <a:off x="1253176" y="16408738"/>
                <a:ext cx="9385192" cy="5035930"/>
              </a:xfrm>
              <a:prstGeom prst="rect">
                <a:avLst/>
              </a:prstGeom>
              <a:noFill/>
            </p:spPr>
            <p:txBody>
              <a:bodyPr wrap="square">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Consider federated learning with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devices. Each device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stores a local database </a:t>
                </a:r>
                <a14:m>
                  <m:oMath xmlns:m="http://schemas.openxmlformats.org/officeDocument/2006/math">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overall goal is to train a global model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𝑅</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𝑑</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using data from all devices. Let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d>
                    <m:r>
                      <a:rPr lang="en-US" sz="2840" i="1">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be the loss function on sample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we define global loss function</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𝐹</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d>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den>
                      </m:f>
                      <m:nary>
                        <m:naryPr>
                          <m: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sup>
                        <m:e>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𝐸</m:t>
                              </m:r>
                            </m:e>
                            <m:sub>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r>
                                <a:rPr lang="en-US"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e>
                          </m:d>
                        </m:e>
                      </m:nary>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so that the optimization problem could be described as </a:t>
                </a:r>
                <a14:m>
                  <m:oMath xmlns:m="http://schemas.openxmlformats.org/officeDocument/2006/math">
                    <m:func>
                      <m:func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funcPr>
                      <m:fName>
                        <m:limLow>
                          <m:limLow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limLowPr>
                          <m:e>
                            <m:r>
                              <m:rPr>
                                <m:sty m:val="p"/>
                              </m:rPr>
                              <a:rPr lang="en-US" sz="2840">
                                <a:effectLst/>
                                <a:latin typeface="Cambria Math" panose="02040503050406030204" pitchFamily="18" charset="0"/>
                                <a:ea typeface="DengXian" panose="02010600030101010101" pitchFamily="2" charset="-122"/>
                                <a:cs typeface="Times New Roman" panose="02020603050405020304" pitchFamily="18" charset="0"/>
                              </a:rPr>
                              <m:t>min</m:t>
                            </m:r>
                          </m:e>
                          <m:lim>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𝑅</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𝑑</m:t>
                                </m:r>
                              </m:sup>
                            </m:sSup>
                          </m:lim>
                        </m:limLow>
                      </m:fName>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𝐹</m:t>
                        </m:r>
                      </m:e>
                    </m:func>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d>
                  </m:oMath>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86" name="TextBox 185">
                <a:extLst>
                  <a:ext uri="{FF2B5EF4-FFF2-40B4-BE49-F238E27FC236}">
                    <a16:creationId xmlns:a16="http://schemas.microsoft.com/office/drawing/2014/main" id="{D86AFE70-A6F1-4F87-B81E-D73B8BA529AA}"/>
                  </a:ext>
                </a:extLst>
              </p:cNvPr>
              <p:cNvSpPr txBox="1">
                <a:spLocks noRot="1" noChangeAspect="1" noMove="1" noResize="1" noEditPoints="1" noAdjustHandles="1" noChangeArrowheads="1" noChangeShapeType="1" noTextEdit="1"/>
              </p:cNvSpPr>
              <p:nvPr/>
            </p:nvSpPr>
            <p:spPr>
              <a:xfrm>
                <a:off x="1253176" y="16408738"/>
                <a:ext cx="9385192" cy="5035930"/>
              </a:xfrm>
              <a:prstGeom prst="rect">
                <a:avLst/>
              </a:prstGeom>
              <a:blipFill>
                <a:blip r:embed="rId3"/>
                <a:stretch>
                  <a:fillRect l="-1365" t="-1332" r="-1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2">
                <a:extLst>
                  <a:ext uri="{FF2B5EF4-FFF2-40B4-BE49-F238E27FC236}">
                    <a16:creationId xmlns:a16="http://schemas.microsoft.com/office/drawing/2014/main" id="{6999823E-9F2D-4815-AEC8-2CEF556F9F0F}"/>
                  </a:ext>
                </a:extLst>
              </p:cNvPr>
              <p:cNvSpPr>
                <a:spLocks noChangeArrowheads="1"/>
              </p:cNvSpPr>
              <p:nvPr/>
            </p:nvSpPr>
            <p:spPr bwMode="auto">
              <a:xfrm>
                <a:off x="11704347" y="8229922"/>
                <a:ext cx="9746743" cy="120631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Consider a single execution of federated learning with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𝑃</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global epochs. In round </a:t>
                </a:r>
                <a14:m>
                  <m:oMath xmlns:m="http://schemas.openxmlformats.org/officeDocument/2006/math">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𝑃</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server receives an accumulated gradient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from an arbitrary worker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updates the global model as following:</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eaLnBrk="0" hangingPunct="0"/>
                <a14:m>
                  <m:oMathPara xmlns:m="http://schemas.openxmlformats.org/officeDocument/2006/math">
                    <m:oMathParaPr>
                      <m:jc m:val="centerGroup"/>
                    </m:oMathParaPr>
                    <m:oMath xmlns:m="http://schemas.openxmlformats.org/officeDocument/2006/math">
                      <m:sSub>
                        <m:sSubPr>
                          <m:ctrlPr>
                            <a:rPr lang="en-US" sz="284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𝛾</m:t>
                      </m:r>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Where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the learning rate. Once the global model is updated, the server immediately broadcast new model to all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devices. </a:t>
                </a:r>
              </a:p>
              <a:p>
                <a:pPr algn="just">
                  <a:lnSpc>
                    <a:spcPct val="107000"/>
                  </a:lnSpc>
                  <a:spcAft>
                    <a:spcPts val="800"/>
                  </a:spcAft>
                </a:pP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On arbitrary device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worker uploads accumulate gradient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every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iterations, which contributes to global model </a:t>
                </a:r>
                <a14:m>
                  <m:oMath xmlns:m="http://schemas.openxmlformats.org/officeDocument/2006/math">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calculated by</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i="1">
                              <a:effectLst/>
                              <a:latin typeface="Cambria Math" panose="02040503050406030204" pitchFamily="18" charset="0"/>
                              <a:ea typeface="DengXian" panose="02010600030101010101" pitchFamily="2" charset="-122"/>
                              <a:cs typeface="Times New Roman" panose="02020603050405020304" pitchFamily="18" charset="0"/>
                            </a:rPr>
                            <m:t>=0</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p>
                        <m:e>
                          <m:r>
                            <m:rPr>
                              <m:sty m:val="p"/>
                            </m:rPr>
                            <a:rPr lang="en-US" sz="2840">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e>
                          </m:d>
                        </m:e>
                      </m:nary>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where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denotes the sample randomly selected in local dataset </a:t>
                </a:r>
                <a14:m>
                  <m:oMath xmlns:m="http://schemas.openxmlformats.org/officeDocument/2006/math">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In iteration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local model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defined as</a:t>
                </a:r>
              </a:p>
              <a:p>
                <a:pPr algn="just">
                  <a:lnSpc>
                    <a:spcPct val="107000"/>
                  </a:lnSpc>
                  <a:spcAft>
                    <a:spcPts val="800"/>
                  </a:spcAft>
                </a:pP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𝑓</m:t>
                      </m:r>
                      <m:d>
                        <m:dPr>
                          <m:ctrlPr>
                            <a:rPr lang="en-US" sz="2500" i="1">
                              <a:solidFill>
                                <a:srgbClr val="836967"/>
                              </a:solidFill>
                              <a:latin typeface="Cambria Math" panose="02040503050406030204" pitchFamily="18" charset="0"/>
                            </a:rPr>
                          </m:ctrlPr>
                        </m:dPr>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sub>
                            <m:sup>
                              <m:r>
                                <a:rPr lang="en-US" sz="2500" i="1">
                                  <a:latin typeface="Cambria Math" panose="02040503050406030204" pitchFamily="18" charset="0"/>
                                </a:rPr>
                                <m:t>𝑖</m:t>
                              </m:r>
                            </m:sup>
                          </m:sSubSup>
                        </m:e>
                      </m:d>
                      <m:r>
                        <a:rPr lang="en-US" sz="2500" i="0">
                          <a:latin typeface="Cambria Math" panose="02040503050406030204" pitchFamily="18" charset="0"/>
                        </a:rPr>
                        <m:t>=</m:t>
                      </m:r>
                      <m:d>
                        <m:dPr>
                          <m:begChr m:val="{"/>
                          <m:endChr m:val=""/>
                          <m:ctrlPr>
                            <a:rPr lang="en-US" sz="2500" i="1">
                              <a:solidFill>
                                <a:srgbClr val="836967"/>
                              </a:solidFill>
                              <a:latin typeface="Cambria Math" panose="02040503050406030204" pitchFamily="18" charset="0"/>
                            </a:rPr>
                          </m:ctrlPr>
                        </m:dPr>
                        <m:e>
                          <m:eqArr>
                            <m:eqArrPr>
                              <m:ctrlPr>
                                <a:rPr lang="en-US" sz="2500" i="1">
                                  <a:solidFill>
                                    <a:srgbClr val="836967"/>
                                  </a:solidFill>
                                  <a:latin typeface="Cambria Math" panose="02040503050406030204" pitchFamily="18" charset="0"/>
                                </a:rPr>
                              </m:ctrlPr>
                            </m:eqArrPr>
                            <m:e>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𝜏</m:t>
                                  </m:r>
                                </m:sub>
                              </m:sSub>
                              <m:r>
                                <a:rPr lang="en-US" sz="2500" i="0">
                                  <a:latin typeface="Cambria Math" panose="02040503050406030204" pitchFamily="18" charset="0"/>
                                </a:rPr>
                                <m:t>,  &amp;</m:t>
                              </m:r>
                              <m:r>
                                <a:rPr lang="en-US" sz="2500" i="1">
                                  <a:latin typeface="Cambria Math" panose="02040503050406030204" pitchFamily="18" charset="0"/>
                                </a:rPr>
                                <m:t>𝑟𝑒𝑐𝑒𝑖𝑣𝑒</m:t>
                              </m:r>
                              <m:r>
                                <a:rPr lang="en-US" sz="2500" i="0">
                                  <a:latin typeface="Cambria Math" panose="02040503050406030204" pitchFamily="18" charset="0"/>
                                </a:rPr>
                                <m:t> </m:t>
                              </m:r>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𝜏</m:t>
                                  </m:r>
                                </m:sub>
                              </m:sSub>
                              <m:r>
                                <a:rPr lang="en-US" sz="2500" i="0">
                                  <a:latin typeface="Cambria Math" panose="02040503050406030204" pitchFamily="18" charset="0"/>
                                </a:rPr>
                                <m:t> </m:t>
                              </m:r>
                              <m:r>
                                <a:rPr lang="en-US" sz="2500" i="1">
                                  <a:latin typeface="Cambria Math" panose="02040503050406030204" pitchFamily="18" charset="0"/>
                                </a:rPr>
                                <m:t>𝑓𝑟𝑜𝑚</m:t>
                              </m:r>
                              <m:r>
                                <a:rPr lang="en-US" sz="2500" i="0">
                                  <a:latin typeface="Cambria Math" panose="02040503050406030204" pitchFamily="18" charset="0"/>
                                </a:rPr>
                                <m:t> </m:t>
                              </m:r>
                              <m:r>
                                <a:rPr lang="en-US" sz="2500" i="1">
                                  <a:latin typeface="Cambria Math" panose="02040503050406030204" pitchFamily="18" charset="0"/>
                                </a:rPr>
                                <m:t>𝑠𝑒𝑟𝑣𝑒𝑟</m:t>
                              </m:r>
                            </m:e>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𝑖</m:t>
                                  </m:r>
                                </m:sup>
                              </m:sSubSup>
                              <m:r>
                                <a:rPr lang="en-US" sz="2500" i="0">
                                  <a:latin typeface="Cambria Math" panose="02040503050406030204" pitchFamily="18" charset="0"/>
                                </a:rPr>
                                <m:t>−</m:t>
                              </m:r>
                              <m:r>
                                <a:rPr lang="en-US" sz="2500" i="1">
                                  <a:latin typeface="Cambria Math" panose="02040503050406030204" pitchFamily="18" charset="0"/>
                                </a:rPr>
                                <m:t>𝛾</m:t>
                              </m:r>
                              <m:r>
                                <m:rPr>
                                  <m:sty m:val="p"/>
                                </m:rPr>
                                <a:rPr lang="en-US" sz="2500" i="0">
                                  <a:latin typeface="Cambria Math" panose="02040503050406030204" pitchFamily="18" charset="0"/>
                                </a:rPr>
                                <m:t>∇</m:t>
                              </m:r>
                              <m:r>
                                <a:rPr lang="en-US" sz="2500" i="1">
                                  <a:latin typeface="Cambria Math" panose="02040503050406030204" pitchFamily="18" charset="0"/>
                                </a:rPr>
                                <m:t>𝑓</m:t>
                              </m:r>
                              <m:d>
                                <m:dPr>
                                  <m:sepChr m:val=","/>
                                  <m:ctrlPr>
                                    <a:rPr lang="en-US" sz="2500" i="1">
                                      <a:latin typeface="Cambria Math" panose="02040503050406030204" pitchFamily="18" charset="0"/>
                                    </a:rPr>
                                  </m:ctrlPr>
                                </m:dPr>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𝑖</m:t>
                                      </m:r>
                                    </m:sup>
                                  </m:sSubSup>
                                </m:e>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𝑧</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sub>
                                    <m:sup>
                                      <m:r>
                                        <a:rPr lang="en-US" sz="2500" i="1">
                                          <a:latin typeface="Cambria Math" panose="02040503050406030204" pitchFamily="18" charset="0"/>
                                        </a:rPr>
                                        <m:t>𝑖</m:t>
                                      </m:r>
                                    </m:sup>
                                  </m:sSubSup>
                                </m:e>
                              </m:d>
                              <m:r>
                                <a:rPr lang="en-US" sz="2500" i="0">
                                  <a:latin typeface="Cambria Math" panose="02040503050406030204" pitchFamily="18" charset="0"/>
                                </a:rPr>
                                <m:t> ,  &amp;</m:t>
                              </m:r>
                              <m:r>
                                <a:rPr lang="en-US" sz="2500" i="1">
                                  <a:latin typeface="Cambria Math" panose="02040503050406030204" pitchFamily="18" charset="0"/>
                                </a:rPr>
                                <m:t>𝑜𝑡h𝑒𝑟𝑤𝑖𝑠𝑒</m:t>
                              </m:r>
                            </m:e>
                          </m:eqArr>
                        </m:e>
                      </m:d>
                    </m:oMath>
                  </m:oMathPara>
                </a14:m>
                <a:endParaRPr lang="en-US" sz="2500" dirty="0"/>
              </a:p>
              <a:p>
                <a:pPr algn="just">
                  <a:lnSpc>
                    <a:spcPct val="107000"/>
                  </a:lnSpc>
                  <a:spcAft>
                    <a:spcPts val="800"/>
                  </a:spcAft>
                </a:pPr>
                <a:r>
                  <a:rPr lang="en-US" sz="2840" dirty="0">
                    <a:latin typeface="Times New Roman" panose="02020603050405020304" pitchFamily="18" charset="0"/>
                    <a:ea typeface="DengXian" panose="02010600030101010101" pitchFamily="2" charset="-122"/>
                    <a:cs typeface="Times New Roman" panose="02020603050405020304" pitchFamily="18" charset="0"/>
                  </a:rPr>
                  <a:t>Note that the subscript </a:t>
                </a:r>
                <a14:m>
                  <m:oMath xmlns:m="http://schemas.openxmlformats.org/officeDocument/2006/math">
                    <m:r>
                      <a:rPr lang="en-US" sz="2840" b="0" i="1" smtClean="0">
                        <a:latin typeface="Cambria Math" panose="02040503050406030204" pitchFamily="18" charset="0"/>
                        <a:ea typeface="DengXian" panose="02010600030101010101" pitchFamily="2" charset="-122"/>
                        <a:cs typeface="Times New Roman" panose="02020603050405020304" pitchFamily="18" charset="0"/>
                      </a:rPr>
                      <m:t>𝑡</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in </a:t>
                </a:r>
                <a14:m>
                  <m:oMath xmlns:m="http://schemas.openxmlformats.org/officeDocument/2006/math">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latin typeface="Times New Roman" panose="02020603050405020304" pitchFamily="18" charset="0"/>
                    <a:ea typeface="DengXian" panose="02010600030101010101" pitchFamily="2" charset="-122"/>
                    <a:cs typeface="Times New Roman" panose="02020603050405020304" pitchFamily="18" charset="0"/>
                  </a:rPr>
                  <a:t> and </a:t>
                </a:r>
                <a14:m>
                  <m:oMath xmlns:m="http://schemas.openxmlformats.org/officeDocument/2006/math">
                    <m:sSubSup>
                      <m:sSubSupPr>
                        <m:ctrlPr>
                          <a:rPr lang="en-US" sz="2840" b="0" i="1" smtClean="0">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latin typeface="Cambria Math" panose="02040503050406030204" pitchFamily="18" charset="0"/>
                            <a:ea typeface="DengXian" panose="02010600030101010101" pitchFamily="2" charset="-122"/>
                            <a:cs typeface="Times New Roman" panose="02020603050405020304" pitchFamily="18" charset="0"/>
                          </a:rPr>
                          <m:t>𝑡</m:t>
                        </m:r>
                        <m:r>
                          <a:rPr lang="en-US" sz="2840" b="0" i="1" smtClean="0">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used to distinguish which version of global model </a:t>
                </a:r>
                <a14:m>
                  <m:oMath xmlns:m="http://schemas.openxmlformats.org/officeDocument/2006/math">
                    <m:sSub>
                      <m:sSub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they finally contribute to, and the exact value of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unknown in practice.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40" b="0" i="0" u="none" strike="noStrike" cap="none" normalizeH="0" baseline="0" dirty="0">
                  <a:ln>
                    <a:noFill/>
                  </a:ln>
                  <a:solidFill>
                    <a:schemeClr val="tx1"/>
                  </a:solidFill>
                  <a:effectLst/>
                  <a:latin typeface="Arial" panose="020B0604020202020204" pitchFamily="34" charset="0"/>
                </a:endParaRPr>
              </a:p>
            </p:txBody>
          </p:sp>
        </mc:Choice>
        <mc:Fallback xmlns="">
          <p:sp>
            <p:nvSpPr>
              <p:cNvPr id="19" name="Rectangle 2">
                <a:extLst>
                  <a:ext uri="{FF2B5EF4-FFF2-40B4-BE49-F238E27FC236}">
                    <a16:creationId xmlns:a16="http://schemas.microsoft.com/office/drawing/2014/main" id="{6999823E-9F2D-4815-AEC8-2CEF556F9F0F}"/>
                  </a:ext>
                </a:extLst>
              </p:cNvPr>
              <p:cNvSpPr>
                <a:spLocks noRot="1" noChangeAspect="1" noMove="1" noResize="1" noEditPoints="1" noAdjustHandles="1" noChangeArrowheads="1" noChangeShapeType="1" noTextEdit="1"/>
              </p:cNvSpPr>
              <p:nvPr/>
            </p:nvSpPr>
            <p:spPr bwMode="auto">
              <a:xfrm>
                <a:off x="11704347" y="8229922"/>
                <a:ext cx="9746743" cy="12063111"/>
              </a:xfrm>
              <a:prstGeom prst="rect">
                <a:avLst/>
              </a:prstGeom>
              <a:blipFill>
                <a:blip r:embed="rId4"/>
                <a:stretch>
                  <a:fillRect l="-1313" t="-51" r="-13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18" name="组合 23">
            <a:extLst>
              <a:ext uri="{FF2B5EF4-FFF2-40B4-BE49-F238E27FC236}">
                <a16:creationId xmlns:a16="http://schemas.microsoft.com/office/drawing/2014/main" id="{989865B2-26F9-49A6-8708-438F6D783835}"/>
              </a:ext>
            </a:extLst>
          </p:cNvPr>
          <p:cNvGrpSpPr>
            <a:grpSpLocks/>
          </p:cNvGrpSpPr>
          <p:nvPr/>
        </p:nvGrpSpPr>
        <p:grpSpPr bwMode="auto">
          <a:xfrm>
            <a:off x="1093021" y="21918195"/>
            <a:ext cx="9808634" cy="723900"/>
            <a:chOff x="1360081" y="15948824"/>
            <a:chExt cx="11035709" cy="815176"/>
          </a:xfrm>
        </p:grpSpPr>
        <p:grpSp>
          <p:nvGrpSpPr>
            <p:cNvPr id="219" name="组合 22">
              <a:extLst>
                <a:ext uri="{FF2B5EF4-FFF2-40B4-BE49-F238E27FC236}">
                  <a16:creationId xmlns:a16="http://schemas.microsoft.com/office/drawing/2014/main" id="{7F54747C-9E88-41D7-8650-01AE4CD47D3E}"/>
                </a:ext>
              </a:extLst>
            </p:cNvPr>
            <p:cNvGrpSpPr>
              <a:grpSpLocks/>
            </p:cNvGrpSpPr>
            <p:nvPr/>
          </p:nvGrpSpPr>
          <p:grpSpPr bwMode="auto">
            <a:xfrm>
              <a:off x="1360081" y="15948824"/>
              <a:ext cx="11035709" cy="815176"/>
              <a:chOff x="1360081" y="17068800"/>
              <a:chExt cx="11035709" cy="815176"/>
            </a:xfrm>
          </p:grpSpPr>
          <p:sp>
            <p:nvSpPr>
              <p:cNvPr id="223" name="矩形: 圆顶角 16">
                <a:extLst>
                  <a:ext uri="{FF2B5EF4-FFF2-40B4-BE49-F238E27FC236}">
                    <a16:creationId xmlns:a16="http://schemas.microsoft.com/office/drawing/2014/main" id="{F5BFFE12-699A-4BB6-9FDB-A89CD3E21EF0}"/>
                  </a:ext>
                </a:extLst>
              </p:cNvPr>
              <p:cNvSpPr/>
              <p:nvPr/>
            </p:nvSpPr>
            <p:spPr bwMode="auto">
              <a:xfrm>
                <a:off x="1371194" y="17068800"/>
                <a:ext cx="566191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224" name="直接连接符 21">
                <a:extLst>
                  <a:ext uri="{FF2B5EF4-FFF2-40B4-BE49-F238E27FC236}">
                    <a16:creationId xmlns:a16="http://schemas.microsoft.com/office/drawing/2014/main" id="{78A95D6C-D482-426F-9CDD-28BAF5C968D8}"/>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0" name="文本框 17">
              <a:extLst>
                <a:ext uri="{FF2B5EF4-FFF2-40B4-BE49-F238E27FC236}">
                  <a16:creationId xmlns:a16="http://schemas.microsoft.com/office/drawing/2014/main" id="{5A6DCBE1-4221-4C3A-A920-8AA5F7A72D11}"/>
                </a:ext>
              </a:extLst>
            </p:cNvPr>
            <p:cNvSpPr txBox="1">
              <a:spLocks noChangeArrowheads="1"/>
            </p:cNvSpPr>
            <p:nvPr/>
          </p:nvSpPr>
          <p:spPr bwMode="auto">
            <a:xfrm>
              <a:off x="1563871" y="16005201"/>
              <a:ext cx="5469233"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Related Work</a:t>
              </a:r>
              <a:endParaRPr lang="zh-CN" altLang="en-US" sz="3911" b="1" dirty="0">
                <a:solidFill>
                  <a:srgbClr val="000000"/>
                </a:solidFill>
                <a:latin typeface="Lucida Fax" panose="02060602050505020204" pitchFamily="18" charset="0"/>
                <a:ea typeface="宋体" panose="02010600030101010101" pitchFamily="2" charset="-122"/>
              </a:endParaRPr>
            </a:p>
          </p:txBody>
        </p:sp>
      </p:grpSp>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2740BC7D-01AF-422E-8750-3223BBE41F6D}"/>
                  </a:ext>
                </a:extLst>
              </p:cNvPr>
              <p:cNvSpPr txBox="1"/>
              <p:nvPr/>
            </p:nvSpPr>
            <p:spPr>
              <a:xfrm>
                <a:off x="1262864" y="22926488"/>
                <a:ext cx="9385192" cy="6518900"/>
              </a:xfrm>
              <a:prstGeom prst="rect">
                <a:avLst/>
              </a:prstGeom>
              <a:noFill/>
            </p:spPr>
            <p:txBody>
              <a:bodyPr wrap="square">
                <a:spAutoFit/>
              </a:bodyPr>
              <a:lstStyle/>
              <a:p>
                <a:pPr algn="just">
                  <a:lnSpc>
                    <a:spcPct val="107000"/>
                  </a:lnSpc>
                  <a:spcAft>
                    <a:spcPts val="1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In A-LSGD, we denote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as the communication interval, so that all workers iterate locally for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times to generate a sequence of gradient </a:t>
                </a:r>
                <a14:m>
                  <m:oMath xmlns:m="http://schemas.openxmlformats.org/officeDocument/2006/math">
                    <m:d>
                      <m:dPr>
                        <m:begChr m:val="{"/>
                        <m:end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dPr>
                      <m:e>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𝑔</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𝑛</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iteration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After a round of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iterations, worker calculates accumulated gradient </a:t>
                </a:r>
                <a14:m>
                  <m:oMath xmlns:m="http://schemas.openxmlformats.org/officeDocument/2006/math">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sup>
                      <m:e>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𝑔</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e>
                    </m:nary>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uploads to server, where the server would use </a:t>
                </a:r>
                <a14:m>
                  <m:oMath xmlns:m="http://schemas.openxmlformats.org/officeDocument/2006/math">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to update global model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then send the newest model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to replace the local model </a:t>
                </a:r>
                <a14:m>
                  <m:oMath xmlns:m="http://schemas.openxmlformats.org/officeDocument/2006/math">
                    <m:sSub>
                      <m:sSub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on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1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Similarly, Local SGD (LSGD) is the synchronous version of A-LSGD, where the communication process is synchronized. In each round,</a:t>
                </a:r>
                <a:r>
                  <a:rPr lang="en-US" sz="2840" dirty="0">
                    <a:latin typeface="Times New Roman" panose="02020603050405020304" pitchFamily="18" charset="0"/>
                    <a:ea typeface="DengXian" panose="02010600030101010101" pitchFamily="2" charset="-122"/>
                    <a:cs typeface="Times New Roman" panose="02020603050405020304" pitchFamily="18" charset="0"/>
                  </a:rPr>
                  <a:t> server would wait until finish receiving and updating global model by </a:t>
                </a:r>
                <a14:m>
                  <m:oMath xmlns:m="http://schemas.openxmlformats.org/officeDocument/2006/math">
                    <m:sSup>
                      <m:sSupPr>
                        <m:ctrlPr>
                          <a:rPr lang="en-US" sz="284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from every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then broadcast new model to all workers at the same time.</a:t>
                </a:r>
              </a:p>
            </p:txBody>
          </p:sp>
        </mc:Choice>
        <mc:Fallback xmlns="">
          <p:sp>
            <p:nvSpPr>
              <p:cNvPr id="225" name="TextBox 224">
                <a:extLst>
                  <a:ext uri="{FF2B5EF4-FFF2-40B4-BE49-F238E27FC236}">
                    <a16:creationId xmlns:a16="http://schemas.microsoft.com/office/drawing/2014/main" id="{2740BC7D-01AF-422E-8750-3223BBE41F6D}"/>
                  </a:ext>
                </a:extLst>
              </p:cNvPr>
              <p:cNvSpPr txBox="1">
                <a:spLocks noRot="1" noChangeAspect="1" noMove="1" noResize="1" noEditPoints="1" noAdjustHandles="1" noChangeArrowheads="1" noChangeShapeType="1" noTextEdit="1"/>
              </p:cNvSpPr>
              <p:nvPr/>
            </p:nvSpPr>
            <p:spPr>
              <a:xfrm>
                <a:off x="1262864" y="22926488"/>
                <a:ext cx="9385192" cy="6518900"/>
              </a:xfrm>
              <a:prstGeom prst="rect">
                <a:avLst/>
              </a:prstGeom>
              <a:blipFill>
                <a:blip r:embed="rId5"/>
                <a:stretch>
                  <a:fillRect l="-1364" t="-1029" r="-1299" b="-1684"/>
                </a:stretch>
              </a:blipFill>
            </p:spPr>
            <p:txBody>
              <a:bodyPr/>
              <a:lstStyle/>
              <a:p>
                <a:r>
                  <a:rPr lang="zh-CN" altLang="en-US">
                    <a:noFill/>
                  </a:rPr>
                  <a:t> </a:t>
                </a:r>
              </a:p>
            </p:txBody>
          </p:sp>
        </mc:Fallback>
      </mc:AlternateContent>
      <p:grpSp>
        <p:nvGrpSpPr>
          <p:cNvPr id="229" name="组合 232">
            <a:extLst>
              <a:ext uri="{FF2B5EF4-FFF2-40B4-BE49-F238E27FC236}">
                <a16:creationId xmlns:a16="http://schemas.microsoft.com/office/drawing/2014/main" id="{17B7A909-FF53-4F58-9178-C75F83920701}"/>
              </a:ext>
            </a:extLst>
          </p:cNvPr>
          <p:cNvGrpSpPr/>
          <p:nvPr/>
        </p:nvGrpSpPr>
        <p:grpSpPr>
          <a:xfrm>
            <a:off x="11891147" y="20296033"/>
            <a:ext cx="9966967" cy="3086946"/>
            <a:chOff x="11801341" y="18953635"/>
            <a:chExt cx="20268827" cy="6269342"/>
          </a:xfrm>
        </p:grpSpPr>
        <p:cxnSp>
          <p:nvCxnSpPr>
            <p:cNvPr id="231" name="Google Shape;213;p20">
              <a:extLst>
                <a:ext uri="{FF2B5EF4-FFF2-40B4-BE49-F238E27FC236}">
                  <a16:creationId xmlns:a16="http://schemas.microsoft.com/office/drawing/2014/main" id="{7326816C-D574-4816-A004-8CA76412E7DE}"/>
                </a:ext>
              </a:extLst>
            </p:cNvPr>
            <p:cNvCxnSpPr>
              <a:cxnSpLocks noChangeShapeType="1"/>
            </p:cNvCxnSpPr>
            <p:nvPr/>
          </p:nvCxnSpPr>
          <p:spPr bwMode="auto">
            <a:xfrm>
              <a:off x="14222525" y="19570048"/>
              <a:ext cx="0" cy="4890152"/>
            </a:xfrm>
            <a:prstGeom prst="straightConnector1">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232" name="Google Shape;214;p20">
              <a:extLst>
                <a:ext uri="{FF2B5EF4-FFF2-40B4-BE49-F238E27FC236}">
                  <a16:creationId xmlns:a16="http://schemas.microsoft.com/office/drawing/2014/main" id="{9AC9C97E-53F4-40B1-B9C8-F93DE767C31A}"/>
                </a:ext>
              </a:extLst>
            </p:cNvPr>
            <p:cNvSpPr>
              <a:spLocks noChangeArrowheads="1"/>
            </p:cNvSpPr>
            <p:nvPr/>
          </p:nvSpPr>
          <p:spPr bwMode="auto">
            <a:xfrm>
              <a:off x="14222525"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34" name="Google Shape;215;p20">
              <a:extLst>
                <a:ext uri="{FF2B5EF4-FFF2-40B4-BE49-F238E27FC236}">
                  <a16:creationId xmlns:a16="http://schemas.microsoft.com/office/drawing/2014/main" id="{52943E9D-DC8A-4B36-83AE-56D7F73B4C53}"/>
                </a:ext>
              </a:extLst>
            </p:cNvPr>
            <p:cNvSpPr>
              <a:spLocks noChangeArrowheads="1"/>
            </p:cNvSpPr>
            <p:nvPr/>
          </p:nvSpPr>
          <p:spPr bwMode="auto">
            <a:xfrm>
              <a:off x="23896212" y="19786304"/>
              <a:ext cx="1156639" cy="938771"/>
            </a:xfrm>
            <a:prstGeom prst="rightArrow">
              <a:avLst>
                <a:gd name="adj1" fmla="val 50000"/>
                <a:gd name="adj2" fmla="val 50002"/>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3" name="Google Shape;216;p20">
              <a:extLst>
                <a:ext uri="{FF2B5EF4-FFF2-40B4-BE49-F238E27FC236}">
                  <a16:creationId xmlns:a16="http://schemas.microsoft.com/office/drawing/2014/main" id="{90677981-DD60-4917-BE88-D0F55A9FBA26}"/>
                </a:ext>
              </a:extLst>
            </p:cNvPr>
            <p:cNvSpPr>
              <a:spLocks noChangeArrowheads="1"/>
            </p:cNvSpPr>
            <p:nvPr/>
          </p:nvSpPr>
          <p:spPr bwMode="auto">
            <a:xfrm>
              <a:off x="17447088"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4" name="Google Shape;217;p20">
              <a:extLst>
                <a:ext uri="{FF2B5EF4-FFF2-40B4-BE49-F238E27FC236}">
                  <a16:creationId xmlns:a16="http://schemas.microsoft.com/office/drawing/2014/main" id="{85B79EFF-4C1C-432D-B188-FB7A1B0668E3}"/>
                </a:ext>
              </a:extLst>
            </p:cNvPr>
            <p:cNvSpPr>
              <a:spLocks noChangeArrowheads="1"/>
            </p:cNvSpPr>
            <p:nvPr/>
          </p:nvSpPr>
          <p:spPr bwMode="auto">
            <a:xfrm>
              <a:off x="20671649"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5" name="Google Shape;218;p20">
              <a:extLst>
                <a:ext uri="{FF2B5EF4-FFF2-40B4-BE49-F238E27FC236}">
                  <a16:creationId xmlns:a16="http://schemas.microsoft.com/office/drawing/2014/main" id="{C0B13C7D-AF6C-4B92-BB0F-0AC8F84ECB7E}"/>
                </a:ext>
              </a:extLst>
            </p:cNvPr>
            <p:cNvSpPr>
              <a:spLocks noChangeArrowheads="1"/>
            </p:cNvSpPr>
            <p:nvPr/>
          </p:nvSpPr>
          <p:spPr bwMode="auto">
            <a:xfrm>
              <a:off x="25052851"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6" name="Google Shape;219;p20">
              <a:extLst>
                <a:ext uri="{FF2B5EF4-FFF2-40B4-BE49-F238E27FC236}">
                  <a16:creationId xmlns:a16="http://schemas.microsoft.com/office/drawing/2014/main" id="{FFDE25D2-4E88-4B8E-AA2A-8729329E5A80}"/>
                </a:ext>
              </a:extLst>
            </p:cNvPr>
            <p:cNvSpPr>
              <a:spLocks noChangeArrowheads="1"/>
            </p:cNvSpPr>
            <p:nvPr/>
          </p:nvSpPr>
          <p:spPr bwMode="auto">
            <a:xfrm>
              <a:off x="28277414"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7" name="Google Shape;220;p20">
              <a:extLst>
                <a:ext uri="{FF2B5EF4-FFF2-40B4-BE49-F238E27FC236}">
                  <a16:creationId xmlns:a16="http://schemas.microsoft.com/office/drawing/2014/main" id="{695025C6-9708-45C9-A84F-2CE09ADE235E}"/>
                </a:ext>
              </a:extLst>
            </p:cNvPr>
            <p:cNvSpPr>
              <a:spLocks noChangeArrowheads="1"/>
            </p:cNvSpPr>
            <p:nvPr/>
          </p:nvSpPr>
          <p:spPr bwMode="auto">
            <a:xfrm>
              <a:off x="14222525" y="22897145"/>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8" name="Google Shape;221;p20">
              <a:extLst>
                <a:ext uri="{FF2B5EF4-FFF2-40B4-BE49-F238E27FC236}">
                  <a16:creationId xmlns:a16="http://schemas.microsoft.com/office/drawing/2014/main" id="{8590A308-6B08-401C-A2A7-38083DDA778C}"/>
                </a:ext>
              </a:extLst>
            </p:cNvPr>
            <p:cNvSpPr>
              <a:spLocks noChangeArrowheads="1"/>
            </p:cNvSpPr>
            <p:nvPr/>
          </p:nvSpPr>
          <p:spPr bwMode="auto">
            <a:xfrm>
              <a:off x="15624501" y="22897143"/>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9" name="Google Shape;222;p20">
              <a:extLst>
                <a:ext uri="{FF2B5EF4-FFF2-40B4-BE49-F238E27FC236}">
                  <a16:creationId xmlns:a16="http://schemas.microsoft.com/office/drawing/2014/main" id="{43FA85C2-62A3-471F-9D61-E1A4E3EF7B41}"/>
                </a:ext>
              </a:extLst>
            </p:cNvPr>
            <p:cNvSpPr>
              <a:spLocks noChangeArrowheads="1"/>
            </p:cNvSpPr>
            <p:nvPr/>
          </p:nvSpPr>
          <p:spPr bwMode="auto">
            <a:xfrm>
              <a:off x="17026475" y="22897141"/>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0" name="Google Shape;223;p20">
              <a:extLst>
                <a:ext uri="{FF2B5EF4-FFF2-40B4-BE49-F238E27FC236}">
                  <a16:creationId xmlns:a16="http://schemas.microsoft.com/office/drawing/2014/main" id="{9AD1410F-4703-4B5F-8E45-369B58E887BC}"/>
                </a:ext>
              </a:extLst>
            </p:cNvPr>
            <p:cNvSpPr>
              <a:spLocks noChangeArrowheads="1"/>
            </p:cNvSpPr>
            <p:nvPr/>
          </p:nvSpPr>
          <p:spPr bwMode="auto">
            <a:xfrm>
              <a:off x="18428449" y="22897139"/>
              <a:ext cx="858745" cy="938771"/>
            </a:xfrm>
            <a:prstGeom prst="rightArrow">
              <a:avLst>
                <a:gd name="adj1" fmla="val 50000"/>
                <a:gd name="adj2" fmla="val 50000"/>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1" name="Google Shape;224;p20">
              <a:extLst>
                <a:ext uri="{FF2B5EF4-FFF2-40B4-BE49-F238E27FC236}">
                  <a16:creationId xmlns:a16="http://schemas.microsoft.com/office/drawing/2014/main" id="{479F73D2-C80C-4876-8D13-878FCA2A65DF}"/>
                </a:ext>
              </a:extLst>
            </p:cNvPr>
            <p:cNvSpPr txBox="1">
              <a:spLocks noChangeArrowheads="1"/>
            </p:cNvSpPr>
            <p:nvPr/>
          </p:nvSpPr>
          <p:spPr bwMode="auto">
            <a:xfrm>
              <a:off x="21354260" y="18953635"/>
              <a:ext cx="7111527"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 as model1</a:t>
              </a:r>
              <a:endParaRPr lang="zh-CN" altLang="zh-CN" sz="2000" dirty="0">
                <a:solidFill>
                  <a:srgbClr val="000000"/>
                </a:solidFill>
                <a:cs typeface="Times New Roman" panose="02020603050405020304" pitchFamily="18" charset="0"/>
              </a:endParaRPr>
            </a:p>
          </p:txBody>
        </p:sp>
        <p:sp>
          <p:nvSpPr>
            <p:cNvPr id="272" name="Google Shape;225;p20">
              <a:extLst>
                <a:ext uri="{FF2B5EF4-FFF2-40B4-BE49-F238E27FC236}">
                  <a16:creationId xmlns:a16="http://schemas.microsoft.com/office/drawing/2014/main" id="{F3CA779E-C11B-4338-96E8-4F079DFF2A83}"/>
                </a:ext>
              </a:extLst>
            </p:cNvPr>
            <p:cNvSpPr>
              <a:spLocks noChangeArrowheads="1"/>
            </p:cNvSpPr>
            <p:nvPr/>
          </p:nvSpPr>
          <p:spPr bwMode="auto">
            <a:xfrm>
              <a:off x="19287194"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3" name="Google Shape;226;p20">
              <a:extLst>
                <a:ext uri="{FF2B5EF4-FFF2-40B4-BE49-F238E27FC236}">
                  <a16:creationId xmlns:a16="http://schemas.microsoft.com/office/drawing/2014/main" id="{873DC518-C0B9-4824-9253-0B2EBA0F226B}"/>
                </a:ext>
              </a:extLst>
            </p:cNvPr>
            <p:cNvSpPr txBox="1">
              <a:spLocks noChangeArrowheads="1"/>
            </p:cNvSpPr>
            <p:nvPr/>
          </p:nvSpPr>
          <p:spPr bwMode="auto">
            <a:xfrm>
              <a:off x="19206468" y="21812418"/>
              <a:ext cx="2884673"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model0</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4" name="Google Shape;227;p20">
              <a:extLst>
                <a:ext uri="{FF2B5EF4-FFF2-40B4-BE49-F238E27FC236}">
                  <a16:creationId xmlns:a16="http://schemas.microsoft.com/office/drawing/2014/main" id="{A9E933F3-D0F3-4CFB-8858-AD82AD982864}"/>
                </a:ext>
              </a:extLst>
            </p:cNvPr>
            <p:cNvSpPr txBox="1">
              <a:spLocks noChangeArrowheads="1"/>
            </p:cNvSpPr>
            <p:nvPr/>
          </p:nvSpPr>
          <p:spPr bwMode="auto">
            <a:xfrm>
              <a:off x="20618354" y="20618259"/>
              <a:ext cx="441443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model0</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5" name="Google Shape;228;p20">
              <a:extLst>
                <a:ext uri="{FF2B5EF4-FFF2-40B4-BE49-F238E27FC236}">
                  <a16:creationId xmlns:a16="http://schemas.microsoft.com/office/drawing/2014/main" id="{3725DC4C-A365-471F-94BC-A2A79CDF4B92}"/>
                </a:ext>
              </a:extLst>
            </p:cNvPr>
            <p:cNvSpPr txBox="1">
              <a:spLocks noChangeArrowheads="1"/>
            </p:cNvSpPr>
            <p:nvPr/>
          </p:nvSpPr>
          <p:spPr bwMode="auto">
            <a:xfrm>
              <a:off x="16556210" y="23806221"/>
              <a:ext cx="451151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model0</a:t>
              </a:r>
              <a:endParaRPr lang="zh-CN" altLang="zh-CN" sz="2000" dirty="0">
                <a:solidFill>
                  <a:srgbClr val="000000"/>
                </a:solidFill>
                <a:cs typeface="Times New Roman" panose="02020603050405020304" pitchFamily="18" charset="0"/>
              </a:endParaRPr>
            </a:p>
          </p:txBody>
        </p:sp>
        <p:sp>
          <p:nvSpPr>
            <p:cNvPr id="276" name="Google Shape;229;p20">
              <a:extLst>
                <a:ext uri="{FF2B5EF4-FFF2-40B4-BE49-F238E27FC236}">
                  <a16:creationId xmlns:a16="http://schemas.microsoft.com/office/drawing/2014/main" id="{47224826-4891-4393-8353-3E8FD6F73603}"/>
                </a:ext>
              </a:extLst>
            </p:cNvPr>
            <p:cNvSpPr>
              <a:spLocks noChangeArrowheads="1"/>
            </p:cNvSpPr>
            <p:nvPr/>
          </p:nvSpPr>
          <p:spPr bwMode="auto">
            <a:xfrm>
              <a:off x="25052851"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7" name="Google Shape;230;p20">
              <a:extLst>
                <a:ext uri="{FF2B5EF4-FFF2-40B4-BE49-F238E27FC236}">
                  <a16:creationId xmlns:a16="http://schemas.microsoft.com/office/drawing/2014/main" id="{609CB3D0-E9C6-4830-B155-DA7D05F488A1}"/>
                </a:ext>
              </a:extLst>
            </p:cNvPr>
            <p:cNvSpPr txBox="1">
              <a:spLocks noChangeArrowheads="1"/>
            </p:cNvSpPr>
            <p:nvPr/>
          </p:nvSpPr>
          <p:spPr bwMode="auto">
            <a:xfrm>
              <a:off x="24991073" y="21810220"/>
              <a:ext cx="260162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model1</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8" name="Google Shape;231;p20">
              <a:extLst>
                <a:ext uri="{FF2B5EF4-FFF2-40B4-BE49-F238E27FC236}">
                  <a16:creationId xmlns:a16="http://schemas.microsoft.com/office/drawing/2014/main" id="{DDEDAA00-FD8D-4110-AE36-D27A2454F9DB}"/>
                </a:ext>
              </a:extLst>
            </p:cNvPr>
            <p:cNvSpPr txBox="1">
              <a:spLocks noChangeArrowheads="1"/>
            </p:cNvSpPr>
            <p:nvPr/>
          </p:nvSpPr>
          <p:spPr bwMode="auto">
            <a:xfrm>
              <a:off x="28277411" y="20656846"/>
              <a:ext cx="3792757"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model1</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cxnSp>
          <p:nvCxnSpPr>
            <p:cNvPr id="279" name="Google Shape;232;p20">
              <a:extLst>
                <a:ext uri="{FF2B5EF4-FFF2-40B4-BE49-F238E27FC236}">
                  <a16:creationId xmlns:a16="http://schemas.microsoft.com/office/drawing/2014/main" id="{0B55580E-BE5D-4028-918D-ED8ACB0DD7DE}"/>
                </a:ext>
              </a:extLst>
            </p:cNvPr>
            <p:cNvCxnSpPr>
              <a:cxnSpLocks noChangeShapeType="1"/>
            </p:cNvCxnSpPr>
            <p:nvPr/>
          </p:nvCxnSpPr>
          <p:spPr bwMode="auto">
            <a:xfrm>
              <a:off x="19287194" y="20718795"/>
              <a:ext cx="0" cy="308742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0" name="Google Shape;233;p20">
              <a:extLst>
                <a:ext uri="{FF2B5EF4-FFF2-40B4-BE49-F238E27FC236}">
                  <a16:creationId xmlns:a16="http://schemas.microsoft.com/office/drawing/2014/main" id="{BD2A34E3-5895-4ECC-9628-852CF63F9ACD}"/>
                </a:ext>
              </a:extLst>
            </p:cNvPr>
            <p:cNvCxnSpPr>
              <a:cxnSpLocks noChangeShapeType="1"/>
            </p:cNvCxnSpPr>
            <p:nvPr/>
          </p:nvCxnSpPr>
          <p:spPr bwMode="auto">
            <a:xfrm>
              <a:off x="20671649" y="19516916"/>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1" name="Google Shape;234;p20">
              <a:extLst>
                <a:ext uri="{FF2B5EF4-FFF2-40B4-BE49-F238E27FC236}">
                  <a16:creationId xmlns:a16="http://schemas.microsoft.com/office/drawing/2014/main" id="{B01B3020-1407-48C8-8B1D-8066991E5AE4}"/>
                </a:ext>
              </a:extLst>
            </p:cNvPr>
            <p:cNvCxnSpPr>
              <a:cxnSpLocks noChangeShapeType="1"/>
            </p:cNvCxnSpPr>
            <p:nvPr/>
          </p:nvCxnSpPr>
          <p:spPr bwMode="auto">
            <a:xfrm>
              <a:off x="28277414" y="19630013"/>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2" name="Google Shape;235;p20">
              <a:extLst>
                <a:ext uri="{FF2B5EF4-FFF2-40B4-BE49-F238E27FC236}">
                  <a16:creationId xmlns:a16="http://schemas.microsoft.com/office/drawing/2014/main" id="{F6A12913-2E71-42B0-9C3B-310BF8889D7D}"/>
                </a:ext>
              </a:extLst>
            </p:cNvPr>
            <p:cNvCxnSpPr>
              <a:cxnSpLocks noChangeShapeType="1"/>
            </p:cNvCxnSpPr>
            <p:nvPr/>
          </p:nvCxnSpPr>
          <p:spPr bwMode="auto">
            <a:xfrm>
              <a:off x="25052851" y="19583312"/>
              <a:ext cx="0" cy="3162371"/>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sp>
          <p:nvSpPr>
            <p:cNvPr id="283" name="Google Shape;236;p20">
              <a:extLst>
                <a:ext uri="{FF2B5EF4-FFF2-40B4-BE49-F238E27FC236}">
                  <a16:creationId xmlns:a16="http://schemas.microsoft.com/office/drawing/2014/main" id="{AEBEE8E4-BFD3-4819-875B-E0C38F7AD69D}"/>
                </a:ext>
              </a:extLst>
            </p:cNvPr>
            <p:cNvSpPr txBox="1">
              <a:spLocks noChangeArrowheads="1"/>
            </p:cNvSpPr>
            <p:nvPr/>
          </p:nvSpPr>
          <p:spPr bwMode="auto">
            <a:xfrm>
              <a:off x="11801347" y="19906005"/>
              <a:ext cx="2401117"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A</a:t>
              </a:r>
              <a:endParaRPr lang="zh-CN" altLang="zh-CN" sz="2000" dirty="0">
                <a:solidFill>
                  <a:srgbClr val="000000"/>
                </a:solidFill>
                <a:ea typeface="Arial" panose="020B0604020202020204" pitchFamily="34" charset="0"/>
                <a:cs typeface="Times New Roman" panose="02020603050405020304" pitchFamily="18" charset="0"/>
              </a:endParaRPr>
            </a:p>
          </p:txBody>
        </p:sp>
        <p:sp>
          <p:nvSpPr>
            <p:cNvPr id="284" name="Google Shape;237;p20">
              <a:extLst>
                <a:ext uri="{FF2B5EF4-FFF2-40B4-BE49-F238E27FC236}">
                  <a16:creationId xmlns:a16="http://schemas.microsoft.com/office/drawing/2014/main" id="{1C1771EE-B85C-4D5C-97F9-CD549A18E734}"/>
                </a:ext>
              </a:extLst>
            </p:cNvPr>
            <p:cNvSpPr txBox="1">
              <a:spLocks noChangeArrowheads="1"/>
            </p:cNvSpPr>
            <p:nvPr/>
          </p:nvSpPr>
          <p:spPr bwMode="auto">
            <a:xfrm>
              <a:off x="11801341" y="23023120"/>
              <a:ext cx="2441242"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B</a:t>
              </a:r>
              <a:endParaRPr lang="zh-CN" altLang="zh-CN" sz="2000" dirty="0">
                <a:solidFill>
                  <a:srgbClr val="000000"/>
                </a:solidFill>
                <a:ea typeface="Arial" panose="020B0604020202020204" pitchFamily="34" charset="0"/>
                <a:cs typeface="Times New Roman" panose="02020603050405020304" pitchFamily="18" charset="0"/>
              </a:endParaRPr>
            </a:p>
          </p:txBody>
        </p:sp>
        <p:sp>
          <p:nvSpPr>
            <p:cNvPr id="285" name="Google Shape;238;p20">
              <a:extLst>
                <a:ext uri="{FF2B5EF4-FFF2-40B4-BE49-F238E27FC236}">
                  <a16:creationId xmlns:a16="http://schemas.microsoft.com/office/drawing/2014/main" id="{1BED3D6C-FEAD-49D2-9AE0-0078E3784AEB}"/>
                </a:ext>
              </a:extLst>
            </p:cNvPr>
            <p:cNvSpPr txBox="1">
              <a:spLocks noChangeArrowheads="1"/>
            </p:cNvSpPr>
            <p:nvPr/>
          </p:nvSpPr>
          <p:spPr bwMode="auto">
            <a:xfrm>
              <a:off x="21568021" y="23751820"/>
              <a:ext cx="9447730"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We set K = 3 and assume aggregation at server node cost 0 time.</a:t>
              </a:r>
              <a:endParaRPr lang="zh-CN" altLang="zh-CN" sz="2000" dirty="0">
                <a:solidFill>
                  <a:srgbClr val="000000"/>
                </a:solidFill>
                <a:cs typeface="Times New Roman" panose="02020603050405020304" pitchFamily="18" charset="0"/>
              </a:endParaRPr>
            </a:p>
          </p:txBody>
        </p:sp>
        <p:sp>
          <p:nvSpPr>
            <p:cNvPr id="286" name="Google Shape;239;p20">
              <a:extLst>
                <a:ext uri="{FF2B5EF4-FFF2-40B4-BE49-F238E27FC236}">
                  <a16:creationId xmlns:a16="http://schemas.microsoft.com/office/drawing/2014/main" id="{D28700C8-318F-486C-9C87-8666785B5225}"/>
                </a:ext>
              </a:extLst>
            </p:cNvPr>
            <p:cNvSpPr txBox="1"/>
            <p:nvPr/>
          </p:nvSpPr>
          <p:spPr bwMode="auto">
            <a:xfrm>
              <a:off x="14336952" y="19218575"/>
              <a:ext cx="2601677" cy="791685"/>
            </a:xfrm>
            <a:prstGeom prst="rect">
              <a:avLst/>
            </a:prstGeom>
            <a:noFill/>
            <a:ln>
              <a:noFill/>
            </a:ln>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1</a:t>
              </a:r>
              <a:endParaRPr lang="zh-CN" altLang="zh-CN" sz="2000" dirty="0">
                <a:solidFill>
                  <a:srgbClr val="1E4649"/>
                </a:solidFill>
                <a:ea typeface="Arial" panose="020B0604020202020204" pitchFamily="34" charset="0"/>
                <a:cs typeface="Times New Roman" panose="02020603050405020304" pitchFamily="18" charset="0"/>
              </a:endParaRPr>
            </a:p>
          </p:txBody>
        </p:sp>
        <p:sp>
          <p:nvSpPr>
            <p:cNvPr id="287" name="Google Shape;240;p20">
              <a:extLst>
                <a:ext uri="{FF2B5EF4-FFF2-40B4-BE49-F238E27FC236}">
                  <a16:creationId xmlns:a16="http://schemas.microsoft.com/office/drawing/2014/main" id="{A91386FE-7554-4513-B685-EC3CA56F0DDC}"/>
                </a:ext>
              </a:extLst>
            </p:cNvPr>
            <p:cNvSpPr txBox="1"/>
            <p:nvPr/>
          </p:nvSpPr>
          <p:spPr bwMode="auto">
            <a:xfrm>
              <a:off x="16887171" y="21400273"/>
              <a:ext cx="2287302" cy="791685"/>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2</a:t>
              </a:r>
              <a:endParaRPr lang="zh-CN" altLang="zh-CN" sz="2000" dirty="0">
                <a:solidFill>
                  <a:srgbClr val="1E4649"/>
                </a:solidFill>
                <a:ea typeface="Arial" panose="020B0604020202020204" pitchFamily="34" charset="0"/>
                <a:cs typeface="Times New Roman" panose="02020603050405020304" pitchFamily="18" charset="0"/>
              </a:endParaRPr>
            </a:p>
          </p:txBody>
        </p:sp>
      </p:grpSp>
      <p:sp>
        <p:nvSpPr>
          <p:cNvPr id="289" name="文本框 13">
            <a:extLst>
              <a:ext uri="{FF2B5EF4-FFF2-40B4-BE49-F238E27FC236}">
                <a16:creationId xmlns:a16="http://schemas.microsoft.com/office/drawing/2014/main" id="{6BD643FB-DBE6-4EB2-907F-5570BCB239EF}"/>
              </a:ext>
            </a:extLst>
          </p:cNvPr>
          <p:cNvSpPr txBox="1"/>
          <p:nvPr/>
        </p:nvSpPr>
        <p:spPr>
          <a:xfrm>
            <a:off x="11726539" y="24209609"/>
            <a:ext cx="20424815"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Results</a:t>
            </a:r>
            <a:endParaRPr lang="zh-CN" altLang="en-US" sz="6400" b="1" dirty="0">
              <a:solidFill>
                <a:srgbClr val="FFFFFF"/>
              </a:solidFill>
              <a:ea typeface="宋体" panose="02010600030101010101" pitchFamily="2" charset="-122"/>
            </a:endParaRPr>
          </a:p>
        </p:txBody>
      </p:sp>
      <p:sp>
        <p:nvSpPr>
          <p:cNvPr id="290" name="文本框 136">
            <a:extLst>
              <a:ext uri="{FF2B5EF4-FFF2-40B4-BE49-F238E27FC236}">
                <a16:creationId xmlns:a16="http://schemas.microsoft.com/office/drawing/2014/main" id="{423ABE20-631D-4326-A352-92FBD048C7D8}"/>
              </a:ext>
            </a:extLst>
          </p:cNvPr>
          <p:cNvSpPr txBox="1">
            <a:spLocks noChangeArrowheads="1"/>
          </p:cNvSpPr>
          <p:nvPr/>
        </p:nvSpPr>
        <p:spPr bwMode="auto">
          <a:xfrm>
            <a:off x="11877748" y="25361419"/>
            <a:ext cx="10067852" cy="344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conduct a series of experiment to elaborate the performance of APSB on CNN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experiment is implemented with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Pytorch</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execute them on heterogeneous cluster containing 9 virtual machines (with 8 workers and 1 server), with GCC Linux Red Hat 4.8.5-16 operating system and supporting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OpenMPI</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spcAft>
                <a:spcPts val="800"/>
              </a:spcAft>
            </a:pPr>
            <a:br>
              <a:rPr lang="en-US" sz="2840" dirty="0">
                <a:effectLst/>
                <a:latin typeface="Times New Roman" panose="02020603050405020304" pitchFamily="18" charset="0"/>
                <a:ea typeface="DengXian" panose="02010600030101010101" pitchFamily="2" charset="-122"/>
                <a:cs typeface="Times New Roman" panose="02020603050405020304" pitchFamily="18" charset="0"/>
              </a:rPr>
            </a:b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92" name="TextBox 291">
            <a:extLst>
              <a:ext uri="{FF2B5EF4-FFF2-40B4-BE49-F238E27FC236}">
                <a16:creationId xmlns:a16="http://schemas.microsoft.com/office/drawing/2014/main" id="{553A3D17-4AB4-449B-A606-45254E90318C}"/>
              </a:ext>
            </a:extLst>
          </p:cNvPr>
          <p:cNvSpPr txBox="1"/>
          <p:nvPr/>
        </p:nvSpPr>
        <p:spPr>
          <a:xfrm>
            <a:off x="22585395" y="25422738"/>
            <a:ext cx="9227086" cy="4269502"/>
          </a:xfrm>
          <a:prstGeom prst="rect">
            <a:avLst/>
          </a:prstGeom>
          <a:noFill/>
        </p:spPr>
        <p:txBody>
          <a:bodyPr wrap="square">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first use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on Cifar10 to evaluate the performance between APSB and A-LSGD setting K = 8. Although A-LSGD could still converge for simple model like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 has a high chance of convergence failure during experiment even when K = 2, making it infeasible for learning larger model like this. We also include LSGD as baseline to show that APSB can achieve a performance approaching to synchronous distributed algorithms with same setting. </a:t>
            </a:r>
          </a:p>
        </p:txBody>
      </p:sp>
      <p:sp>
        <p:nvSpPr>
          <p:cNvPr id="293" name="文本框 14">
            <a:extLst>
              <a:ext uri="{FF2B5EF4-FFF2-40B4-BE49-F238E27FC236}">
                <a16:creationId xmlns:a16="http://schemas.microsoft.com/office/drawing/2014/main" id="{83D4CEA4-AD62-466F-994C-246C5C189847}"/>
              </a:ext>
            </a:extLst>
          </p:cNvPr>
          <p:cNvSpPr txBox="1"/>
          <p:nvPr/>
        </p:nvSpPr>
        <p:spPr>
          <a:xfrm>
            <a:off x="32983239" y="16765713"/>
            <a:ext cx="9819922" cy="912558"/>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0" b="1" dirty="0">
                <a:solidFill>
                  <a:srgbClr val="FFFFFF"/>
                </a:solidFill>
                <a:ea typeface="宋体" panose="02010600030101010101" pitchFamily="2" charset="-122"/>
              </a:rPr>
              <a:t>Application</a:t>
            </a:r>
            <a:endParaRPr lang="zh-CN" altLang="en-US" sz="5330" b="1" dirty="0">
              <a:solidFill>
                <a:srgbClr val="FFFFFF"/>
              </a:solidFill>
              <a:ea typeface="宋体" panose="02010600030101010101" pitchFamily="2" charset="-122"/>
            </a:endParaRPr>
          </a:p>
        </p:txBody>
      </p:sp>
      <p:sp>
        <p:nvSpPr>
          <p:cNvPr id="294" name="文本框 136">
            <a:extLst>
              <a:ext uri="{FF2B5EF4-FFF2-40B4-BE49-F238E27FC236}">
                <a16:creationId xmlns:a16="http://schemas.microsoft.com/office/drawing/2014/main" id="{231AD3FB-4A89-40A9-AF7C-A04A91F4EE2D}"/>
              </a:ext>
            </a:extLst>
          </p:cNvPr>
          <p:cNvSpPr txBox="1">
            <a:spLocks noChangeArrowheads="1"/>
          </p:cNvSpPr>
          <p:nvPr/>
        </p:nvSpPr>
        <p:spPr bwMode="auto">
          <a:xfrm>
            <a:off x="33210146" y="6374345"/>
            <a:ext cx="9447388"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then compare the communication cost and accuracy in different K from 4 to 16.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all experiments with different K achieve a similar training loss and test accuracy. In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model the convergence loss gets higher when K increases, which is because the gradient varieties increase when communication loss is less frequent. On the other hand, the communication cost is reduced significantly by 1/K comparing to baseline. </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99" name="文本框 173">
            <a:extLst>
              <a:ext uri="{FF2B5EF4-FFF2-40B4-BE49-F238E27FC236}">
                <a16:creationId xmlns:a16="http://schemas.microsoft.com/office/drawing/2014/main" id="{3F5C41FF-4852-41CE-B337-BC443F3F1F2D}"/>
              </a:ext>
            </a:extLst>
          </p:cNvPr>
          <p:cNvSpPr txBox="1">
            <a:spLocks noChangeArrowheads="1"/>
          </p:cNvSpPr>
          <p:nvPr/>
        </p:nvSpPr>
        <p:spPr bwMode="auto">
          <a:xfrm>
            <a:off x="33142288" y="17899468"/>
            <a:ext cx="9447388" cy="777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07000"/>
              </a:lnSpc>
              <a:spcAft>
                <a:spcPts val="1800"/>
              </a:spcAft>
            </a:pPr>
            <a:r>
              <a:rPr lang="en-US" sz="2840" dirty="0">
                <a:effectLst/>
                <a:ea typeface="DengXian" panose="02010600030101010101" pitchFamily="2" charset="-122"/>
                <a:cs typeface="Times New Roman" panose="02020603050405020304" pitchFamily="18" charset="0"/>
              </a:rPr>
              <a:t>In the machine learning field, federated learning with wireless communications has attract increasing interest considering the availability of unprecedented amount of data and advancements in computing and parallel processing. Distributed learning scheme adapting wireless communication is particularly appealing because the traditional model-driven approaches are not rich enough to capture the growing complexity and heterogeneity of the modern wireless networks. </a:t>
            </a:r>
          </a:p>
          <a:p>
            <a:pPr algn="just">
              <a:lnSpc>
                <a:spcPct val="107000"/>
              </a:lnSpc>
              <a:spcAft>
                <a:spcPts val="1800"/>
              </a:spcAft>
            </a:pPr>
            <a:r>
              <a:rPr lang="en-US" sz="2840" dirty="0">
                <a:effectLst/>
                <a:ea typeface="DengXian" panose="02010600030101010101" pitchFamily="2" charset="-122"/>
                <a:cs typeface="Times New Roman" panose="02020603050405020304" pitchFamily="18" charset="0"/>
              </a:rPr>
              <a:t>As an asynchronous algorithm, APSB is tolerant to devices with various computation speed to compute parallelly. The increase of communication interval K significantly alleviates the communication overhead where the data transfer speed in wireless network is usually limited. Utilizing the factor that all devices can receive broadcast operation reduces stimulatingly with the same cost of p2p transfer, APSB reduces the gradient latency and stabilizes the iteration step for large K.</a:t>
            </a:r>
          </a:p>
        </p:txBody>
      </p:sp>
      <p:grpSp>
        <p:nvGrpSpPr>
          <p:cNvPr id="300" name="组合 28680">
            <a:extLst>
              <a:ext uri="{FF2B5EF4-FFF2-40B4-BE49-F238E27FC236}">
                <a16:creationId xmlns:a16="http://schemas.microsoft.com/office/drawing/2014/main" id="{09323B31-EE6E-4179-94B4-0BCE9915F573}"/>
              </a:ext>
            </a:extLst>
          </p:cNvPr>
          <p:cNvGrpSpPr>
            <a:grpSpLocks/>
          </p:cNvGrpSpPr>
          <p:nvPr/>
        </p:nvGrpSpPr>
        <p:grpSpPr bwMode="auto">
          <a:xfrm>
            <a:off x="35060480" y="25807825"/>
            <a:ext cx="5709356" cy="2771423"/>
            <a:chOff x="2543414" y="3429001"/>
            <a:chExt cx="6422138" cy="3117553"/>
          </a:xfrm>
        </p:grpSpPr>
        <p:pic>
          <p:nvPicPr>
            <p:cNvPr id="301" name="Google Shape;104;p15">
              <a:extLst>
                <a:ext uri="{FF2B5EF4-FFF2-40B4-BE49-F238E27FC236}">
                  <a16:creationId xmlns:a16="http://schemas.microsoft.com/office/drawing/2014/main" id="{E579C8DD-0099-449C-AFFB-95A215629727}"/>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9448" y="3429001"/>
              <a:ext cx="896552"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 name="Google Shape;105;p15">
              <a:extLst>
                <a:ext uri="{FF2B5EF4-FFF2-40B4-BE49-F238E27FC236}">
                  <a16:creationId xmlns:a16="http://schemas.microsoft.com/office/drawing/2014/main" id="{7466AF0E-BAA0-4FDA-8475-8FBE06DF3970}"/>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3414" y="4923632"/>
              <a:ext cx="1067321"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 name="Google Shape;106;p15">
              <a:extLst>
                <a:ext uri="{FF2B5EF4-FFF2-40B4-BE49-F238E27FC236}">
                  <a16:creationId xmlns:a16="http://schemas.microsoft.com/office/drawing/2014/main" id="{BCFA4ABF-0892-4318-A74E-B1F6B120A28A}"/>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217"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 name="Google Shape;107;p15">
              <a:extLst>
                <a:ext uri="{FF2B5EF4-FFF2-40B4-BE49-F238E27FC236}">
                  <a16:creationId xmlns:a16="http://schemas.microsoft.com/office/drawing/2014/main" id="{936148FE-F685-4F32-97AA-41B3DACB1A01}"/>
                </a:ext>
              </a:extLst>
            </p:cNvPr>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828" y="4923254"/>
              <a:ext cx="1524724" cy="57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5" name="Google Shape;108;p15">
              <a:extLst>
                <a:ext uri="{FF2B5EF4-FFF2-40B4-BE49-F238E27FC236}">
                  <a16:creationId xmlns:a16="http://schemas.microsoft.com/office/drawing/2014/main" id="{214C661D-2BA7-437E-8365-1CF002F6BDB2}"/>
                </a:ext>
              </a:extLst>
            </p:cNvPr>
            <p:cNvCxnSpPr>
              <a:cxnSpLocks noChangeShapeType="1"/>
            </p:cNvCxnSpPr>
            <p:nvPr/>
          </p:nvCxnSpPr>
          <p:spPr bwMode="auto">
            <a:xfrm rot="10800000" flipH="1">
              <a:off x="3535971" y="4176127"/>
              <a:ext cx="1588764" cy="800380"/>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6" name="Google Shape;109;p15">
              <a:extLst>
                <a:ext uri="{FF2B5EF4-FFF2-40B4-BE49-F238E27FC236}">
                  <a16:creationId xmlns:a16="http://schemas.microsoft.com/office/drawing/2014/main" id="{3B011BC9-5BC1-4974-9858-0FBF162C460A}"/>
                </a:ext>
              </a:extLst>
            </p:cNvPr>
            <p:cNvCxnSpPr>
              <a:cxnSpLocks noChangeShapeType="1"/>
            </p:cNvCxnSpPr>
            <p:nvPr/>
          </p:nvCxnSpPr>
          <p:spPr bwMode="auto">
            <a:xfrm rot="10800000" flipH="1">
              <a:off x="4676459" y="4400265"/>
              <a:ext cx="774584" cy="99647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7" name="Google Shape;110;p15">
              <a:extLst>
                <a:ext uri="{FF2B5EF4-FFF2-40B4-BE49-F238E27FC236}">
                  <a16:creationId xmlns:a16="http://schemas.microsoft.com/office/drawing/2014/main" id="{09022E5A-C1D8-4074-982E-232BDABB9613}"/>
                </a:ext>
              </a:extLst>
            </p:cNvPr>
            <p:cNvCxnSpPr>
              <a:cxnSpLocks noChangeShapeType="1"/>
            </p:cNvCxnSpPr>
            <p:nvPr/>
          </p:nvCxnSpPr>
          <p:spPr bwMode="auto">
            <a:xfrm rot="10800000">
              <a:off x="5894929" y="4400264"/>
              <a:ext cx="519720" cy="107138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8" name="Google Shape;111;p15">
              <a:extLst>
                <a:ext uri="{FF2B5EF4-FFF2-40B4-BE49-F238E27FC236}">
                  <a16:creationId xmlns:a16="http://schemas.microsoft.com/office/drawing/2014/main" id="{13526364-4DC8-4DFC-927D-B12831A0BF80}"/>
                </a:ext>
              </a:extLst>
            </p:cNvPr>
            <p:cNvCxnSpPr>
              <a:cxnSpLocks noChangeShapeType="1"/>
            </p:cNvCxnSpPr>
            <p:nvPr/>
          </p:nvCxnSpPr>
          <p:spPr bwMode="auto">
            <a:xfrm rot="10800000">
              <a:off x="6170713" y="4274116"/>
              <a:ext cx="1494253" cy="68423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pic>
          <p:nvPicPr>
            <p:cNvPr id="309" name="Google Shape;112;p15">
              <a:extLst>
                <a:ext uri="{FF2B5EF4-FFF2-40B4-BE49-F238E27FC236}">
                  <a16:creationId xmlns:a16="http://schemas.microsoft.com/office/drawing/2014/main" id="{073CC6C0-0888-4563-AF82-E6F67E7D8A8E}"/>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699"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94" name="Table 93">
            <a:extLst>
              <a:ext uri="{FF2B5EF4-FFF2-40B4-BE49-F238E27FC236}">
                <a16:creationId xmlns:a16="http://schemas.microsoft.com/office/drawing/2014/main" id="{0BBC1D80-A437-4BE7-8F7A-8D25BD4B1AA3}"/>
              </a:ext>
            </a:extLst>
          </p:cNvPr>
          <p:cNvGraphicFramePr>
            <a:graphicFrameLocks noGrp="1"/>
          </p:cNvGraphicFramePr>
          <p:nvPr>
            <p:extLst>
              <p:ext uri="{D42A27DB-BD31-4B8C-83A1-F6EECF244321}">
                <p14:modId xmlns:p14="http://schemas.microsoft.com/office/powerpoint/2010/main" val="4292899841"/>
              </p:ext>
            </p:extLst>
          </p:nvPr>
        </p:nvGraphicFramePr>
        <p:xfrm>
          <a:off x="22893867" y="30109461"/>
          <a:ext cx="8678012" cy="1476765"/>
        </p:xfrm>
        <a:graphic>
          <a:graphicData uri="http://schemas.openxmlformats.org/drawingml/2006/table">
            <a:tbl>
              <a:tblPr firstRow="1" firstCol="1" bandRow="1">
                <a:tableStyleId>{5C22544A-7EE6-4342-B048-85BDC9FD1C3A}</a:tableStyleId>
              </a:tblPr>
              <a:tblGrid>
                <a:gridCol w="2169503">
                  <a:extLst>
                    <a:ext uri="{9D8B030D-6E8A-4147-A177-3AD203B41FA5}">
                      <a16:colId xmlns:a16="http://schemas.microsoft.com/office/drawing/2014/main" val="2697642880"/>
                    </a:ext>
                  </a:extLst>
                </a:gridCol>
                <a:gridCol w="2169503">
                  <a:extLst>
                    <a:ext uri="{9D8B030D-6E8A-4147-A177-3AD203B41FA5}">
                      <a16:colId xmlns:a16="http://schemas.microsoft.com/office/drawing/2014/main" val="965346295"/>
                    </a:ext>
                  </a:extLst>
                </a:gridCol>
                <a:gridCol w="2169503">
                  <a:extLst>
                    <a:ext uri="{9D8B030D-6E8A-4147-A177-3AD203B41FA5}">
                      <a16:colId xmlns:a16="http://schemas.microsoft.com/office/drawing/2014/main" val="1626699301"/>
                    </a:ext>
                  </a:extLst>
                </a:gridCol>
                <a:gridCol w="2169503">
                  <a:extLst>
                    <a:ext uri="{9D8B030D-6E8A-4147-A177-3AD203B41FA5}">
                      <a16:colId xmlns:a16="http://schemas.microsoft.com/office/drawing/2014/main" val="283437395"/>
                    </a:ext>
                  </a:extLst>
                </a:gridCol>
              </a:tblGrid>
              <a:tr h="492255">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Test Accuracy</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APSB</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LSGD</a:t>
                      </a: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A-LSGD</a:t>
                      </a:r>
                    </a:p>
                  </a:txBody>
                  <a:tcPr marL="102782" marR="102782" marT="0" marB="0" anchor="ctr"/>
                </a:tc>
                <a:extLst>
                  <a:ext uri="{0D108BD9-81ED-4DB2-BD59-A6C34878D82A}">
                    <a16:rowId xmlns:a16="http://schemas.microsoft.com/office/drawing/2014/main" val="4017341140"/>
                  </a:ext>
                </a:extLst>
              </a:tr>
              <a:tr h="492255">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MnistCNN</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98.9%</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99.2%</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96.7%</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extLst>
                  <a:ext uri="{0D108BD9-81ED-4DB2-BD59-A6C34878D82A}">
                    <a16:rowId xmlns:a16="http://schemas.microsoft.com/office/drawing/2014/main" val="250569149"/>
                  </a:ext>
                </a:extLst>
              </a:tr>
              <a:tr h="492255">
                <a:tc>
                  <a:txBody>
                    <a:bodyPr/>
                    <a:lstStyle/>
                    <a:p>
                      <a:pPr>
                        <a:lnSpc>
                          <a:spcPct val="107000"/>
                        </a:lnSpc>
                        <a:spcAft>
                          <a:spcPts val="800"/>
                        </a:spcAft>
                      </a:pPr>
                      <a:r>
                        <a:rPr lang="en-US" sz="2400">
                          <a:solidFill>
                            <a:schemeClr val="tx1"/>
                          </a:solidFill>
                          <a:effectLst/>
                          <a:latin typeface="Times New Roman" panose="02020603050405020304" pitchFamily="18" charset="0"/>
                          <a:cs typeface="Times New Roman" panose="02020603050405020304" pitchFamily="18" charset="0"/>
                        </a:rPr>
                        <a:t>ResNet</a:t>
                      </a:r>
                      <a:endParaRPr lang="en-US" sz="240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65.1%</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cs typeface="Times New Roman" panose="02020603050405020304" pitchFamily="18" charset="0"/>
                        </a:rPr>
                        <a:t>68.7%</a:t>
                      </a:r>
                      <a:endPar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102782" marR="102782" marT="0" marB="0" anchor="ctr"/>
                </a:tc>
                <a:tc>
                  <a:txBody>
                    <a:bodyPr/>
                    <a:lstStyle/>
                    <a:p>
                      <a:pPr>
                        <a:lnSpc>
                          <a:spcPct val="107000"/>
                        </a:lnSpc>
                        <a:spcAft>
                          <a:spcPts val="800"/>
                        </a:spcAft>
                      </a:pPr>
                      <a:r>
                        <a:rPr lang="en-US" sz="2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15.9%</a:t>
                      </a:r>
                    </a:p>
                  </a:txBody>
                  <a:tcPr marL="102782" marR="102782" marT="0" marB="0" anchor="ctr"/>
                </a:tc>
                <a:extLst>
                  <a:ext uri="{0D108BD9-81ED-4DB2-BD59-A6C34878D82A}">
                    <a16:rowId xmlns:a16="http://schemas.microsoft.com/office/drawing/2014/main" val="3447036287"/>
                  </a:ext>
                </a:extLst>
              </a:tr>
            </a:tbl>
          </a:graphicData>
        </a:graphic>
      </p:graphicFrame>
      <p:pic>
        <p:nvPicPr>
          <p:cNvPr id="1026" name="Picture 2">
            <a:extLst>
              <a:ext uri="{FF2B5EF4-FFF2-40B4-BE49-F238E27FC236}">
                <a16:creationId xmlns:a16="http://schemas.microsoft.com/office/drawing/2014/main" id="{B524CD37-6264-4477-B0B8-E2B8155DB9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44659" y="28426286"/>
            <a:ext cx="4323811"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C752B802-F22E-46E9-BBE9-21E659D0AE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66575" y="28426286"/>
            <a:ext cx="4323814" cy="324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6FEFD16F-87B2-4427-93C3-3C5C0AABE7C9}"/>
              </a:ext>
            </a:extLst>
          </p:cNvPr>
          <p:cNvSpPr>
            <a:spLocks noChangeArrowheads="1"/>
          </p:cNvSpPr>
          <p:nvPr/>
        </p:nvSpPr>
        <p:spPr bwMode="auto">
          <a:xfrm>
            <a:off x="11370843" y="29156776"/>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3">
            <a:extLst>
              <a:ext uri="{FF2B5EF4-FFF2-40B4-BE49-F238E27FC236}">
                <a16:creationId xmlns:a16="http://schemas.microsoft.com/office/drawing/2014/main" id="{15FB9692-31AE-4C6D-AEFE-6CCB5FCEB8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31305" y="10246397"/>
            <a:ext cx="3843388"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4">
            <a:extLst>
              <a:ext uri="{FF2B5EF4-FFF2-40B4-BE49-F238E27FC236}">
                <a16:creationId xmlns:a16="http://schemas.microsoft.com/office/drawing/2014/main" id="{C17BED48-165C-4987-94F5-45411CC46D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36871" y="10246397"/>
            <a:ext cx="384339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a:extLst>
              <a:ext uri="{FF2B5EF4-FFF2-40B4-BE49-F238E27FC236}">
                <a16:creationId xmlns:a16="http://schemas.microsoft.com/office/drawing/2014/main" id="{5CAA26AF-39EB-4B58-AF7E-ED436D12DE32}"/>
              </a:ext>
            </a:extLst>
          </p:cNvPr>
          <p:cNvPicPr>
            <a:picLocks noChangeAspect="1"/>
          </p:cNvPicPr>
          <p:nvPr/>
        </p:nvPicPr>
        <p:blipFill rotWithShape="1">
          <a:blip r:embed="rId14">
            <a:extLst>
              <a:ext uri="{28A0092B-C50C-407E-A947-70E740481C1C}">
                <a14:useLocalDpi xmlns:a14="http://schemas.microsoft.com/office/drawing/2010/main" val="0"/>
              </a:ext>
            </a:extLst>
          </a:blip>
          <a:srcRect l="9842" t="24808" r="8084" b="28757"/>
          <a:stretch/>
        </p:blipFill>
        <p:spPr>
          <a:xfrm>
            <a:off x="1328300" y="29597449"/>
            <a:ext cx="9347630" cy="1973537"/>
          </a:xfrm>
          <a:prstGeom prst="rect">
            <a:avLst/>
          </a:prstGeom>
        </p:spPr>
      </p:pic>
      <p:pic>
        <p:nvPicPr>
          <p:cNvPr id="98" name="Picture 97">
            <a:extLst>
              <a:ext uri="{FF2B5EF4-FFF2-40B4-BE49-F238E27FC236}">
                <a16:creationId xmlns:a16="http://schemas.microsoft.com/office/drawing/2014/main" id="{B1F32DF8-2A0D-461E-852F-4812A0EDE639}"/>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rot="16200000">
            <a:off x="19109826" y="11353226"/>
            <a:ext cx="15958773" cy="9447389"/>
          </a:xfrm>
          <a:prstGeom prst="rect">
            <a:avLst/>
          </a:prstGeom>
          <a:noFill/>
          <a:ln>
            <a:noFill/>
          </a:ln>
        </p:spPr>
      </p:pic>
    </p:spTree>
    <p:extLst>
      <p:ext uri="{BB962C8B-B14F-4D97-AF65-F5344CB8AC3E}">
        <p14:creationId xmlns:p14="http://schemas.microsoft.com/office/powerpoint/2010/main" val="2260696057"/>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5113</TotalTime>
  <Words>1075</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Lucida Fax</vt:lpstr>
      <vt:lpstr>Times New Roman</vt:lpstr>
      <vt:lpstr>2_Default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36 by 48</dc:title>
  <dc:creator>Cindy Kranz</dc:creator>
  <cp:lastModifiedBy>Yang Yutong</cp:lastModifiedBy>
  <cp:revision>207</cp:revision>
  <dcterms:created xsi:type="dcterms:W3CDTF">2004-07-26T21:45:23Z</dcterms:created>
  <dcterms:modified xsi:type="dcterms:W3CDTF">2021-04-16T10:05:24Z</dcterms:modified>
</cp:coreProperties>
</file>