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
  </p:notesMasterIdLst>
  <p:sldIdLst>
    <p:sldId id="272" r:id="rId2"/>
    <p:sldId id="271" r:id="rId3"/>
  </p:sldIdLst>
  <p:sldSz cx="43891200" cy="32918400"/>
  <p:notesSz cx="37441188" cy="50149125"/>
  <p:defaultTextStyle>
    <a:defPPr>
      <a:defRPr lang="en-US"/>
    </a:defPPr>
    <a:lvl1pPr algn="l" rtl="0" fontAlgn="base">
      <a:spcBef>
        <a:spcPct val="0"/>
      </a:spcBef>
      <a:spcAft>
        <a:spcPct val="0"/>
      </a:spcAft>
      <a:defRPr sz="40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40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40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40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4000" kern="1200">
        <a:solidFill>
          <a:schemeClr val="tx1"/>
        </a:solidFill>
        <a:latin typeface="Arial" panose="020B0604020202020204" pitchFamily="34" charset="0"/>
        <a:ea typeface="+mn-ea"/>
        <a:cs typeface="+mn-cs"/>
      </a:defRPr>
    </a:lvl5pPr>
    <a:lvl6pPr marL="2286000" algn="l" defTabSz="914400" rtl="0" eaLnBrk="1" latinLnBrk="0" hangingPunct="1">
      <a:defRPr sz="4000" kern="1200">
        <a:solidFill>
          <a:schemeClr val="tx1"/>
        </a:solidFill>
        <a:latin typeface="Arial" panose="020B0604020202020204" pitchFamily="34" charset="0"/>
        <a:ea typeface="+mn-ea"/>
        <a:cs typeface="+mn-cs"/>
      </a:defRPr>
    </a:lvl6pPr>
    <a:lvl7pPr marL="2743200" algn="l" defTabSz="914400" rtl="0" eaLnBrk="1" latinLnBrk="0" hangingPunct="1">
      <a:defRPr sz="4000" kern="1200">
        <a:solidFill>
          <a:schemeClr val="tx1"/>
        </a:solidFill>
        <a:latin typeface="Arial" panose="020B0604020202020204" pitchFamily="34" charset="0"/>
        <a:ea typeface="+mn-ea"/>
        <a:cs typeface="+mn-cs"/>
      </a:defRPr>
    </a:lvl7pPr>
    <a:lvl8pPr marL="3200400" algn="l" defTabSz="914400" rtl="0" eaLnBrk="1" latinLnBrk="0" hangingPunct="1">
      <a:defRPr sz="4000" kern="1200">
        <a:solidFill>
          <a:schemeClr val="tx1"/>
        </a:solidFill>
        <a:latin typeface="Arial" panose="020B0604020202020204" pitchFamily="34" charset="0"/>
        <a:ea typeface="+mn-ea"/>
        <a:cs typeface="+mn-cs"/>
      </a:defRPr>
    </a:lvl8pPr>
    <a:lvl9pPr marL="3657600" algn="l" defTabSz="914400" rtl="0" eaLnBrk="1" latinLnBrk="0" hangingPunct="1">
      <a:defRPr sz="4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FF3300"/>
    <a:srgbClr val="87C5CB"/>
    <a:srgbClr val="5BFFFF"/>
    <a:srgbClr val="CCFF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p:scale>
          <a:sx n="25" d="100"/>
          <a:sy n="25" d="100"/>
        </p:scale>
        <p:origin x="746" y="-1193"/>
      </p:cViewPr>
      <p:guideLst>
        <p:guide orient="horz" pos="10368"/>
        <p:guide pos="13824"/>
      </p:guideLst>
    </p:cSldViewPr>
  </p:slid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0CD48EB-3056-4B52-BCA7-1306347AE8E2}"/>
              </a:ext>
            </a:extLst>
          </p:cNvPr>
          <p:cNvSpPr>
            <a:spLocks noGrp="1" noChangeArrowheads="1"/>
          </p:cNvSpPr>
          <p:nvPr>
            <p:ph type="hdr" sz="quarter"/>
          </p:nvPr>
        </p:nvSpPr>
        <p:spPr bwMode="auto">
          <a:xfrm>
            <a:off x="0" y="0"/>
            <a:ext cx="16224250"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0515" tIns="250258" rIns="500515" bIns="250258" numCol="1" anchor="t" anchorCtr="0" compatLnSpc="1">
            <a:prstTxWarp prst="textNoShape">
              <a:avLst/>
            </a:prstTxWarp>
          </a:bodyPr>
          <a:lstStyle>
            <a:lvl1pPr defTabSz="5005388">
              <a:defRPr sz="6600">
                <a:ea typeface="宋体" panose="02010600030101010101" pitchFamily="2" charset="-122"/>
              </a:defRPr>
            </a:lvl1pPr>
          </a:lstStyle>
          <a:p>
            <a:endParaRPr lang="en-US" altLang="zh-CN"/>
          </a:p>
        </p:txBody>
      </p:sp>
      <p:sp>
        <p:nvSpPr>
          <p:cNvPr id="14339" name="Rectangle 3">
            <a:extLst>
              <a:ext uri="{FF2B5EF4-FFF2-40B4-BE49-F238E27FC236}">
                <a16:creationId xmlns:a16="http://schemas.microsoft.com/office/drawing/2014/main" id="{03D78FCB-6550-416F-9A8D-61C03CE95086}"/>
              </a:ext>
            </a:extLst>
          </p:cNvPr>
          <p:cNvSpPr>
            <a:spLocks noGrp="1" noChangeArrowheads="1"/>
          </p:cNvSpPr>
          <p:nvPr>
            <p:ph type="dt" idx="1"/>
          </p:nvPr>
        </p:nvSpPr>
        <p:spPr bwMode="auto">
          <a:xfrm>
            <a:off x="21207413" y="0"/>
            <a:ext cx="16225837"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0515" tIns="250258" rIns="500515" bIns="250258" numCol="1" anchor="t" anchorCtr="0" compatLnSpc="1">
            <a:prstTxWarp prst="textNoShape">
              <a:avLst/>
            </a:prstTxWarp>
          </a:bodyPr>
          <a:lstStyle>
            <a:lvl1pPr algn="r" defTabSz="5005388">
              <a:defRPr sz="6600">
                <a:ea typeface="宋体" panose="02010600030101010101" pitchFamily="2" charset="-122"/>
              </a:defRPr>
            </a:lvl1pPr>
          </a:lstStyle>
          <a:p>
            <a:endParaRPr lang="en-US" altLang="zh-CN"/>
          </a:p>
        </p:txBody>
      </p:sp>
      <p:sp>
        <p:nvSpPr>
          <p:cNvPr id="14340" name="Rectangle 4">
            <a:extLst>
              <a:ext uri="{FF2B5EF4-FFF2-40B4-BE49-F238E27FC236}">
                <a16:creationId xmlns:a16="http://schemas.microsoft.com/office/drawing/2014/main" id="{F7B85525-D2F7-49A3-8870-4D4D738861BD}"/>
              </a:ext>
            </a:extLst>
          </p:cNvPr>
          <p:cNvSpPr>
            <a:spLocks noGrp="1" noRot="1" noChangeAspect="1" noChangeArrowheads="1" noTextEdit="1"/>
          </p:cNvSpPr>
          <p:nvPr>
            <p:ph type="sldImg" idx="2"/>
          </p:nvPr>
        </p:nvSpPr>
        <p:spPr bwMode="auto">
          <a:xfrm>
            <a:off x="6183313" y="3760788"/>
            <a:ext cx="25076150" cy="1880711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a:extLst>
              <a:ext uri="{FF2B5EF4-FFF2-40B4-BE49-F238E27FC236}">
                <a16:creationId xmlns:a16="http://schemas.microsoft.com/office/drawing/2014/main" id="{EF6BF78D-9F27-4116-911F-383306717DF3}"/>
              </a:ext>
            </a:extLst>
          </p:cNvPr>
          <p:cNvSpPr>
            <a:spLocks noGrp="1" noChangeArrowheads="1"/>
          </p:cNvSpPr>
          <p:nvPr>
            <p:ph type="body" sz="quarter" idx="3"/>
          </p:nvPr>
        </p:nvSpPr>
        <p:spPr bwMode="auto">
          <a:xfrm>
            <a:off x="3744913" y="23820438"/>
            <a:ext cx="29952950" cy="2256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0515" tIns="250258" rIns="500515" bIns="250258"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4342" name="Rectangle 6">
            <a:extLst>
              <a:ext uri="{FF2B5EF4-FFF2-40B4-BE49-F238E27FC236}">
                <a16:creationId xmlns:a16="http://schemas.microsoft.com/office/drawing/2014/main" id="{2F73FADB-CEA0-4811-96F3-9A22024DD793}"/>
              </a:ext>
            </a:extLst>
          </p:cNvPr>
          <p:cNvSpPr>
            <a:spLocks noGrp="1" noChangeArrowheads="1"/>
          </p:cNvSpPr>
          <p:nvPr>
            <p:ph type="ftr" sz="quarter" idx="4"/>
          </p:nvPr>
        </p:nvSpPr>
        <p:spPr bwMode="auto">
          <a:xfrm>
            <a:off x="0" y="47632938"/>
            <a:ext cx="16224250"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0515" tIns="250258" rIns="500515" bIns="250258" numCol="1" anchor="b" anchorCtr="0" compatLnSpc="1">
            <a:prstTxWarp prst="textNoShape">
              <a:avLst/>
            </a:prstTxWarp>
          </a:bodyPr>
          <a:lstStyle>
            <a:lvl1pPr defTabSz="5005388">
              <a:defRPr sz="6600">
                <a:ea typeface="宋体" panose="02010600030101010101" pitchFamily="2" charset="-122"/>
              </a:defRPr>
            </a:lvl1pPr>
          </a:lstStyle>
          <a:p>
            <a:endParaRPr lang="en-US" altLang="zh-CN"/>
          </a:p>
        </p:txBody>
      </p:sp>
      <p:sp>
        <p:nvSpPr>
          <p:cNvPr id="14343" name="Rectangle 7">
            <a:extLst>
              <a:ext uri="{FF2B5EF4-FFF2-40B4-BE49-F238E27FC236}">
                <a16:creationId xmlns:a16="http://schemas.microsoft.com/office/drawing/2014/main" id="{62A2D8F3-4D42-428E-B981-2C521C3FF5F8}"/>
              </a:ext>
            </a:extLst>
          </p:cNvPr>
          <p:cNvSpPr>
            <a:spLocks noGrp="1" noChangeArrowheads="1"/>
          </p:cNvSpPr>
          <p:nvPr>
            <p:ph type="sldNum" sz="quarter" idx="5"/>
          </p:nvPr>
        </p:nvSpPr>
        <p:spPr bwMode="auto">
          <a:xfrm>
            <a:off x="21207413" y="47632938"/>
            <a:ext cx="16225837"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0515" tIns="250258" rIns="500515" bIns="250258" numCol="1" anchor="b" anchorCtr="0" compatLnSpc="1">
            <a:prstTxWarp prst="textNoShape">
              <a:avLst/>
            </a:prstTxWarp>
          </a:bodyPr>
          <a:lstStyle>
            <a:lvl1pPr algn="r" defTabSz="5005388">
              <a:defRPr sz="6600">
                <a:ea typeface="宋体" panose="02010600030101010101" pitchFamily="2" charset="-122"/>
              </a:defRPr>
            </a:lvl1pPr>
          </a:lstStyle>
          <a:p>
            <a:fld id="{2AC703C7-5DC4-4528-B542-80B01BDA6AD1}"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5486400" y="5387978"/>
            <a:ext cx="32918400" cy="11460163"/>
          </a:xfrm>
        </p:spPr>
        <p:txBody>
          <a:bodyPr anchor="b"/>
          <a:lstStyle>
            <a:lvl1pPr algn="ctr">
              <a:defRPr sz="5333"/>
            </a:lvl1pPr>
          </a:lstStyle>
          <a:p>
            <a:r>
              <a:rPr lang="zh-CN" altLang="en-US"/>
              <a:t>单击此处编辑母版标题样式</a:t>
            </a:r>
          </a:p>
        </p:txBody>
      </p:sp>
      <p:sp>
        <p:nvSpPr>
          <p:cNvPr id="3" name="副标题 2"/>
          <p:cNvSpPr>
            <a:spLocks noGrp="1"/>
          </p:cNvSpPr>
          <p:nvPr>
            <p:ph type="subTitle" idx="1"/>
          </p:nvPr>
        </p:nvSpPr>
        <p:spPr>
          <a:xfrm>
            <a:off x="5486400" y="17289464"/>
            <a:ext cx="32918400" cy="7948612"/>
          </a:xfrm>
        </p:spPr>
        <p:txBody>
          <a:bodyPr/>
          <a:lstStyle>
            <a:lvl1pPr marL="0" indent="0" algn="ctr">
              <a:buNone/>
              <a:defRPr sz="2133"/>
            </a:lvl1pPr>
            <a:lvl2pPr marL="406426" indent="0" algn="ctr">
              <a:buNone/>
              <a:defRPr sz="1778"/>
            </a:lvl2pPr>
            <a:lvl3pPr marL="812850" indent="0" algn="ctr">
              <a:buNone/>
              <a:defRPr sz="1600"/>
            </a:lvl3pPr>
            <a:lvl4pPr marL="1219277" indent="0" algn="ctr">
              <a:buNone/>
              <a:defRPr sz="1423"/>
            </a:lvl4pPr>
            <a:lvl5pPr marL="1625702" indent="0" algn="ctr">
              <a:buNone/>
              <a:defRPr sz="1423"/>
            </a:lvl5pPr>
            <a:lvl6pPr marL="2032127" indent="0" algn="ctr">
              <a:buNone/>
              <a:defRPr sz="1423"/>
            </a:lvl6pPr>
            <a:lvl7pPr marL="2438552" indent="0" algn="ctr">
              <a:buNone/>
              <a:defRPr sz="1423"/>
            </a:lvl7pPr>
            <a:lvl8pPr marL="2844979" indent="0" algn="ctr">
              <a:buNone/>
              <a:defRPr sz="1423"/>
            </a:lvl8pPr>
            <a:lvl9pPr marL="3251403" indent="0" algn="ctr">
              <a:buNone/>
              <a:defRPr sz="1423"/>
            </a:lvl9pPr>
          </a:lstStyle>
          <a:p>
            <a:r>
              <a:rPr lang="zh-CN" altLang="en-US"/>
              <a:t>单击此处编辑母版副标题样式</a:t>
            </a:r>
          </a:p>
        </p:txBody>
      </p:sp>
      <p:sp>
        <p:nvSpPr>
          <p:cNvPr id="4" name="Rectangle 4">
            <a:extLst>
              <a:ext uri="{FF2B5EF4-FFF2-40B4-BE49-F238E27FC236}">
                <a16:creationId xmlns:a16="http://schemas.microsoft.com/office/drawing/2014/main" id="{204DE5F5-69DB-4621-858F-F6139201490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946EA93-CB59-4177-BD6A-E5E602FAA99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17F43E6-611D-46B0-A139-49D7D75D1ACD}"/>
              </a:ext>
            </a:extLst>
          </p:cNvPr>
          <p:cNvSpPr>
            <a:spLocks noGrp="1" noChangeArrowheads="1"/>
          </p:cNvSpPr>
          <p:nvPr>
            <p:ph type="sldNum" sz="quarter" idx="12"/>
          </p:nvPr>
        </p:nvSpPr>
        <p:spPr>
          <a:ln/>
        </p:spPr>
        <p:txBody>
          <a:bodyPr/>
          <a:lstStyle>
            <a:lvl1pPr>
              <a:defRPr/>
            </a:lvl1pPr>
          </a:lstStyle>
          <a:p>
            <a:pPr>
              <a:defRPr/>
            </a:pPr>
            <a:fld id="{69405A38-2AEF-48E2-A581-ACDFEFB0C556}" type="slidenum">
              <a:rPr lang="en-US" altLang="zh-CN"/>
              <a:pPr>
                <a:defRPr/>
              </a:pPr>
              <a:t>‹#›</a:t>
            </a:fld>
            <a:endParaRPr lang="en-US" altLang="zh-CN"/>
          </a:p>
        </p:txBody>
      </p:sp>
    </p:spTree>
    <p:extLst>
      <p:ext uri="{BB962C8B-B14F-4D97-AF65-F5344CB8AC3E}">
        <p14:creationId xmlns:p14="http://schemas.microsoft.com/office/powerpoint/2010/main" val="1044104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0E2DB97E-BC52-4A40-A53B-5B24AA464C3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5EFC420-14C6-4392-A469-09FB56E2C38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1E2A805-35D4-4A3A-A37A-9EBF861AEFB2}"/>
              </a:ext>
            </a:extLst>
          </p:cNvPr>
          <p:cNvSpPr>
            <a:spLocks noGrp="1" noChangeArrowheads="1"/>
          </p:cNvSpPr>
          <p:nvPr>
            <p:ph type="sldNum" sz="quarter" idx="12"/>
          </p:nvPr>
        </p:nvSpPr>
        <p:spPr>
          <a:ln/>
        </p:spPr>
        <p:txBody>
          <a:bodyPr/>
          <a:lstStyle>
            <a:lvl1pPr>
              <a:defRPr/>
            </a:lvl1pPr>
          </a:lstStyle>
          <a:p>
            <a:pPr>
              <a:defRPr/>
            </a:pPr>
            <a:fld id="{BD61F67C-4A20-49D0-AC63-9CF8A395B8F7}" type="slidenum">
              <a:rPr lang="en-US" altLang="zh-CN"/>
              <a:pPr>
                <a:defRPr/>
              </a:pPr>
              <a:t>‹#›</a:t>
            </a:fld>
            <a:endParaRPr lang="en-US" altLang="zh-CN"/>
          </a:p>
        </p:txBody>
      </p:sp>
    </p:spTree>
    <p:extLst>
      <p:ext uri="{BB962C8B-B14F-4D97-AF65-F5344CB8AC3E}">
        <p14:creationId xmlns:p14="http://schemas.microsoft.com/office/powerpoint/2010/main" val="690268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1821440" y="1317625"/>
            <a:ext cx="9875837" cy="280876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193927" y="1317625"/>
            <a:ext cx="29475114" cy="280876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A8DF1F7F-61BE-4071-B72D-B69C6AA6EED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E2C8AAD-7AD7-422E-95C1-6D2749C5694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26EB749-5537-4C07-8AF7-5FCB8E8541BF}"/>
              </a:ext>
            </a:extLst>
          </p:cNvPr>
          <p:cNvSpPr>
            <a:spLocks noGrp="1" noChangeArrowheads="1"/>
          </p:cNvSpPr>
          <p:nvPr>
            <p:ph type="sldNum" sz="quarter" idx="12"/>
          </p:nvPr>
        </p:nvSpPr>
        <p:spPr>
          <a:ln/>
        </p:spPr>
        <p:txBody>
          <a:bodyPr/>
          <a:lstStyle>
            <a:lvl1pPr>
              <a:defRPr/>
            </a:lvl1pPr>
          </a:lstStyle>
          <a:p>
            <a:pPr>
              <a:defRPr/>
            </a:pPr>
            <a:fld id="{7332BF84-2E35-4683-A170-B94FB74BF640}" type="slidenum">
              <a:rPr lang="en-US" altLang="zh-CN"/>
              <a:pPr>
                <a:defRPr/>
              </a:pPr>
              <a:t>‹#›</a:t>
            </a:fld>
            <a:endParaRPr lang="en-US" altLang="zh-CN"/>
          </a:p>
        </p:txBody>
      </p:sp>
    </p:spTree>
    <p:extLst>
      <p:ext uri="{BB962C8B-B14F-4D97-AF65-F5344CB8AC3E}">
        <p14:creationId xmlns:p14="http://schemas.microsoft.com/office/powerpoint/2010/main" val="4221253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BE7D8777-D23A-403A-9521-603E60D52D3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B0B9AAB-2F1F-4BBF-8BD5-C9867422DC2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B63F776-D8C2-494A-80A2-8678AD1D3F79}"/>
              </a:ext>
            </a:extLst>
          </p:cNvPr>
          <p:cNvSpPr>
            <a:spLocks noGrp="1" noChangeArrowheads="1"/>
          </p:cNvSpPr>
          <p:nvPr>
            <p:ph type="sldNum" sz="quarter" idx="12"/>
          </p:nvPr>
        </p:nvSpPr>
        <p:spPr>
          <a:ln/>
        </p:spPr>
        <p:txBody>
          <a:bodyPr/>
          <a:lstStyle>
            <a:lvl1pPr>
              <a:defRPr/>
            </a:lvl1pPr>
          </a:lstStyle>
          <a:p>
            <a:pPr>
              <a:defRPr/>
            </a:pPr>
            <a:fld id="{462257E6-11A2-4666-9F77-7A7928DC1B27}" type="slidenum">
              <a:rPr lang="en-US" altLang="zh-CN"/>
              <a:pPr>
                <a:defRPr/>
              </a:pPr>
              <a:t>‹#›</a:t>
            </a:fld>
            <a:endParaRPr lang="en-US" altLang="zh-CN"/>
          </a:p>
        </p:txBody>
      </p:sp>
    </p:spTree>
    <p:extLst>
      <p:ext uri="{BB962C8B-B14F-4D97-AF65-F5344CB8AC3E}">
        <p14:creationId xmlns:p14="http://schemas.microsoft.com/office/powerpoint/2010/main" val="443677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994026" y="8207376"/>
            <a:ext cx="37857114" cy="13692188"/>
          </a:xfrm>
        </p:spPr>
        <p:txBody>
          <a:bodyPr anchor="b"/>
          <a:lstStyle>
            <a:lvl1pPr>
              <a:defRPr sz="5333"/>
            </a:lvl1pPr>
          </a:lstStyle>
          <a:p>
            <a:r>
              <a:rPr lang="zh-CN" altLang="en-US"/>
              <a:t>单击此处编辑母版标题样式</a:t>
            </a:r>
          </a:p>
        </p:txBody>
      </p:sp>
      <p:sp>
        <p:nvSpPr>
          <p:cNvPr id="3" name="文本占位符 2"/>
          <p:cNvSpPr>
            <a:spLocks noGrp="1"/>
          </p:cNvSpPr>
          <p:nvPr>
            <p:ph type="body" idx="1"/>
          </p:nvPr>
        </p:nvSpPr>
        <p:spPr>
          <a:xfrm>
            <a:off x="2994026" y="22029738"/>
            <a:ext cx="37857114" cy="7200900"/>
          </a:xfrm>
        </p:spPr>
        <p:txBody>
          <a:bodyPr/>
          <a:lstStyle>
            <a:lvl1pPr marL="0" indent="0">
              <a:buNone/>
              <a:defRPr sz="2133"/>
            </a:lvl1pPr>
            <a:lvl2pPr marL="406426" indent="0">
              <a:buNone/>
              <a:defRPr sz="1778"/>
            </a:lvl2pPr>
            <a:lvl3pPr marL="812850" indent="0">
              <a:buNone/>
              <a:defRPr sz="1600"/>
            </a:lvl3pPr>
            <a:lvl4pPr marL="1219277" indent="0">
              <a:buNone/>
              <a:defRPr sz="1423"/>
            </a:lvl4pPr>
            <a:lvl5pPr marL="1625702" indent="0">
              <a:buNone/>
              <a:defRPr sz="1423"/>
            </a:lvl5pPr>
            <a:lvl6pPr marL="2032127" indent="0">
              <a:buNone/>
              <a:defRPr sz="1423"/>
            </a:lvl6pPr>
            <a:lvl7pPr marL="2438552" indent="0">
              <a:buNone/>
              <a:defRPr sz="1423"/>
            </a:lvl7pPr>
            <a:lvl8pPr marL="2844979" indent="0">
              <a:buNone/>
              <a:defRPr sz="1423"/>
            </a:lvl8pPr>
            <a:lvl9pPr marL="3251403" indent="0">
              <a:buNone/>
              <a:defRPr sz="1423"/>
            </a:lvl9pPr>
          </a:lstStyle>
          <a:p>
            <a:pPr lvl="0"/>
            <a:r>
              <a:rPr lang="zh-CN" altLang="en-US"/>
              <a:t>单击此处编辑母版文本样式</a:t>
            </a:r>
          </a:p>
        </p:txBody>
      </p:sp>
      <p:sp>
        <p:nvSpPr>
          <p:cNvPr id="4" name="Rectangle 4">
            <a:extLst>
              <a:ext uri="{FF2B5EF4-FFF2-40B4-BE49-F238E27FC236}">
                <a16:creationId xmlns:a16="http://schemas.microsoft.com/office/drawing/2014/main" id="{06A1A6BC-0C77-4D76-9C14-09D54E3C91A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B325451-7BEF-4D00-818B-4D5233CF0EE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77EC565-EAD9-40CF-B63A-2272A1A09A5C}"/>
              </a:ext>
            </a:extLst>
          </p:cNvPr>
          <p:cNvSpPr>
            <a:spLocks noGrp="1" noChangeArrowheads="1"/>
          </p:cNvSpPr>
          <p:nvPr>
            <p:ph type="sldNum" sz="quarter" idx="12"/>
          </p:nvPr>
        </p:nvSpPr>
        <p:spPr>
          <a:ln/>
        </p:spPr>
        <p:txBody>
          <a:bodyPr/>
          <a:lstStyle>
            <a:lvl1pPr>
              <a:defRPr/>
            </a:lvl1pPr>
          </a:lstStyle>
          <a:p>
            <a:pPr>
              <a:defRPr/>
            </a:pPr>
            <a:fld id="{E755F70F-7C6C-46DD-A73E-6C298AA5634F}" type="slidenum">
              <a:rPr lang="en-US" altLang="zh-CN"/>
              <a:pPr>
                <a:defRPr/>
              </a:pPr>
              <a:t>‹#›</a:t>
            </a:fld>
            <a:endParaRPr lang="en-US" altLang="zh-CN"/>
          </a:p>
        </p:txBody>
      </p:sp>
    </p:spTree>
    <p:extLst>
      <p:ext uri="{BB962C8B-B14F-4D97-AF65-F5344CB8AC3E}">
        <p14:creationId xmlns:p14="http://schemas.microsoft.com/office/powerpoint/2010/main" val="3401107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193926" y="7680325"/>
            <a:ext cx="19675475" cy="217249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22021802" y="7680325"/>
            <a:ext cx="19675475" cy="217249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FDCC8F4B-B949-481A-8E94-4D19D824570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C0D8877-FE35-42B5-9F4F-1ADA90BD47D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E31B19F-4F7A-417B-BAED-B006B9613B32}"/>
              </a:ext>
            </a:extLst>
          </p:cNvPr>
          <p:cNvSpPr>
            <a:spLocks noGrp="1" noChangeArrowheads="1"/>
          </p:cNvSpPr>
          <p:nvPr>
            <p:ph type="sldNum" sz="quarter" idx="12"/>
          </p:nvPr>
        </p:nvSpPr>
        <p:spPr>
          <a:ln/>
        </p:spPr>
        <p:txBody>
          <a:bodyPr/>
          <a:lstStyle>
            <a:lvl1pPr>
              <a:defRPr/>
            </a:lvl1pPr>
          </a:lstStyle>
          <a:p>
            <a:pPr>
              <a:defRPr/>
            </a:pPr>
            <a:fld id="{BDBB1C7F-4086-4FBE-8F04-848483E33B61}" type="slidenum">
              <a:rPr lang="en-US" altLang="zh-CN"/>
              <a:pPr>
                <a:defRPr/>
              </a:pPr>
              <a:t>‹#›</a:t>
            </a:fld>
            <a:endParaRPr lang="en-US" altLang="zh-CN"/>
          </a:p>
        </p:txBody>
      </p:sp>
    </p:spTree>
    <p:extLst>
      <p:ext uri="{BB962C8B-B14F-4D97-AF65-F5344CB8AC3E}">
        <p14:creationId xmlns:p14="http://schemas.microsoft.com/office/powerpoint/2010/main" val="1266404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022602" y="1752600"/>
            <a:ext cx="37857114" cy="6362700"/>
          </a:xfrm>
        </p:spPr>
        <p:txBody>
          <a:bodyPr/>
          <a:lstStyle/>
          <a:p>
            <a:r>
              <a:rPr lang="zh-CN" altLang="en-US"/>
              <a:t>单击此处编辑母版标题样式</a:t>
            </a:r>
          </a:p>
        </p:txBody>
      </p:sp>
      <p:sp>
        <p:nvSpPr>
          <p:cNvPr id="3" name="文本占位符 2"/>
          <p:cNvSpPr>
            <a:spLocks noGrp="1"/>
          </p:cNvSpPr>
          <p:nvPr>
            <p:ph type="body" idx="1"/>
          </p:nvPr>
        </p:nvSpPr>
        <p:spPr>
          <a:xfrm>
            <a:off x="3022601" y="8069263"/>
            <a:ext cx="18568988" cy="3954462"/>
          </a:xfrm>
        </p:spPr>
        <p:txBody>
          <a:bodyPr anchor="b"/>
          <a:lstStyle>
            <a:lvl1pPr marL="0" indent="0">
              <a:buNone/>
              <a:defRPr sz="2133" b="1"/>
            </a:lvl1pPr>
            <a:lvl2pPr marL="406426" indent="0">
              <a:buNone/>
              <a:defRPr sz="1778" b="1"/>
            </a:lvl2pPr>
            <a:lvl3pPr marL="812850" indent="0">
              <a:buNone/>
              <a:defRPr sz="1600" b="1"/>
            </a:lvl3pPr>
            <a:lvl4pPr marL="1219277" indent="0">
              <a:buNone/>
              <a:defRPr sz="1423" b="1"/>
            </a:lvl4pPr>
            <a:lvl5pPr marL="1625702" indent="0">
              <a:buNone/>
              <a:defRPr sz="1423" b="1"/>
            </a:lvl5pPr>
            <a:lvl6pPr marL="2032127" indent="0">
              <a:buNone/>
              <a:defRPr sz="1423" b="1"/>
            </a:lvl6pPr>
            <a:lvl7pPr marL="2438552" indent="0">
              <a:buNone/>
              <a:defRPr sz="1423" b="1"/>
            </a:lvl7pPr>
            <a:lvl8pPr marL="2844979" indent="0">
              <a:buNone/>
              <a:defRPr sz="1423" b="1"/>
            </a:lvl8pPr>
            <a:lvl9pPr marL="3251403" indent="0">
              <a:buNone/>
              <a:defRPr sz="1423" b="1"/>
            </a:lvl9pPr>
          </a:lstStyle>
          <a:p>
            <a:pPr lvl="0"/>
            <a:r>
              <a:rPr lang="zh-CN" altLang="en-US"/>
              <a:t>单击此处编辑母版文本样式</a:t>
            </a:r>
          </a:p>
        </p:txBody>
      </p:sp>
      <p:sp>
        <p:nvSpPr>
          <p:cNvPr id="4" name="内容占位符 3"/>
          <p:cNvSpPr>
            <a:spLocks noGrp="1"/>
          </p:cNvSpPr>
          <p:nvPr>
            <p:ph sz="half" idx="2"/>
          </p:nvPr>
        </p:nvSpPr>
        <p:spPr>
          <a:xfrm>
            <a:off x="3022601" y="12023725"/>
            <a:ext cx="18568988" cy="17686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22220240" y="8069263"/>
            <a:ext cx="18659475" cy="3954462"/>
          </a:xfrm>
        </p:spPr>
        <p:txBody>
          <a:bodyPr anchor="b"/>
          <a:lstStyle>
            <a:lvl1pPr marL="0" indent="0">
              <a:buNone/>
              <a:defRPr sz="2133" b="1"/>
            </a:lvl1pPr>
            <a:lvl2pPr marL="406426" indent="0">
              <a:buNone/>
              <a:defRPr sz="1778" b="1"/>
            </a:lvl2pPr>
            <a:lvl3pPr marL="812850" indent="0">
              <a:buNone/>
              <a:defRPr sz="1600" b="1"/>
            </a:lvl3pPr>
            <a:lvl4pPr marL="1219277" indent="0">
              <a:buNone/>
              <a:defRPr sz="1423" b="1"/>
            </a:lvl4pPr>
            <a:lvl5pPr marL="1625702" indent="0">
              <a:buNone/>
              <a:defRPr sz="1423" b="1"/>
            </a:lvl5pPr>
            <a:lvl6pPr marL="2032127" indent="0">
              <a:buNone/>
              <a:defRPr sz="1423" b="1"/>
            </a:lvl6pPr>
            <a:lvl7pPr marL="2438552" indent="0">
              <a:buNone/>
              <a:defRPr sz="1423" b="1"/>
            </a:lvl7pPr>
            <a:lvl8pPr marL="2844979" indent="0">
              <a:buNone/>
              <a:defRPr sz="1423" b="1"/>
            </a:lvl8pPr>
            <a:lvl9pPr marL="3251403" indent="0">
              <a:buNone/>
              <a:defRPr sz="1423" b="1"/>
            </a:lvl9pPr>
          </a:lstStyle>
          <a:p>
            <a:pPr lvl="0"/>
            <a:r>
              <a:rPr lang="zh-CN" altLang="en-US"/>
              <a:t>单击此处编辑母版文本样式</a:t>
            </a:r>
          </a:p>
        </p:txBody>
      </p:sp>
      <p:sp>
        <p:nvSpPr>
          <p:cNvPr id="6" name="内容占位符 5"/>
          <p:cNvSpPr>
            <a:spLocks noGrp="1"/>
          </p:cNvSpPr>
          <p:nvPr>
            <p:ph sz="quarter" idx="4"/>
          </p:nvPr>
        </p:nvSpPr>
        <p:spPr>
          <a:xfrm>
            <a:off x="22220240" y="12023725"/>
            <a:ext cx="18659475" cy="17686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a:extLst>
              <a:ext uri="{FF2B5EF4-FFF2-40B4-BE49-F238E27FC236}">
                <a16:creationId xmlns:a16="http://schemas.microsoft.com/office/drawing/2014/main" id="{90C04531-E6A3-4720-A0EE-5FCD41ED138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AFCDFF42-57B8-491B-9F01-2E9985DF786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CAC79B0A-ABF5-4E44-A493-98C0AE80860D}"/>
              </a:ext>
            </a:extLst>
          </p:cNvPr>
          <p:cNvSpPr>
            <a:spLocks noGrp="1" noChangeArrowheads="1"/>
          </p:cNvSpPr>
          <p:nvPr>
            <p:ph type="sldNum" sz="quarter" idx="12"/>
          </p:nvPr>
        </p:nvSpPr>
        <p:spPr>
          <a:ln/>
        </p:spPr>
        <p:txBody>
          <a:bodyPr/>
          <a:lstStyle>
            <a:lvl1pPr>
              <a:defRPr/>
            </a:lvl1pPr>
          </a:lstStyle>
          <a:p>
            <a:pPr>
              <a:defRPr/>
            </a:pPr>
            <a:fld id="{482285D6-6C9F-4984-9486-C9229B794538}" type="slidenum">
              <a:rPr lang="en-US" altLang="zh-CN"/>
              <a:pPr>
                <a:defRPr/>
              </a:pPr>
              <a:t>‹#›</a:t>
            </a:fld>
            <a:endParaRPr lang="en-US" altLang="zh-CN"/>
          </a:p>
        </p:txBody>
      </p:sp>
    </p:spTree>
    <p:extLst>
      <p:ext uri="{BB962C8B-B14F-4D97-AF65-F5344CB8AC3E}">
        <p14:creationId xmlns:p14="http://schemas.microsoft.com/office/powerpoint/2010/main" val="2665065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78B97143-B0E8-4414-8AA1-9BE01B74C65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61767F53-C3D8-4621-A33A-382DC2815B5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432A8DBE-FCCF-4F62-8E6C-5BD2BE2212C0}"/>
              </a:ext>
            </a:extLst>
          </p:cNvPr>
          <p:cNvSpPr>
            <a:spLocks noGrp="1" noChangeArrowheads="1"/>
          </p:cNvSpPr>
          <p:nvPr>
            <p:ph type="sldNum" sz="quarter" idx="12"/>
          </p:nvPr>
        </p:nvSpPr>
        <p:spPr>
          <a:ln/>
        </p:spPr>
        <p:txBody>
          <a:bodyPr/>
          <a:lstStyle>
            <a:lvl1pPr>
              <a:defRPr/>
            </a:lvl1pPr>
          </a:lstStyle>
          <a:p>
            <a:pPr>
              <a:defRPr/>
            </a:pPr>
            <a:fld id="{9FC7D21D-0F31-4041-92F2-0F062EDDDAFA}" type="slidenum">
              <a:rPr lang="en-US" altLang="zh-CN"/>
              <a:pPr>
                <a:defRPr/>
              </a:pPr>
              <a:t>‹#›</a:t>
            </a:fld>
            <a:endParaRPr lang="en-US" altLang="zh-CN"/>
          </a:p>
        </p:txBody>
      </p:sp>
    </p:spTree>
    <p:extLst>
      <p:ext uri="{BB962C8B-B14F-4D97-AF65-F5344CB8AC3E}">
        <p14:creationId xmlns:p14="http://schemas.microsoft.com/office/powerpoint/2010/main" val="213722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BB0AFE9-BFE6-4078-9E51-84C8F05CC0A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47BF69DB-C5E1-4B98-BD39-CF6F91DCD77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6F823BD5-4363-4054-92DE-F8CE99A28124}"/>
              </a:ext>
            </a:extLst>
          </p:cNvPr>
          <p:cNvSpPr>
            <a:spLocks noGrp="1" noChangeArrowheads="1"/>
          </p:cNvSpPr>
          <p:nvPr>
            <p:ph type="sldNum" sz="quarter" idx="12"/>
          </p:nvPr>
        </p:nvSpPr>
        <p:spPr>
          <a:ln/>
        </p:spPr>
        <p:txBody>
          <a:bodyPr/>
          <a:lstStyle>
            <a:lvl1pPr>
              <a:defRPr/>
            </a:lvl1pPr>
          </a:lstStyle>
          <a:p>
            <a:pPr>
              <a:defRPr/>
            </a:pPr>
            <a:fld id="{DAE57B32-EFD5-4C32-A2E6-DD5D110B3549}" type="slidenum">
              <a:rPr lang="en-US" altLang="zh-CN"/>
              <a:pPr>
                <a:defRPr/>
              </a:pPr>
              <a:t>‹#›</a:t>
            </a:fld>
            <a:endParaRPr lang="en-US" altLang="zh-CN"/>
          </a:p>
        </p:txBody>
      </p:sp>
    </p:spTree>
    <p:extLst>
      <p:ext uri="{BB962C8B-B14F-4D97-AF65-F5344CB8AC3E}">
        <p14:creationId xmlns:p14="http://schemas.microsoft.com/office/powerpoint/2010/main" val="2826983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022601" y="2193928"/>
            <a:ext cx="14157325" cy="7681913"/>
          </a:xfrm>
        </p:spPr>
        <p:txBody>
          <a:bodyPr anchor="b"/>
          <a:lstStyle>
            <a:lvl1pPr>
              <a:defRPr sz="2844"/>
            </a:lvl1pPr>
          </a:lstStyle>
          <a:p>
            <a:r>
              <a:rPr lang="zh-CN" altLang="en-US"/>
              <a:t>单击此处编辑母版标题样式</a:t>
            </a:r>
          </a:p>
        </p:txBody>
      </p:sp>
      <p:sp>
        <p:nvSpPr>
          <p:cNvPr id="3" name="内容占位符 2"/>
          <p:cNvSpPr>
            <a:spLocks noGrp="1"/>
          </p:cNvSpPr>
          <p:nvPr>
            <p:ph idx="1"/>
          </p:nvPr>
        </p:nvSpPr>
        <p:spPr>
          <a:xfrm>
            <a:off x="18659476" y="4740275"/>
            <a:ext cx="22220239" cy="23393400"/>
          </a:xfrm>
        </p:spPr>
        <p:txBody>
          <a:bodyPr/>
          <a:lstStyle>
            <a:lvl1pPr>
              <a:defRPr sz="2844"/>
            </a:lvl1pPr>
            <a:lvl2pPr>
              <a:defRPr sz="2490"/>
            </a:lvl2pPr>
            <a:lvl3pPr>
              <a:defRPr sz="2133"/>
            </a:lvl3pPr>
            <a:lvl4pPr>
              <a:defRPr sz="1778"/>
            </a:lvl4pPr>
            <a:lvl5pPr>
              <a:defRPr sz="1778"/>
            </a:lvl5pPr>
            <a:lvl6pPr>
              <a:defRPr sz="1778"/>
            </a:lvl6pPr>
            <a:lvl7pPr>
              <a:defRPr sz="1778"/>
            </a:lvl7pPr>
            <a:lvl8pPr>
              <a:defRPr sz="1778"/>
            </a:lvl8pPr>
            <a:lvl9pPr>
              <a:defRPr sz="1778"/>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3022601" y="9875841"/>
            <a:ext cx="14157325" cy="18295937"/>
          </a:xfrm>
        </p:spPr>
        <p:txBody>
          <a:bodyPr/>
          <a:lstStyle>
            <a:lvl1pPr marL="0" indent="0">
              <a:buNone/>
              <a:defRPr sz="1423"/>
            </a:lvl1pPr>
            <a:lvl2pPr marL="406426" indent="0">
              <a:buNone/>
              <a:defRPr sz="1244"/>
            </a:lvl2pPr>
            <a:lvl3pPr marL="812850" indent="0">
              <a:buNone/>
              <a:defRPr sz="1067"/>
            </a:lvl3pPr>
            <a:lvl4pPr marL="1219277" indent="0">
              <a:buNone/>
              <a:defRPr sz="890"/>
            </a:lvl4pPr>
            <a:lvl5pPr marL="1625702" indent="0">
              <a:buNone/>
              <a:defRPr sz="890"/>
            </a:lvl5pPr>
            <a:lvl6pPr marL="2032127" indent="0">
              <a:buNone/>
              <a:defRPr sz="890"/>
            </a:lvl6pPr>
            <a:lvl7pPr marL="2438552" indent="0">
              <a:buNone/>
              <a:defRPr sz="890"/>
            </a:lvl7pPr>
            <a:lvl8pPr marL="2844979" indent="0">
              <a:buNone/>
              <a:defRPr sz="890"/>
            </a:lvl8pPr>
            <a:lvl9pPr marL="3251403" indent="0">
              <a:buNone/>
              <a:defRPr sz="89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C4A202A-F894-408A-8484-1845C1D2A63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D5CA0C2-AC07-4808-B092-6C008966205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7245275-BD40-4BCC-804D-079629C7F555}"/>
              </a:ext>
            </a:extLst>
          </p:cNvPr>
          <p:cNvSpPr>
            <a:spLocks noGrp="1" noChangeArrowheads="1"/>
          </p:cNvSpPr>
          <p:nvPr>
            <p:ph type="sldNum" sz="quarter" idx="12"/>
          </p:nvPr>
        </p:nvSpPr>
        <p:spPr>
          <a:ln/>
        </p:spPr>
        <p:txBody>
          <a:bodyPr/>
          <a:lstStyle>
            <a:lvl1pPr>
              <a:defRPr/>
            </a:lvl1pPr>
          </a:lstStyle>
          <a:p>
            <a:pPr>
              <a:defRPr/>
            </a:pPr>
            <a:fld id="{3A5A0D0A-2F4C-4508-A354-5EB46ECFE384}" type="slidenum">
              <a:rPr lang="en-US" altLang="zh-CN"/>
              <a:pPr>
                <a:defRPr/>
              </a:pPr>
              <a:t>‹#›</a:t>
            </a:fld>
            <a:endParaRPr lang="en-US" altLang="zh-CN"/>
          </a:p>
        </p:txBody>
      </p:sp>
    </p:spTree>
    <p:extLst>
      <p:ext uri="{BB962C8B-B14F-4D97-AF65-F5344CB8AC3E}">
        <p14:creationId xmlns:p14="http://schemas.microsoft.com/office/powerpoint/2010/main" val="1904903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022601" y="2193928"/>
            <a:ext cx="14157325" cy="7681913"/>
          </a:xfrm>
        </p:spPr>
        <p:txBody>
          <a:bodyPr anchor="b"/>
          <a:lstStyle>
            <a:lvl1pPr>
              <a:defRPr sz="2844"/>
            </a:lvl1pPr>
          </a:lstStyle>
          <a:p>
            <a:r>
              <a:rPr lang="zh-CN" altLang="en-US"/>
              <a:t>单击此处编辑母版标题样式</a:t>
            </a:r>
          </a:p>
        </p:txBody>
      </p:sp>
      <p:sp>
        <p:nvSpPr>
          <p:cNvPr id="3" name="图片占位符 2"/>
          <p:cNvSpPr>
            <a:spLocks noGrp="1"/>
          </p:cNvSpPr>
          <p:nvPr>
            <p:ph type="pic" idx="1"/>
          </p:nvPr>
        </p:nvSpPr>
        <p:spPr>
          <a:xfrm>
            <a:off x="18659476" y="4740275"/>
            <a:ext cx="22220239" cy="23393400"/>
          </a:xfrm>
        </p:spPr>
        <p:txBody>
          <a:bodyPr/>
          <a:lstStyle>
            <a:lvl1pPr marL="0" indent="0">
              <a:buNone/>
              <a:defRPr sz="2844"/>
            </a:lvl1pPr>
            <a:lvl2pPr marL="406426" indent="0">
              <a:buNone/>
              <a:defRPr sz="2490"/>
            </a:lvl2pPr>
            <a:lvl3pPr marL="812850" indent="0">
              <a:buNone/>
              <a:defRPr sz="2133"/>
            </a:lvl3pPr>
            <a:lvl4pPr marL="1219277" indent="0">
              <a:buNone/>
              <a:defRPr sz="1778"/>
            </a:lvl4pPr>
            <a:lvl5pPr marL="1625702" indent="0">
              <a:buNone/>
              <a:defRPr sz="1778"/>
            </a:lvl5pPr>
            <a:lvl6pPr marL="2032127" indent="0">
              <a:buNone/>
              <a:defRPr sz="1778"/>
            </a:lvl6pPr>
            <a:lvl7pPr marL="2438552" indent="0">
              <a:buNone/>
              <a:defRPr sz="1778"/>
            </a:lvl7pPr>
            <a:lvl8pPr marL="2844979" indent="0">
              <a:buNone/>
              <a:defRPr sz="1778"/>
            </a:lvl8pPr>
            <a:lvl9pPr marL="3251403" indent="0">
              <a:buNone/>
              <a:defRPr sz="1778"/>
            </a:lvl9pPr>
          </a:lstStyle>
          <a:p>
            <a:pPr lvl="0"/>
            <a:endParaRPr lang="zh-CN" altLang="en-US" noProof="0"/>
          </a:p>
        </p:txBody>
      </p:sp>
      <p:sp>
        <p:nvSpPr>
          <p:cNvPr id="4" name="文本占位符 3"/>
          <p:cNvSpPr>
            <a:spLocks noGrp="1"/>
          </p:cNvSpPr>
          <p:nvPr>
            <p:ph type="body" sz="half" idx="2"/>
          </p:nvPr>
        </p:nvSpPr>
        <p:spPr>
          <a:xfrm>
            <a:off x="3022601" y="9875841"/>
            <a:ext cx="14157325" cy="18295937"/>
          </a:xfrm>
        </p:spPr>
        <p:txBody>
          <a:bodyPr/>
          <a:lstStyle>
            <a:lvl1pPr marL="0" indent="0">
              <a:buNone/>
              <a:defRPr sz="1423"/>
            </a:lvl1pPr>
            <a:lvl2pPr marL="406426" indent="0">
              <a:buNone/>
              <a:defRPr sz="1244"/>
            </a:lvl2pPr>
            <a:lvl3pPr marL="812850" indent="0">
              <a:buNone/>
              <a:defRPr sz="1067"/>
            </a:lvl3pPr>
            <a:lvl4pPr marL="1219277" indent="0">
              <a:buNone/>
              <a:defRPr sz="890"/>
            </a:lvl4pPr>
            <a:lvl5pPr marL="1625702" indent="0">
              <a:buNone/>
              <a:defRPr sz="890"/>
            </a:lvl5pPr>
            <a:lvl6pPr marL="2032127" indent="0">
              <a:buNone/>
              <a:defRPr sz="890"/>
            </a:lvl6pPr>
            <a:lvl7pPr marL="2438552" indent="0">
              <a:buNone/>
              <a:defRPr sz="890"/>
            </a:lvl7pPr>
            <a:lvl8pPr marL="2844979" indent="0">
              <a:buNone/>
              <a:defRPr sz="890"/>
            </a:lvl8pPr>
            <a:lvl9pPr marL="3251403" indent="0">
              <a:buNone/>
              <a:defRPr sz="89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D1B5255-712D-4E41-9048-9F8C0E4C2A8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B04EB6A-3C89-4AD2-86F0-5347D3FA29B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BB512C0-F28F-4CA4-A2E8-A52B2A234D48}"/>
              </a:ext>
            </a:extLst>
          </p:cNvPr>
          <p:cNvSpPr>
            <a:spLocks noGrp="1" noChangeArrowheads="1"/>
          </p:cNvSpPr>
          <p:nvPr>
            <p:ph type="sldNum" sz="quarter" idx="12"/>
          </p:nvPr>
        </p:nvSpPr>
        <p:spPr>
          <a:ln/>
        </p:spPr>
        <p:txBody>
          <a:bodyPr/>
          <a:lstStyle>
            <a:lvl1pPr>
              <a:defRPr/>
            </a:lvl1pPr>
          </a:lstStyle>
          <a:p>
            <a:pPr>
              <a:defRPr/>
            </a:pPr>
            <a:fld id="{1BEB623C-E4D0-4122-B222-7E2F6C420D46}" type="slidenum">
              <a:rPr lang="en-US" altLang="zh-CN"/>
              <a:pPr>
                <a:defRPr/>
              </a:pPr>
              <a:t>‹#›</a:t>
            </a:fld>
            <a:endParaRPr lang="en-US" altLang="zh-CN"/>
          </a:p>
        </p:txBody>
      </p:sp>
    </p:spTree>
    <p:extLst>
      <p:ext uri="{BB962C8B-B14F-4D97-AF65-F5344CB8AC3E}">
        <p14:creationId xmlns:p14="http://schemas.microsoft.com/office/powerpoint/2010/main" val="468940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2FE4574-36D5-4A3C-871A-1B4CC5CA33A4}"/>
              </a:ext>
            </a:extLst>
          </p:cNvPr>
          <p:cNvSpPr>
            <a:spLocks noGrp="1" noChangeArrowheads="1"/>
          </p:cNvSpPr>
          <p:nvPr>
            <p:ph type="title"/>
          </p:nvPr>
        </p:nvSpPr>
        <p:spPr bwMode="auto">
          <a:xfrm>
            <a:off x="2194280" y="1317625"/>
            <a:ext cx="39502644"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numCol="1" anchor="ctr" anchorCtr="0" compatLnSpc="1">
            <a:prstTxWarp prst="textNoShape">
              <a:avLst/>
            </a:prstTxWarp>
          </a:bodyPr>
          <a:lstStyle/>
          <a:p>
            <a:pPr lvl="0"/>
            <a:r>
              <a:rPr lang="en-US" altLang="zh-CN"/>
              <a:t>Click to edit Master title style</a:t>
            </a:r>
          </a:p>
        </p:txBody>
      </p:sp>
      <p:sp>
        <p:nvSpPr>
          <p:cNvPr id="5123" name="Rectangle 3">
            <a:extLst>
              <a:ext uri="{FF2B5EF4-FFF2-40B4-BE49-F238E27FC236}">
                <a16:creationId xmlns:a16="http://schemas.microsoft.com/office/drawing/2014/main" id="{38F973E1-8BA5-401A-83DC-F3963D6149B6}"/>
              </a:ext>
            </a:extLst>
          </p:cNvPr>
          <p:cNvSpPr>
            <a:spLocks noGrp="1" noChangeArrowheads="1"/>
          </p:cNvSpPr>
          <p:nvPr>
            <p:ph type="body" idx="1"/>
          </p:nvPr>
        </p:nvSpPr>
        <p:spPr bwMode="auto">
          <a:xfrm>
            <a:off x="2194280" y="7680325"/>
            <a:ext cx="39502644" cy="2172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a:extLst>
              <a:ext uri="{FF2B5EF4-FFF2-40B4-BE49-F238E27FC236}">
                <a16:creationId xmlns:a16="http://schemas.microsoft.com/office/drawing/2014/main" id="{DE9359D0-0B05-444D-A16E-0EF6D47BE38A}"/>
              </a:ext>
            </a:extLst>
          </p:cNvPr>
          <p:cNvSpPr>
            <a:spLocks noGrp="1" noChangeArrowheads="1"/>
          </p:cNvSpPr>
          <p:nvPr>
            <p:ph type="dt" sz="half" idx="2"/>
          </p:nvPr>
        </p:nvSpPr>
        <p:spPr bwMode="auto">
          <a:xfrm>
            <a:off x="2194280" y="29976763"/>
            <a:ext cx="10241844" cy="2286000"/>
          </a:xfrm>
          <a:prstGeom prst="rect">
            <a:avLst/>
          </a:prstGeom>
          <a:noFill/>
          <a:ln>
            <a:noFill/>
          </a:ln>
          <a:effectLst/>
        </p:spPr>
        <p:txBody>
          <a:bodyPr vert="horz" wrap="square" lIns="470258" tIns="235129" rIns="470258" bIns="235129" numCol="1" anchor="t" anchorCtr="0" compatLnSpc="1">
            <a:prstTxWarp prst="textNoShape">
              <a:avLst/>
            </a:prstTxWarp>
          </a:bodyPr>
          <a:lstStyle>
            <a:lvl1pPr defTabSz="4179972">
              <a:defRPr sz="6400">
                <a:ea typeface="宋体" panose="02010600030101010101"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25169D5C-75BD-4A55-B014-AF8B8EE90C82}"/>
              </a:ext>
            </a:extLst>
          </p:cNvPr>
          <p:cNvSpPr>
            <a:spLocks noGrp="1" noChangeArrowheads="1"/>
          </p:cNvSpPr>
          <p:nvPr>
            <p:ph type="ftr" sz="quarter" idx="3"/>
          </p:nvPr>
        </p:nvSpPr>
        <p:spPr bwMode="auto">
          <a:xfrm>
            <a:off x="14995880" y="29976763"/>
            <a:ext cx="13899444" cy="2286000"/>
          </a:xfrm>
          <a:prstGeom prst="rect">
            <a:avLst/>
          </a:prstGeom>
          <a:noFill/>
          <a:ln>
            <a:noFill/>
          </a:ln>
          <a:effectLst/>
        </p:spPr>
        <p:txBody>
          <a:bodyPr vert="horz" wrap="square" lIns="470258" tIns="235129" rIns="470258" bIns="235129" numCol="1" anchor="t" anchorCtr="0" compatLnSpc="1">
            <a:prstTxWarp prst="textNoShape">
              <a:avLst/>
            </a:prstTxWarp>
          </a:bodyPr>
          <a:lstStyle>
            <a:lvl1pPr algn="ctr" defTabSz="4179972">
              <a:defRPr sz="6400">
                <a:ea typeface="宋体" panose="02010600030101010101"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9CBBB5A5-84C7-4095-8283-2643D1C152E0}"/>
              </a:ext>
            </a:extLst>
          </p:cNvPr>
          <p:cNvSpPr>
            <a:spLocks noGrp="1" noChangeArrowheads="1"/>
          </p:cNvSpPr>
          <p:nvPr>
            <p:ph type="sldNum" sz="quarter" idx="4"/>
          </p:nvPr>
        </p:nvSpPr>
        <p:spPr bwMode="auto">
          <a:xfrm>
            <a:off x="31455080" y="29976763"/>
            <a:ext cx="10241844" cy="2286000"/>
          </a:xfrm>
          <a:prstGeom prst="rect">
            <a:avLst/>
          </a:prstGeom>
          <a:noFill/>
          <a:ln>
            <a:noFill/>
          </a:ln>
          <a:effectLst/>
        </p:spPr>
        <p:txBody>
          <a:bodyPr vert="horz" wrap="square" lIns="470258" tIns="235129" rIns="470258" bIns="235129" numCol="1" anchor="t" anchorCtr="0" compatLnSpc="1">
            <a:prstTxWarp prst="textNoShape">
              <a:avLst/>
            </a:prstTxWarp>
          </a:bodyPr>
          <a:lstStyle>
            <a:lvl1pPr algn="r" defTabSz="4179972">
              <a:defRPr sz="6400" smtClean="0">
                <a:ea typeface="宋体" panose="02010600030101010101" pitchFamily="2" charset="-122"/>
              </a:defRPr>
            </a:lvl1pPr>
          </a:lstStyle>
          <a:p>
            <a:pPr>
              <a:defRPr/>
            </a:pPr>
            <a:fld id="{C298625A-67DD-4258-B08C-F8662C2C191F}" type="slidenum">
              <a:rPr lang="en-US" altLang="zh-CN"/>
              <a:pPr>
                <a:defRPr/>
              </a:pPr>
              <a:t>‹#›</a:t>
            </a:fld>
            <a:endParaRPr lang="en-US" altLang="zh-CN"/>
          </a:p>
        </p:txBody>
      </p:sp>
    </p:spTree>
    <p:extLst>
      <p:ext uri="{BB962C8B-B14F-4D97-AF65-F5344CB8AC3E}">
        <p14:creationId xmlns:p14="http://schemas.microsoft.com/office/powerpoint/2010/main" val="273696258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4179972" rtl="0" eaLnBrk="0" fontAlgn="base" hangingPunct="0">
        <a:spcBef>
          <a:spcPct val="0"/>
        </a:spcBef>
        <a:spcAft>
          <a:spcPct val="0"/>
        </a:spcAft>
        <a:defRPr sz="20090" kern="1200">
          <a:solidFill>
            <a:schemeClr val="tx2"/>
          </a:solidFill>
          <a:latin typeface="+mj-lt"/>
          <a:ea typeface="+mj-ea"/>
          <a:cs typeface="+mj-cs"/>
        </a:defRPr>
      </a:lvl1pPr>
      <a:lvl2pPr algn="ctr" defTabSz="4179972" rtl="0" eaLnBrk="0" fontAlgn="base" hangingPunct="0">
        <a:spcBef>
          <a:spcPct val="0"/>
        </a:spcBef>
        <a:spcAft>
          <a:spcPct val="0"/>
        </a:spcAft>
        <a:defRPr sz="20090">
          <a:solidFill>
            <a:schemeClr val="tx2"/>
          </a:solidFill>
          <a:latin typeface="Arial" panose="020B0604020202020204" pitchFamily="34" charset="0"/>
        </a:defRPr>
      </a:lvl2pPr>
      <a:lvl3pPr algn="ctr" defTabSz="4179972" rtl="0" eaLnBrk="0" fontAlgn="base" hangingPunct="0">
        <a:spcBef>
          <a:spcPct val="0"/>
        </a:spcBef>
        <a:spcAft>
          <a:spcPct val="0"/>
        </a:spcAft>
        <a:defRPr sz="20090">
          <a:solidFill>
            <a:schemeClr val="tx2"/>
          </a:solidFill>
          <a:latin typeface="Arial" panose="020B0604020202020204" pitchFamily="34" charset="0"/>
        </a:defRPr>
      </a:lvl3pPr>
      <a:lvl4pPr algn="ctr" defTabSz="4179972" rtl="0" eaLnBrk="0" fontAlgn="base" hangingPunct="0">
        <a:spcBef>
          <a:spcPct val="0"/>
        </a:spcBef>
        <a:spcAft>
          <a:spcPct val="0"/>
        </a:spcAft>
        <a:defRPr sz="20090">
          <a:solidFill>
            <a:schemeClr val="tx2"/>
          </a:solidFill>
          <a:latin typeface="Arial" panose="020B0604020202020204" pitchFamily="34" charset="0"/>
        </a:defRPr>
      </a:lvl4pPr>
      <a:lvl5pPr algn="ctr" defTabSz="4179972" rtl="0" eaLnBrk="0" fontAlgn="base" hangingPunct="0">
        <a:spcBef>
          <a:spcPct val="0"/>
        </a:spcBef>
        <a:spcAft>
          <a:spcPct val="0"/>
        </a:spcAft>
        <a:defRPr sz="20090">
          <a:solidFill>
            <a:schemeClr val="tx2"/>
          </a:solidFill>
          <a:latin typeface="Arial" panose="020B0604020202020204" pitchFamily="34" charset="0"/>
        </a:defRPr>
      </a:lvl5pPr>
      <a:lvl6pPr marL="406426" algn="ctr" defTabSz="4179972" rtl="0" fontAlgn="base">
        <a:spcBef>
          <a:spcPct val="0"/>
        </a:spcBef>
        <a:spcAft>
          <a:spcPct val="0"/>
        </a:spcAft>
        <a:defRPr sz="20090">
          <a:solidFill>
            <a:schemeClr val="tx2"/>
          </a:solidFill>
          <a:latin typeface="Arial" panose="020B0604020202020204" pitchFamily="34" charset="0"/>
        </a:defRPr>
      </a:lvl6pPr>
      <a:lvl7pPr marL="812850" algn="ctr" defTabSz="4179972" rtl="0" fontAlgn="base">
        <a:spcBef>
          <a:spcPct val="0"/>
        </a:spcBef>
        <a:spcAft>
          <a:spcPct val="0"/>
        </a:spcAft>
        <a:defRPr sz="20090">
          <a:solidFill>
            <a:schemeClr val="tx2"/>
          </a:solidFill>
          <a:latin typeface="Arial" panose="020B0604020202020204" pitchFamily="34" charset="0"/>
        </a:defRPr>
      </a:lvl7pPr>
      <a:lvl8pPr marL="1219277" algn="ctr" defTabSz="4179972" rtl="0" fontAlgn="base">
        <a:spcBef>
          <a:spcPct val="0"/>
        </a:spcBef>
        <a:spcAft>
          <a:spcPct val="0"/>
        </a:spcAft>
        <a:defRPr sz="20090">
          <a:solidFill>
            <a:schemeClr val="tx2"/>
          </a:solidFill>
          <a:latin typeface="Arial" panose="020B0604020202020204" pitchFamily="34" charset="0"/>
        </a:defRPr>
      </a:lvl8pPr>
      <a:lvl9pPr marL="1625702" algn="ctr" defTabSz="4179972" rtl="0" fontAlgn="base">
        <a:spcBef>
          <a:spcPct val="0"/>
        </a:spcBef>
        <a:spcAft>
          <a:spcPct val="0"/>
        </a:spcAft>
        <a:defRPr sz="20090">
          <a:solidFill>
            <a:schemeClr val="tx2"/>
          </a:solidFill>
          <a:latin typeface="Arial" panose="020B0604020202020204" pitchFamily="34" charset="0"/>
        </a:defRPr>
      </a:lvl9pPr>
    </p:titleStyle>
    <p:bodyStyle>
      <a:lvl1pPr marL="1567843" indent="-1567843" algn="l" defTabSz="4179972" rtl="0" eaLnBrk="0" fontAlgn="base" hangingPunct="0">
        <a:spcBef>
          <a:spcPct val="20000"/>
        </a:spcBef>
        <a:spcAft>
          <a:spcPct val="0"/>
        </a:spcAft>
        <a:buChar char="•"/>
        <a:defRPr sz="14669" kern="1200">
          <a:solidFill>
            <a:schemeClr val="tx1"/>
          </a:solidFill>
          <a:latin typeface="+mn-lt"/>
          <a:ea typeface="+mn-ea"/>
          <a:cs typeface="+mn-cs"/>
        </a:defRPr>
      </a:lvl1pPr>
      <a:lvl2pPr marL="3396757" indent="-1306771" algn="l" defTabSz="4179972" rtl="0" eaLnBrk="0" fontAlgn="base" hangingPunct="0">
        <a:spcBef>
          <a:spcPct val="20000"/>
        </a:spcBef>
        <a:spcAft>
          <a:spcPct val="0"/>
        </a:spcAft>
        <a:buChar char="–"/>
        <a:defRPr sz="12800" kern="1200">
          <a:solidFill>
            <a:schemeClr val="tx1"/>
          </a:solidFill>
          <a:latin typeface="+mn-lt"/>
          <a:ea typeface="+mn-ea"/>
          <a:cs typeface="+mn-cs"/>
        </a:defRPr>
      </a:lvl2pPr>
      <a:lvl3pPr marL="5225672" indent="-1045700" algn="l" defTabSz="4179972" rtl="0" eaLnBrk="0" fontAlgn="base" hangingPunct="0">
        <a:spcBef>
          <a:spcPct val="20000"/>
        </a:spcBef>
        <a:spcAft>
          <a:spcPct val="0"/>
        </a:spcAft>
        <a:buChar char="•"/>
        <a:defRPr sz="10933" kern="1200">
          <a:solidFill>
            <a:schemeClr val="tx1"/>
          </a:solidFill>
          <a:latin typeface="+mn-lt"/>
          <a:ea typeface="+mn-ea"/>
          <a:cs typeface="+mn-cs"/>
        </a:defRPr>
      </a:lvl3pPr>
      <a:lvl4pPr marL="7315657" indent="-1045700" algn="l" defTabSz="4179972" rtl="0" eaLnBrk="0" fontAlgn="base" hangingPunct="0">
        <a:spcBef>
          <a:spcPct val="20000"/>
        </a:spcBef>
        <a:spcAft>
          <a:spcPct val="0"/>
        </a:spcAft>
        <a:buChar char="–"/>
        <a:defRPr sz="9157" kern="1200">
          <a:solidFill>
            <a:schemeClr val="tx1"/>
          </a:solidFill>
          <a:latin typeface="+mn-lt"/>
          <a:ea typeface="+mn-ea"/>
          <a:cs typeface="+mn-cs"/>
        </a:defRPr>
      </a:lvl4pPr>
      <a:lvl5pPr marL="9405645" indent="-1044288" algn="l" defTabSz="4179972" rtl="0" eaLnBrk="0" fontAlgn="base" hangingPunct="0">
        <a:spcBef>
          <a:spcPct val="20000"/>
        </a:spcBef>
        <a:spcAft>
          <a:spcPct val="0"/>
        </a:spcAft>
        <a:buChar char="»"/>
        <a:defRPr sz="9157" kern="1200">
          <a:solidFill>
            <a:schemeClr val="tx1"/>
          </a:solidFill>
          <a:latin typeface="+mn-lt"/>
          <a:ea typeface="+mn-ea"/>
          <a:cs typeface="+mn-cs"/>
        </a:defRPr>
      </a:lvl5pPr>
      <a:lvl6pPr marL="2235340" indent="-203213" algn="l" defTabSz="81285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6pPr>
      <a:lvl7pPr marL="2641765" indent="-203213" algn="l" defTabSz="81285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7pPr>
      <a:lvl8pPr marL="3048190" indent="-203213" algn="l" defTabSz="81285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8pPr>
      <a:lvl9pPr marL="3454617" indent="-203213" algn="l" defTabSz="81285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9pPr>
    </p:bodyStyle>
    <p:otherStyle>
      <a:defPPr>
        <a:defRPr lang="zh-CN"/>
      </a:defPPr>
      <a:lvl1pPr marL="0" algn="l" defTabSz="812850" rtl="0" eaLnBrk="1" latinLnBrk="0" hangingPunct="1">
        <a:defRPr sz="1600" kern="1200">
          <a:solidFill>
            <a:schemeClr val="tx1"/>
          </a:solidFill>
          <a:latin typeface="+mn-lt"/>
          <a:ea typeface="+mn-ea"/>
          <a:cs typeface="+mn-cs"/>
        </a:defRPr>
      </a:lvl1pPr>
      <a:lvl2pPr marL="406426" algn="l" defTabSz="812850" rtl="0" eaLnBrk="1" latinLnBrk="0" hangingPunct="1">
        <a:defRPr sz="1600" kern="1200">
          <a:solidFill>
            <a:schemeClr val="tx1"/>
          </a:solidFill>
          <a:latin typeface="+mn-lt"/>
          <a:ea typeface="+mn-ea"/>
          <a:cs typeface="+mn-cs"/>
        </a:defRPr>
      </a:lvl2pPr>
      <a:lvl3pPr marL="812850" algn="l" defTabSz="812850" rtl="0" eaLnBrk="1" latinLnBrk="0" hangingPunct="1">
        <a:defRPr sz="1600" kern="1200">
          <a:solidFill>
            <a:schemeClr val="tx1"/>
          </a:solidFill>
          <a:latin typeface="+mn-lt"/>
          <a:ea typeface="+mn-ea"/>
          <a:cs typeface="+mn-cs"/>
        </a:defRPr>
      </a:lvl3pPr>
      <a:lvl4pPr marL="1219277" algn="l" defTabSz="812850" rtl="0" eaLnBrk="1" latinLnBrk="0" hangingPunct="1">
        <a:defRPr sz="1600" kern="1200">
          <a:solidFill>
            <a:schemeClr val="tx1"/>
          </a:solidFill>
          <a:latin typeface="+mn-lt"/>
          <a:ea typeface="+mn-ea"/>
          <a:cs typeface="+mn-cs"/>
        </a:defRPr>
      </a:lvl4pPr>
      <a:lvl5pPr marL="1625702" algn="l" defTabSz="812850" rtl="0" eaLnBrk="1" latinLnBrk="0" hangingPunct="1">
        <a:defRPr sz="1600" kern="1200">
          <a:solidFill>
            <a:schemeClr val="tx1"/>
          </a:solidFill>
          <a:latin typeface="+mn-lt"/>
          <a:ea typeface="+mn-ea"/>
          <a:cs typeface="+mn-cs"/>
        </a:defRPr>
      </a:lvl5pPr>
      <a:lvl6pPr marL="2032127" algn="l" defTabSz="812850" rtl="0" eaLnBrk="1" latinLnBrk="0" hangingPunct="1">
        <a:defRPr sz="1600" kern="1200">
          <a:solidFill>
            <a:schemeClr val="tx1"/>
          </a:solidFill>
          <a:latin typeface="+mn-lt"/>
          <a:ea typeface="+mn-ea"/>
          <a:cs typeface="+mn-cs"/>
        </a:defRPr>
      </a:lvl6pPr>
      <a:lvl7pPr marL="2438552" algn="l" defTabSz="812850" rtl="0" eaLnBrk="1" latinLnBrk="0" hangingPunct="1">
        <a:defRPr sz="1600" kern="1200">
          <a:solidFill>
            <a:schemeClr val="tx1"/>
          </a:solidFill>
          <a:latin typeface="+mn-lt"/>
          <a:ea typeface="+mn-ea"/>
          <a:cs typeface="+mn-cs"/>
        </a:defRPr>
      </a:lvl7pPr>
      <a:lvl8pPr marL="2844979" algn="l" defTabSz="812850" rtl="0" eaLnBrk="1" latinLnBrk="0" hangingPunct="1">
        <a:defRPr sz="1600" kern="1200">
          <a:solidFill>
            <a:schemeClr val="tx1"/>
          </a:solidFill>
          <a:latin typeface="+mn-lt"/>
          <a:ea typeface="+mn-ea"/>
          <a:cs typeface="+mn-cs"/>
        </a:defRPr>
      </a:lvl8pPr>
      <a:lvl9pPr marL="3251403" algn="l" defTabSz="81285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文本框 166">
            <a:extLst>
              <a:ext uri="{FF2B5EF4-FFF2-40B4-BE49-F238E27FC236}">
                <a16:creationId xmlns:a16="http://schemas.microsoft.com/office/drawing/2014/main" id="{787A1F00-1713-491E-A9CA-9BC98584B30F}"/>
              </a:ext>
            </a:extLst>
          </p:cNvPr>
          <p:cNvSpPr txBox="1"/>
          <p:nvPr/>
        </p:nvSpPr>
        <p:spPr>
          <a:xfrm>
            <a:off x="33005197" y="29291428"/>
            <a:ext cx="9819922" cy="913007"/>
          </a:xfrm>
          <a:prstGeom prst="rect">
            <a:avLst/>
          </a:prstGeom>
          <a:solidFill>
            <a:schemeClr val="accent1">
              <a:lumMod val="50000"/>
            </a:schemeClr>
          </a:solidFill>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5333" b="1" dirty="0">
                <a:solidFill>
                  <a:srgbClr val="FFFFFF"/>
                </a:solidFill>
                <a:ea typeface="宋体" panose="02010600030101010101" pitchFamily="2" charset="-122"/>
              </a:rPr>
              <a:t>Contact</a:t>
            </a:r>
            <a:endParaRPr lang="zh-CN" altLang="en-US" sz="5333" b="1" dirty="0">
              <a:solidFill>
                <a:srgbClr val="FFFFFF"/>
              </a:solidFill>
              <a:ea typeface="宋体" panose="02010600030101010101" pitchFamily="2" charset="-122"/>
            </a:endParaRPr>
          </a:p>
        </p:txBody>
      </p:sp>
      <p:grpSp>
        <p:nvGrpSpPr>
          <p:cNvPr id="15362" name="组合 168">
            <a:extLst>
              <a:ext uri="{FF2B5EF4-FFF2-40B4-BE49-F238E27FC236}">
                <a16:creationId xmlns:a16="http://schemas.microsoft.com/office/drawing/2014/main" id="{9117DEAC-6126-4B35-979F-F13FAB59104D}"/>
              </a:ext>
            </a:extLst>
          </p:cNvPr>
          <p:cNvGrpSpPr>
            <a:grpSpLocks/>
          </p:cNvGrpSpPr>
          <p:nvPr/>
        </p:nvGrpSpPr>
        <p:grpSpPr bwMode="auto">
          <a:xfrm>
            <a:off x="11727207" y="19122253"/>
            <a:ext cx="9808634" cy="723900"/>
            <a:chOff x="1360081" y="15948824"/>
            <a:chExt cx="11035709" cy="815176"/>
          </a:xfrm>
        </p:grpSpPr>
        <p:grpSp>
          <p:nvGrpSpPr>
            <p:cNvPr id="15556" name="组合 169">
              <a:extLst>
                <a:ext uri="{FF2B5EF4-FFF2-40B4-BE49-F238E27FC236}">
                  <a16:creationId xmlns:a16="http://schemas.microsoft.com/office/drawing/2014/main" id="{4B6EF9D1-7FB3-400E-A544-42702B356CAE}"/>
                </a:ext>
              </a:extLst>
            </p:cNvPr>
            <p:cNvGrpSpPr>
              <a:grpSpLocks/>
            </p:cNvGrpSpPr>
            <p:nvPr/>
          </p:nvGrpSpPr>
          <p:grpSpPr bwMode="auto">
            <a:xfrm>
              <a:off x="1360081" y="15948824"/>
              <a:ext cx="11035709" cy="815176"/>
              <a:chOff x="1360081" y="17068800"/>
              <a:chExt cx="11035709" cy="815176"/>
            </a:xfrm>
          </p:grpSpPr>
          <p:sp>
            <p:nvSpPr>
              <p:cNvPr id="172" name="矩形: 圆顶角 171">
                <a:extLst>
                  <a:ext uri="{FF2B5EF4-FFF2-40B4-BE49-F238E27FC236}">
                    <a16:creationId xmlns:a16="http://schemas.microsoft.com/office/drawing/2014/main" id="{7C7AA000-9989-4B24-B197-F414AA743B78}"/>
                  </a:ext>
                </a:extLst>
              </p:cNvPr>
              <p:cNvSpPr/>
              <p:nvPr/>
            </p:nvSpPr>
            <p:spPr bwMode="auto">
              <a:xfrm>
                <a:off x="1371194" y="17068800"/>
                <a:ext cx="4038965" cy="815176"/>
              </a:xfrm>
              <a:prstGeom prst="round2SameRect">
                <a:avLst>
                  <a:gd name="adj1" fmla="val 0"/>
                  <a:gd name="adj2" fmla="val 50000"/>
                </a:avLst>
              </a:prstGeom>
              <a:solidFill>
                <a:schemeClr val="accent1"/>
              </a:solidFill>
              <a:ln w="9525" cap="flat" cmpd="sng" algn="ctr">
                <a:noFill/>
                <a:prstDash val="solid"/>
                <a:round/>
                <a:headEnd type="none" w="med" len="med"/>
                <a:tailEnd type="none" w="med" len="med"/>
              </a:ln>
              <a:effectLst/>
            </p:spPr>
            <p:txBody>
              <a:bodyPr/>
              <a:lstStyle/>
              <a:p>
                <a:pPr defTabSz="4179972">
                  <a:defRPr/>
                </a:pPr>
                <a:endParaRPr lang="zh-CN" altLang="en-US" sz="8267" dirty="0">
                  <a:solidFill>
                    <a:srgbClr val="000000"/>
                  </a:solidFill>
                </a:endParaRPr>
              </a:p>
            </p:txBody>
          </p:sp>
          <p:cxnSp>
            <p:nvCxnSpPr>
              <p:cNvPr id="15559" name="直接连接符 172">
                <a:extLst>
                  <a:ext uri="{FF2B5EF4-FFF2-40B4-BE49-F238E27FC236}">
                    <a16:creationId xmlns:a16="http://schemas.microsoft.com/office/drawing/2014/main" id="{1AEBE5CA-F5C6-41D2-B5EB-EFC06AFB5B0F}"/>
                  </a:ext>
                </a:extLst>
              </p:cNvPr>
              <p:cNvCxnSpPr>
                <a:cxnSpLocks noChangeShapeType="1"/>
              </p:cNvCxnSpPr>
              <p:nvPr/>
            </p:nvCxnSpPr>
            <p:spPr bwMode="auto">
              <a:xfrm>
                <a:off x="1360081" y="17068800"/>
                <a:ext cx="11035709" cy="0"/>
              </a:xfrm>
              <a:prstGeom prst="line">
                <a:avLst/>
              </a:prstGeom>
              <a:noFill/>
              <a:ln w="76200"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557" name="文本框 170">
              <a:extLst>
                <a:ext uri="{FF2B5EF4-FFF2-40B4-BE49-F238E27FC236}">
                  <a16:creationId xmlns:a16="http://schemas.microsoft.com/office/drawing/2014/main" id="{07D347B3-D007-499D-BE31-7285942B8ACB}"/>
                </a:ext>
              </a:extLst>
            </p:cNvPr>
            <p:cNvSpPr txBox="1">
              <a:spLocks noChangeArrowheads="1"/>
            </p:cNvSpPr>
            <p:nvPr/>
          </p:nvSpPr>
          <p:spPr bwMode="auto">
            <a:xfrm>
              <a:off x="1563870" y="16005201"/>
              <a:ext cx="5797514" cy="658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3200" b="1" dirty="0">
                  <a:solidFill>
                    <a:srgbClr val="000000"/>
                  </a:solidFill>
                  <a:latin typeface="Lucida Fax" panose="02060602050505020204" pitchFamily="18" charset="0"/>
                  <a:ea typeface="宋体" panose="02010600030101010101" pitchFamily="2" charset="-122"/>
                </a:rPr>
                <a:t>Application</a:t>
              </a:r>
              <a:endParaRPr lang="zh-CN" altLang="en-US" sz="3911" b="1" dirty="0">
                <a:solidFill>
                  <a:srgbClr val="000000"/>
                </a:solidFill>
                <a:latin typeface="Lucida Fax" panose="02060602050505020204" pitchFamily="18" charset="0"/>
                <a:ea typeface="宋体" panose="02010600030101010101" pitchFamily="2" charset="-122"/>
              </a:endParaRPr>
            </a:p>
          </p:txBody>
        </p:sp>
      </p:grpSp>
      <p:grpSp>
        <p:nvGrpSpPr>
          <p:cNvPr id="15364" name="组合 23">
            <a:extLst>
              <a:ext uri="{FF2B5EF4-FFF2-40B4-BE49-F238E27FC236}">
                <a16:creationId xmlns:a16="http://schemas.microsoft.com/office/drawing/2014/main" id="{1C1747D0-9B17-4208-B80C-04848938DC61}"/>
              </a:ext>
            </a:extLst>
          </p:cNvPr>
          <p:cNvGrpSpPr>
            <a:grpSpLocks/>
          </p:cNvGrpSpPr>
          <p:nvPr/>
        </p:nvGrpSpPr>
        <p:grpSpPr bwMode="auto">
          <a:xfrm>
            <a:off x="1081734" y="11581078"/>
            <a:ext cx="9808634" cy="723900"/>
            <a:chOff x="1360081" y="15948824"/>
            <a:chExt cx="11035709" cy="815176"/>
          </a:xfrm>
        </p:grpSpPr>
        <p:grpSp>
          <p:nvGrpSpPr>
            <p:cNvPr id="15548" name="组合 22">
              <a:extLst>
                <a:ext uri="{FF2B5EF4-FFF2-40B4-BE49-F238E27FC236}">
                  <a16:creationId xmlns:a16="http://schemas.microsoft.com/office/drawing/2014/main" id="{6B682FD3-9C40-41D5-B6F7-A136BC20E359}"/>
                </a:ext>
              </a:extLst>
            </p:cNvPr>
            <p:cNvGrpSpPr>
              <a:grpSpLocks/>
            </p:cNvGrpSpPr>
            <p:nvPr/>
          </p:nvGrpSpPr>
          <p:grpSpPr bwMode="auto">
            <a:xfrm>
              <a:off x="1360081" y="15948824"/>
              <a:ext cx="11035709" cy="815176"/>
              <a:chOff x="1360081" y="17068800"/>
              <a:chExt cx="11035709" cy="815176"/>
            </a:xfrm>
          </p:grpSpPr>
          <p:sp>
            <p:nvSpPr>
              <p:cNvPr id="17" name="矩形: 圆顶角 16">
                <a:extLst>
                  <a:ext uri="{FF2B5EF4-FFF2-40B4-BE49-F238E27FC236}">
                    <a16:creationId xmlns:a16="http://schemas.microsoft.com/office/drawing/2014/main" id="{3FBA10B4-021A-419E-B070-02653BE459FB}"/>
                  </a:ext>
                </a:extLst>
              </p:cNvPr>
              <p:cNvSpPr/>
              <p:nvPr/>
            </p:nvSpPr>
            <p:spPr bwMode="auto">
              <a:xfrm>
                <a:off x="1371194" y="17068800"/>
                <a:ext cx="4038965" cy="815176"/>
              </a:xfrm>
              <a:prstGeom prst="round2SameRect">
                <a:avLst>
                  <a:gd name="adj1" fmla="val 0"/>
                  <a:gd name="adj2" fmla="val 50000"/>
                </a:avLst>
              </a:prstGeom>
              <a:solidFill>
                <a:schemeClr val="accent1"/>
              </a:solidFill>
              <a:ln w="9525" cap="flat" cmpd="sng" algn="ctr">
                <a:noFill/>
                <a:prstDash val="solid"/>
                <a:round/>
                <a:headEnd type="none" w="med" len="med"/>
                <a:tailEnd type="none" w="med" len="med"/>
              </a:ln>
              <a:effectLst/>
            </p:spPr>
            <p:txBody>
              <a:bodyPr/>
              <a:lstStyle/>
              <a:p>
                <a:pPr defTabSz="4179972">
                  <a:defRPr/>
                </a:pPr>
                <a:endParaRPr lang="zh-CN" altLang="en-US" sz="8267" dirty="0">
                  <a:solidFill>
                    <a:srgbClr val="000000"/>
                  </a:solidFill>
                </a:endParaRPr>
              </a:p>
            </p:txBody>
          </p:sp>
          <p:cxnSp>
            <p:nvCxnSpPr>
              <p:cNvPr id="15551" name="直接连接符 21">
                <a:extLst>
                  <a:ext uri="{FF2B5EF4-FFF2-40B4-BE49-F238E27FC236}">
                    <a16:creationId xmlns:a16="http://schemas.microsoft.com/office/drawing/2014/main" id="{E5102631-3306-4D6D-BA6C-255B7AAED72B}"/>
                  </a:ext>
                </a:extLst>
              </p:cNvPr>
              <p:cNvCxnSpPr>
                <a:cxnSpLocks noChangeShapeType="1"/>
              </p:cNvCxnSpPr>
              <p:nvPr/>
            </p:nvCxnSpPr>
            <p:spPr bwMode="auto">
              <a:xfrm>
                <a:off x="1360081" y="17068800"/>
                <a:ext cx="11035709" cy="0"/>
              </a:xfrm>
              <a:prstGeom prst="line">
                <a:avLst/>
              </a:prstGeom>
              <a:noFill/>
              <a:ln w="76200"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549" name="文本框 17">
              <a:extLst>
                <a:ext uri="{FF2B5EF4-FFF2-40B4-BE49-F238E27FC236}">
                  <a16:creationId xmlns:a16="http://schemas.microsoft.com/office/drawing/2014/main" id="{72EED600-6F74-4107-A923-57444EFAEF8D}"/>
                </a:ext>
              </a:extLst>
            </p:cNvPr>
            <p:cNvSpPr txBox="1">
              <a:spLocks noChangeArrowheads="1"/>
            </p:cNvSpPr>
            <p:nvPr/>
          </p:nvSpPr>
          <p:spPr bwMode="auto">
            <a:xfrm>
              <a:off x="1563871" y="16005201"/>
              <a:ext cx="4038600" cy="658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3200" b="1">
                  <a:solidFill>
                    <a:srgbClr val="000000"/>
                  </a:solidFill>
                  <a:latin typeface="Lucida Fax" panose="02060602050505020204" pitchFamily="18" charset="0"/>
                  <a:ea typeface="宋体" panose="02010600030101010101" pitchFamily="2" charset="-122"/>
                </a:rPr>
                <a:t>Edge Learning</a:t>
              </a:r>
              <a:endParaRPr lang="zh-CN" altLang="en-US" sz="3911" b="1">
                <a:solidFill>
                  <a:srgbClr val="000000"/>
                </a:solidFill>
                <a:latin typeface="Lucida Fax" panose="02060602050505020204" pitchFamily="18" charset="0"/>
                <a:ea typeface="宋体" panose="02010600030101010101" pitchFamily="2" charset="-122"/>
              </a:endParaRPr>
            </a:p>
          </p:txBody>
        </p:sp>
      </p:grpSp>
      <p:sp>
        <p:nvSpPr>
          <p:cNvPr id="16" name="文本框 15">
            <a:extLst>
              <a:ext uri="{FF2B5EF4-FFF2-40B4-BE49-F238E27FC236}">
                <a16:creationId xmlns:a16="http://schemas.microsoft.com/office/drawing/2014/main" id="{DF9737A1-2A7B-4E24-A7EE-8DB2A00BA2F7}"/>
              </a:ext>
            </a:extLst>
          </p:cNvPr>
          <p:cNvSpPr txBox="1"/>
          <p:nvPr/>
        </p:nvSpPr>
        <p:spPr>
          <a:xfrm>
            <a:off x="33005197" y="20968982"/>
            <a:ext cx="9819922" cy="913007"/>
          </a:xfrm>
          <a:prstGeom prst="rect">
            <a:avLst/>
          </a:prstGeom>
          <a:solidFill>
            <a:schemeClr val="accent1">
              <a:lumMod val="50000"/>
            </a:schemeClr>
          </a:solidFill>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5333" b="1">
                <a:solidFill>
                  <a:srgbClr val="FFFFFF"/>
                </a:solidFill>
                <a:ea typeface="宋体" panose="02010600030101010101" pitchFamily="2" charset="-122"/>
              </a:rPr>
              <a:t>Conclusion</a:t>
            </a:r>
            <a:endParaRPr lang="zh-CN" altLang="en-US" sz="5333" b="1">
              <a:solidFill>
                <a:srgbClr val="FFFFFF"/>
              </a:solidFill>
              <a:ea typeface="宋体" panose="02010600030101010101" pitchFamily="2" charset="-122"/>
            </a:endParaRPr>
          </a:p>
        </p:txBody>
      </p:sp>
      <p:sp>
        <p:nvSpPr>
          <p:cNvPr id="15" name="文本框 14">
            <a:extLst>
              <a:ext uri="{FF2B5EF4-FFF2-40B4-BE49-F238E27FC236}">
                <a16:creationId xmlns:a16="http://schemas.microsoft.com/office/drawing/2014/main" id="{199E192E-2527-410C-A8EF-8B06CDB3CC75}"/>
              </a:ext>
            </a:extLst>
          </p:cNvPr>
          <p:cNvSpPr txBox="1"/>
          <p:nvPr/>
        </p:nvSpPr>
        <p:spPr>
          <a:xfrm>
            <a:off x="33024952" y="5937382"/>
            <a:ext cx="9819922" cy="913007"/>
          </a:xfrm>
          <a:prstGeom prst="rect">
            <a:avLst/>
          </a:prstGeom>
          <a:solidFill>
            <a:schemeClr val="accent1">
              <a:lumMod val="50000"/>
            </a:schemeClr>
          </a:solidFill>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5333" b="1">
                <a:solidFill>
                  <a:srgbClr val="FFFFFF"/>
                </a:solidFill>
                <a:ea typeface="宋体" panose="02010600030101010101" pitchFamily="2" charset="-122"/>
              </a:rPr>
              <a:t>Discussion</a:t>
            </a:r>
            <a:endParaRPr lang="zh-CN" altLang="en-US" sz="6400" b="1">
              <a:solidFill>
                <a:srgbClr val="FFFFFF"/>
              </a:solidFill>
              <a:ea typeface="宋体" panose="02010600030101010101" pitchFamily="2" charset="-122"/>
            </a:endParaRPr>
          </a:p>
        </p:txBody>
      </p:sp>
      <p:sp>
        <p:nvSpPr>
          <p:cNvPr id="14" name="文本框 13">
            <a:extLst>
              <a:ext uri="{FF2B5EF4-FFF2-40B4-BE49-F238E27FC236}">
                <a16:creationId xmlns:a16="http://schemas.microsoft.com/office/drawing/2014/main" id="{AE4FB01F-53CA-4D0F-823C-007ABBC5ECC1}"/>
              </a:ext>
            </a:extLst>
          </p:cNvPr>
          <p:cNvSpPr txBox="1"/>
          <p:nvPr/>
        </p:nvSpPr>
        <p:spPr>
          <a:xfrm>
            <a:off x="22380593" y="5937382"/>
            <a:ext cx="9818511" cy="913007"/>
          </a:xfrm>
          <a:prstGeom prst="rect">
            <a:avLst/>
          </a:prstGeom>
          <a:solidFill>
            <a:schemeClr val="accent1">
              <a:lumMod val="50000"/>
            </a:schemeClr>
          </a:solidFill>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5333" b="1">
                <a:solidFill>
                  <a:srgbClr val="FFFFFF"/>
                </a:solidFill>
                <a:ea typeface="宋体" panose="02010600030101010101" pitchFamily="2" charset="-122"/>
              </a:rPr>
              <a:t>Results</a:t>
            </a:r>
            <a:endParaRPr lang="zh-CN" altLang="en-US" sz="6400" b="1">
              <a:solidFill>
                <a:srgbClr val="FFFFFF"/>
              </a:solidFill>
              <a:ea typeface="宋体" panose="02010600030101010101" pitchFamily="2" charset="-122"/>
            </a:endParaRPr>
          </a:p>
        </p:txBody>
      </p:sp>
      <p:sp>
        <p:nvSpPr>
          <p:cNvPr id="13" name="文本框 12">
            <a:extLst>
              <a:ext uri="{FF2B5EF4-FFF2-40B4-BE49-F238E27FC236}">
                <a16:creationId xmlns:a16="http://schemas.microsoft.com/office/drawing/2014/main" id="{1893553C-089B-4496-AF99-E4BEDE116390}"/>
              </a:ext>
            </a:extLst>
          </p:cNvPr>
          <p:cNvSpPr txBox="1"/>
          <p:nvPr/>
        </p:nvSpPr>
        <p:spPr>
          <a:xfrm>
            <a:off x="11711403" y="5913438"/>
            <a:ext cx="9818511" cy="913007"/>
          </a:xfrm>
          <a:prstGeom prst="rect">
            <a:avLst/>
          </a:prstGeom>
          <a:solidFill>
            <a:schemeClr val="accent1">
              <a:lumMod val="50000"/>
            </a:schemeClr>
          </a:solidFill>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5333" b="1">
                <a:solidFill>
                  <a:srgbClr val="FFFFFF"/>
                </a:solidFill>
                <a:ea typeface="宋体" panose="02010600030101010101" pitchFamily="2" charset="-122"/>
              </a:rPr>
              <a:t>Methods</a:t>
            </a:r>
            <a:endParaRPr lang="zh-CN" altLang="en-US" sz="5333" b="1">
              <a:solidFill>
                <a:srgbClr val="FFFFFF"/>
              </a:solidFill>
              <a:ea typeface="宋体" panose="02010600030101010101" pitchFamily="2" charset="-122"/>
            </a:endParaRPr>
          </a:p>
        </p:txBody>
      </p:sp>
      <p:sp>
        <p:nvSpPr>
          <p:cNvPr id="12" name="文本框 11">
            <a:extLst>
              <a:ext uri="{FF2B5EF4-FFF2-40B4-BE49-F238E27FC236}">
                <a16:creationId xmlns:a16="http://schemas.microsoft.com/office/drawing/2014/main" id="{DEFB302D-BB6D-40C1-AB7E-C16EB9ADBE34}"/>
              </a:ext>
            </a:extLst>
          </p:cNvPr>
          <p:cNvSpPr txBox="1"/>
          <p:nvPr/>
        </p:nvSpPr>
        <p:spPr>
          <a:xfrm>
            <a:off x="1060567" y="10519631"/>
            <a:ext cx="9819923" cy="913007"/>
          </a:xfrm>
          <a:prstGeom prst="rect">
            <a:avLst/>
          </a:prstGeom>
          <a:solidFill>
            <a:schemeClr val="accent1">
              <a:lumMod val="50000"/>
            </a:schemeClr>
          </a:solidFill>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5333" b="1">
                <a:solidFill>
                  <a:srgbClr val="FFFFFF"/>
                </a:solidFill>
                <a:ea typeface="宋体" panose="02010600030101010101" pitchFamily="2" charset="-122"/>
              </a:rPr>
              <a:t>Background</a:t>
            </a:r>
            <a:endParaRPr lang="zh-CN" altLang="en-US" sz="5333" b="1">
              <a:solidFill>
                <a:srgbClr val="FFFFFF"/>
              </a:solidFill>
              <a:ea typeface="宋体" panose="02010600030101010101" pitchFamily="2" charset="-122"/>
            </a:endParaRPr>
          </a:p>
        </p:txBody>
      </p:sp>
      <p:sp>
        <p:nvSpPr>
          <p:cNvPr id="11" name="文本框 10">
            <a:extLst>
              <a:ext uri="{FF2B5EF4-FFF2-40B4-BE49-F238E27FC236}">
                <a16:creationId xmlns:a16="http://schemas.microsoft.com/office/drawing/2014/main" id="{D17A3F7F-CDA9-4190-BBA8-BED4B4A5549E}"/>
              </a:ext>
            </a:extLst>
          </p:cNvPr>
          <p:cNvSpPr txBox="1"/>
          <p:nvPr/>
        </p:nvSpPr>
        <p:spPr>
          <a:xfrm>
            <a:off x="1081733" y="5937382"/>
            <a:ext cx="9819922" cy="913007"/>
          </a:xfrm>
          <a:prstGeom prst="rect">
            <a:avLst/>
          </a:prstGeom>
          <a:solidFill>
            <a:schemeClr val="accent1">
              <a:lumMod val="50000"/>
            </a:schemeClr>
          </a:solidFill>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5333" b="1" dirty="0">
                <a:solidFill>
                  <a:srgbClr val="FFFFFF"/>
                </a:solidFill>
                <a:ea typeface="宋体" panose="02010600030101010101" pitchFamily="2" charset="-122"/>
              </a:rPr>
              <a:t>Introduction</a:t>
            </a:r>
            <a:endParaRPr lang="zh-CN" altLang="en-US" sz="5333" b="1" dirty="0">
              <a:solidFill>
                <a:srgbClr val="FFFFFF"/>
              </a:solidFill>
              <a:ea typeface="宋体" panose="02010600030101010101" pitchFamily="2" charset="-122"/>
            </a:endParaRPr>
          </a:p>
        </p:txBody>
      </p:sp>
      <p:sp>
        <p:nvSpPr>
          <p:cNvPr id="6" name="矩形 5">
            <a:extLst>
              <a:ext uri="{FF2B5EF4-FFF2-40B4-BE49-F238E27FC236}">
                <a16:creationId xmlns:a16="http://schemas.microsoft.com/office/drawing/2014/main" id="{92252A7B-237E-405E-BB7C-DE1C3EA88AEF}"/>
              </a:ext>
            </a:extLst>
          </p:cNvPr>
          <p:cNvSpPr/>
          <p:nvPr/>
        </p:nvSpPr>
        <p:spPr bwMode="auto">
          <a:xfrm>
            <a:off x="1091612" y="5903228"/>
            <a:ext cx="9798756" cy="26207094"/>
          </a:xfrm>
          <a:prstGeom prst="rect">
            <a:avLst/>
          </a:prstGeom>
          <a:noFill/>
          <a:ln w="57150" cap="flat" cmpd="sng" algn="ctr">
            <a:solidFill>
              <a:schemeClr val="accent1">
                <a:lumMod val="25000"/>
              </a:schemeClr>
            </a:solidFill>
            <a:prstDash val="solid"/>
            <a:round/>
            <a:headEnd type="none" w="med" len="med"/>
            <a:tailEnd type="none" w="med" len="med"/>
          </a:ln>
          <a:effectLst/>
        </p:spPr>
        <p:txBody>
          <a:bodyPr/>
          <a:lstStyle>
            <a:lvl1pPr defTabSz="4702175">
              <a:defRPr sz="2400">
                <a:solidFill>
                  <a:schemeClr val="tx1"/>
                </a:solidFill>
                <a:latin typeface="Times New Roman" panose="02020603050405020304" pitchFamily="18" charset="0"/>
              </a:defRPr>
            </a:lvl1pPr>
            <a:lvl2pPr marL="742950" indent="-285750" defTabSz="4702175">
              <a:defRPr sz="2400">
                <a:solidFill>
                  <a:schemeClr val="tx1"/>
                </a:solidFill>
                <a:latin typeface="Times New Roman" panose="02020603050405020304" pitchFamily="18" charset="0"/>
              </a:defRPr>
            </a:lvl2pPr>
            <a:lvl3pPr marL="1143000" indent="-228600" defTabSz="4702175">
              <a:defRPr sz="2400">
                <a:solidFill>
                  <a:schemeClr val="tx1"/>
                </a:solidFill>
                <a:latin typeface="Times New Roman" panose="02020603050405020304" pitchFamily="18" charset="0"/>
              </a:defRPr>
            </a:lvl3pPr>
            <a:lvl4pPr marL="1600200" indent="-228600" defTabSz="4702175">
              <a:defRPr sz="2400">
                <a:solidFill>
                  <a:schemeClr val="tx1"/>
                </a:solidFill>
                <a:latin typeface="Times New Roman" panose="02020603050405020304" pitchFamily="18" charset="0"/>
              </a:defRPr>
            </a:lvl4pPr>
            <a:lvl5pPr marL="2057400" indent="-228600" defTabSz="4702175">
              <a:defRPr sz="2400">
                <a:solidFill>
                  <a:schemeClr val="tx1"/>
                </a:solidFill>
                <a:latin typeface="Times New Roman" panose="02020603050405020304" pitchFamily="18" charset="0"/>
              </a:defRPr>
            </a:lvl5pPr>
            <a:lvl6pPr marL="2514600" indent="-228600" defTabSz="47021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7021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7021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702175" eaLnBrk="0" fontAlgn="base" hangingPunct="0">
              <a:spcBef>
                <a:spcPct val="0"/>
              </a:spcBef>
              <a:spcAft>
                <a:spcPct val="0"/>
              </a:spcAft>
              <a:defRPr sz="2400">
                <a:solidFill>
                  <a:schemeClr val="tx1"/>
                </a:solidFill>
                <a:latin typeface="Times New Roman" panose="02020603050405020304" pitchFamily="18" charset="0"/>
              </a:defRPr>
            </a:lvl9pPr>
          </a:lstStyle>
          <a:p>
            <a:pPr defTabSz="4179763"/>
            <a:endParaRPr lang="zh-CN" altLang="en-US" sz="8267">
              <a:solidFill>
                <a:srgbClr val="000000"/>
              </a:solidFill>
              <a:latin typeface="Arial" panose="020B0604020202020204" pitchFamily="34" charset="0"/>
              <a:ea typeface="宋体" panose="02010600030101010101" pitchFamily="2" charset="-122"/>
            </a:endParaRPr>
          </a:p>
        </p:txBody>
      </p:sp>
      <p:sp>
        <p:nvSpPr>
          <p:cNvPr id="7" name="矩形 6">
            <a:extLst>
              <a:ext uri="{FF2B5EF4-FFF2-40B4-BE49-F238E27FC236}">
                <a16:creationId xmlns:a16="http://schemas.microsoft.com/office/drawing/2014/main" id="{64C085A1-7AEA-4E93-BADC-5660973D7E59}"/>
              </a:ext>
            </a:extLst>
          </p:cNvPr>
          <p:cNvSpPr/>
          <p:nvPr/>
        </p:nvSpPr>
        <p:spPr bwMode="auto">
          <a:xfrm>
            <a:off x="11709992" y="5903228"/>
            <a:ext cx="9798756" cy="26207092"/>
          </a:xfrm>
          <a:prstGeom prst="rect">
            <a:avLst/>
          </a:prstGeom>
          <a:noFill/>
          <a:ln w="57150" cap="flat" cmpd="sng" algn="ctr">
            <a:solidFill>
              <a:schemeClr val="accent1">
                <a:lumMod val="25000"/>
              </a:schemeClr>
            </a:solidFill>
            <a:prstDash val="solid"/>
            <a:round/>
            <a:headEnd type="none" w="med" len="med"/>
            <a:tailEnd type="none" w="med" len="med"/>
          </a:ln>
          <a:effectLst/>
        </p:spPr>
        <p:txBody>
          <a:bodyPr/>
          <a:lstStyle>
            <a:lvl1pPr defTabSz="4702175">
              <a:defRPr sz="2400">
                <a:solidFill>
                  <a:schemeClr val="tx1"/>
                </a:solidFill>
                <a:latin typeface="Times New Roman" panose="02020603050405020304" pitchFamily="18" charset="0"/>
              </a:defRPr>
            </a:lvl1pPr>
            <a:lvl2pPr marL="742950" indent="-285750" defTabSz="4702175">
              <a:defRPr sz="2400">
                <a:solidFill>
                  <a:schemeClr val="tx1"/>
                </a:solidFill>
                <a:latin typeface="Times New Roman" panose="02020603050405020304" pitchFamily="18" charset="0"/>
              </a:defRPr>
            </a:lvl2pPr>
            <a:lvl3pPr marL="1143000" indent="-228600" defTabSz="4702175">
              <a:defRPr sz="2400">
                <a:solidFill>
                  <a:schemeClr val="tx1"/>
                </a:solidFill>
                <a:latin typeface="Times New Roman" panose="02020603050405020304" pitchFamily="18" charset="0"/>
              </a:defRPr>
            </a:lvl3pPr>
            <a:lvl4pPr marL="1600200" indent="-228600" defTabSz="4702175">
              <a:defRPr sz="2400">
                <a:solidFill>
                  <a:schemeClr val="tx1"/>
                </a:solidFill>
                <a:latin typeface="Times New Roman" panose="02020603050405020304" pitchFamily="18" charset="0"/>
              </a:defRPr>
            </a:lvl4pPr>
            <a:lvl5pPr marL="2057400" indent="-228600" defTabSz="4702175">
              <a:defRPr sz="2400">
                <a:solidFill>
                  <a:schemeClr val="tx1"/>
                </a:solidFill>
                <a:latin typeface="Times New Roman" panose="02020603050405020304" pitchFamily="18" charset="0"/>
              </a:defRPr>
            </a:lvl5pPr>
            <a:lvl6pPr marL="2514600" indent="-228600" defTabSz="47021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7021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7021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702175" eaLnBrk="0" fontAlgn="base" hangingPunct="0">
              <a:spcBef>
                <a:spcPct val="0"/>
              </a:spcBef>
              <a:spcAft>
                <a:spcPct val="0"/>
              </a:spcAft>
              <a:defRPr sz="2400">
                <a:solidFill>
                  <a:schemeClr val="tx1"/>
                </a:solidFill>
                <a:latin typeface="Times New Roman" panose="02020603050405020304" pitchFamily="18" charset="0"/>
              </a:defRPr>
            </a:lvl9pPr>
          </a:lstStyle>
          <a:p>
            <a:pPr defTabSz="4179763"/>
            <a:endParaRPr lang="zh-CN" altLang="en-US" sz="8267">
              <a:solidFill>
                <a:srgbClr val="000000"/>
              </a:solidFill>
              <a:latin typeface="Arial" panose="020B0604020202020204" pitchFamily="34" charset="0"/>
              <a:ea typeface="宋体" panose="02010600030101010101" pitchFamily="2" charset="-122"/>
            </a:endParaRPr>
          </a:p>
        </p:txBody>
      </p:sp>
      <p:sp>
        <p:nvSpPr>
          <p:cNvPr id="8" name="矩形 7">
            <a:extLst>
              <a:ext uri="{FF2B5EF4-FFF2-40B4-BE49-F238E27FC236}">
                <a16:creationId xmlns:a16="http://schemas.microsoft.com/office/drawing/2014/main" id="{32165B60-B1D0-4A2B-BAFF-5F78D4D8D2A8}"/>
              </a:ext>
            </a:extLst>
          </p:cNvPr>
          <p:cNvSpPr/>
          <p:nvPr/>
        </p:nvSpPr>
        <p:spPr bwMode="auto">
          <a:xfrm>
            <a:off x="22363943" y="5903228"/>
            <a:ext cx="9798756" cy="26207088"/>
          </a:xfrm>
          <a:prstGeom prst="rect">
            <a:avLst/>
          </a:prstGeom>
          <a:noFill/>
          <a:ln w="57150" cap="flat" cmpd="sng" algn="ctr">
            <a:solidFill>
              <a:schemeClr val="accent1">
                <a:lumMod val="25000"/>
              </a:schemeClr>
            </a:solidFill>
            <a:prstDash val="solid"/>
            <a:round/>
            <a:headEnd type="none" w="med" len="med"/>
            <a:tailEnd type="none" w="med" len="med"/>
          </a:ln>
          <a:effectLst/>
        </p:spPr>
        <p:txBody>
          <a:bodyPr/>
          <a:lstStyle>
            <a:lvl1pPr defTabSz="4702175">
              <a:defRPr sz="2400">
                <a:solidFill>
                  <a:schemeClr val="tx1"/>
                </a:solidFill>
                <a:latin typeface="Times New Roman" panose="02020603050405020304" pitchFamily="18" charset="0"/>
              </a:defRPr>
            </a:lvl1pPr>
            <a:lvl2pPr marL="742950" indent="-285750" defTabSz="4702175">
              <a:defRPr sz="2400">
                <a:solidFill>
                  <a:schemeClr val="tx1"/>
                </a:solidFill>
                <a:latin typeface="Times New Roman" panose="02020603050405020304" pitchFamily="18" charset="0"/>
              </a:defRPr>
            </a:lvl2pPr>
            <a:lvl3pPr marL="1143000" indent="-228600" defTabSz="4702175">
              <a:defRPr sz="2400">
                <a:solidFill>
                  <a:schemeClr val="tx1"/>
                </a:solidFill>
                <a:latin typeface="Times New Roman" panose="02020603050405020304" pitchFamily="18" charset="0"/>
              </a:defRPr>
            </a:lvl3pPr>
            <a:lvl4pPr marL="1600200" indent="-228600" defTabSz="4702175">
              <a:defRPr sz="2400">
                <a:solidFill>
                  <a:schemeClr val="tx1"/>
                </a:solidFill>
                <a:latin typeface="Times New Roman" panose="02020603050405020304" pitchFamily="18" charset="0"/>
              </a:defRPr>
            </a:lvl4pPr>
            <a:lvl5pPr marL="2057400" indent="-228600" defTabSz="4702175">
              <a:defRPr sz="2400">
                <a:solidFill>
                  <a:schemeClr val="tx1"/>
                </a:solidFill>
                <a:latin typeface="Times New Roman" panose="02020603050405020304" pitchFamily="18" charset="0"/>
              </a:defRPr>
            </a:lvl5pPr>
            <a:lvl6pPr marL="2514600" indent="-228600" defTabSz="47021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7021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7021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702175" eaLnBrk="0" fontAlgn="base" hangingPunct="0">
              <a:spcBef>
                <a:spcPct val="0"/>
              </a:spcBef>
              <a:spcAft>
                <a:spcPct val="0"/>
              </a:spcAft>
              <a:defRPr sz="2400">
                <a:solidFill>
                  <a:schemeClr val="tx1"/>
                </a:solidFill>
                <a:latin typeface="Times New Roman" panose="02020603050405020304" pitchFamily="18" charset="0"/>
              </a:defRPr>
            </a:lvl9pPr>
          </a:lstStyle>
          <a:p>
            <a:pPr defTabSz="4179763"/>
            <a:endParaRPr lang="zh-CN" altLang="en-US" sz="8267">
              <a:solidFill>
                <a:srgbClr val="000000"/>
              </a:solidFill>
              <a:latin typeface="Arial" panose="020B0604020202020204" pitchFamily="34" charset="0"/>
              <a:ea typeface="宋体" panose="02010600030101010101" pitchFamily="2" charset="-122"/>
            </a:endParaRPr>
          </a:p>
        </p:txBody>
      </p:sp>
      <p:sp>
        <p:nvSpPr>
          <p:cNvPr id="9" name="矩形 8">
            <a:extLst>
              <a:ext uri="{FF2B5EF4-FFF2-40B4-BE49-F238E27FC236}">
                <a16:creationId xmlns:a16="http://schemas.microsoft.com/office/drawing/2014/main" id="{23D34F2D-0B1F-4ED9-9514-E0A69AA57EDE}"/>
              </a:ext>
            </a:extLst>
          </p:cNvPr>
          <p:cNvSpPr/>
          <p:nvPr/>
        </p:nvSpPr>
        <p:spPr bwMode="auto">
          <a:xfrm>
            <a:off x="33024953" y="5903228"/>
            <a:ext cx="9800167" cy="26207088"/>
          </a:xfrm>
          <a:prstGeom prst="rect">
            <a:avLst/>
          </a:prstGeom>
          <a:noFill/>
          <a:ln w="57150" cap="flat" cmpd="sng" algn="ctr">
            <a:solidFill>
              <a:schemeClr val="accent1">
                <a:lumMod val="25000"/>
              </a:schemeClr>
            </a:solidFill>
            <a:prstDash val="solid"/>
            <a:round/>
            <a:headEnd type="none" w="med" len="med"/>
            <a:tailEnd type="none" w="med" len="med"/>
          </a:ln>
          <a:effectLst/>
        </p:spPr>
        <p:txBody>
          <a:bodyPr/>
          <a:lstStyle>
            <a:lvl1pPr defTabSz="4702175">
              <a:defRPr sz="2400">
                <a:solidFill>
                  <a:schemeClr val="tx1"/>
                </a:solidFill>
                <a:latin typeface="Times New Roman" panose="02020603050405020304" pitchFamily="18" charset="0"/>
              </a:defRPr>
            </a:lvl1pPr>
            <a:lvl2pPr marL="742950" indent="-285750" defTabSz="4702175">
              <a:defRPr sz="2400">
                <a:solidFill>
                  <a:schemeClr val="tx1"/>
                </a:solidFill>
                <a:latin typeface="Times New Roman" panose="02020603050405020304" pitchFamily="18" charset="0"/>
              </a:defRPr>
            </a:lvl2pPr>
            <a:lvl3pPr marL="1143000" indent="-228600" defTabSz="4702175">
              <a:defRPr sz="2400">
                <a:solidFill>
                  <a:schemeClr val="tx1"/>
                </a:solidFill>
                <a:latin typeface="Times New Roman" panose="02020603050405020304" pitchFamily="18" charset="0"/>
              </a:defRPr>
            </a:lvl3pPr>
            <a:lvl4pPr marL="1600200" indent="-228600" defTabSz="4702175">
              <a:defRPr sz="2400">
                <a:solidFill>
                  <a:schemeClr val="tx1"/>
                </a:solidFill>
                <a:latin typeface="Times New Roman" panose="02020603050405020304" pitchFamily="18" charset="0"/>
              </a:defRPr>
            </a:lvl4pPr>
            <a:lvl5pPr marL="2057400" indent="-228600" defTabSz="4702175">
              <a:defRPr sz="2400">
                <a:solidFill>
                  <a:schemeClr val="tx1"/>
                </a:solidFill>
                <a:latin typeface="Times New Roman" panose="02020603050405020304" pitchFamily="18" charset="0"/>
              </a:defRPr>
            </a:lvl5pPr>
            <a:lvl6pPr marL="2514600" indent="-228600" defTabSz="47021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7021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7021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702175" eaLnBrk="0" fontAlgn="base" hangingPunct="0">
              <a:spcBef>
                <a:spcPct val="0"/>
              </a:spcBef>
              <a:spcAft>
                <a:spcPct val="0"/>
              </a:spcAft>
              <a:defRPr sz="2400">
                <a:solidFill>
                  <a:schemeClr val="tx1"/>
                </a:solidFill>
                <a:latin typeface="Times New Roman" panose="02020603050405020304" pitchFamily="18" charset="0"/>
              </a:defRPr>
            </a:lvl9pPr>
          </a:lstStyle>
          <a:p>
            <a:pPr defTabSz="4179763"/>
            <a:endParaRPr lang="zh-CN" altLang="en-US" sz="8267">
              <a:solidFill>
                <a:srgbClr val="000000"/>
              </a:solidFill>
              <a:latin typeface="Arial" panose="020B0604020202020204" pitchFamily="34" charset="0"/>
              <a:ea typeface="宋体" panose="02010600030101010101" pitchFamily="2" charset="-122"/>
            </a:endParaRPr>
          </a:p>
        </p:txBody>
      </p:sp>
      <p:grpSp>
        <p:nvGrpSpPr>
          <p:cNvPr id="10" name="组合 9">
            <a:extLst>
              <a:ext uri="{FF2B5EF4-FFF2-40B4-BE49-F238E27FC236}">
                <a16:creationId xmlns:a16="http://schemas.microsoft.com/office/drawing/2014/main" id="{18E36338-537B-46A4-BE4C-6057F6A92D81}"/>
              </a:ext>
            </a:extLst>
          </p:cNvPr>
          <p:cNvGrpSpPr/>
          <p:nvPr/>
        </p:nvGrpSpPr>
        <p:grpSpPr>
          <a:xfrm>
            <a:off x="0" y="6192"/>
            <a:ext cx="43891200" cy="5283200"/>
            <a:chOff x="0" y="1828800"/>
            <a:chExt cx="43891200" cy="5283200"/>
          </a:xfrm>
        </p:grpSpPr>
        <p:sp>
          <p:nvSpPr>
            <p:cNvPr id="2" name="矩形 1">
              <a:extLst>
                <a:ext uri="{FF2B5EF4-FFF2-40B4-BE49-F238E27FC236}">
                  <a16:creationId xmlns:a16="http://schemas.microsoft.com/office/drawing/2014/main" id="{F854BA7B-B59E-431D-9511-37D39E886565}"/>
                </a:ext>
              </a:extLst>
            </p:cNvPr>
            <p:cNvSpPr/>
            <p:nvPr/>
          </p:nvSpPr>
          <p:spPr bwMode="auto">
            <a:xfrm>
              <a:off x="0" y="1828800"/>
              <a:ext cx="43891200" cy="5283200"/>
            </a:xfrm>
            <a:prstGeom prst="rect">
              <a:avLst/>
            </a:prstGeom>
            <a:solidFill>
              <a:schemeClr val="accent5">
                <a:lumMod val="25000"/>
              </a:schemeClr>
            </a:solidFill>
            <a:ln w="9525" cap="flat" cmpd="sng" algn="ctr">
              <a:solidFill>
                <a:schemeClr val="tx1"/>
              </a:solidFill>
              <a:prstDash val="solid"/>
              <a:round/>
              <a:headEnd type="none" w="med" len="med"/>
              <a:tailEnd type="none" w="med" len="med"/>
            </a:ln>
            <a:effectLst/>
          </p:spPr>
          <p:txBody>
            <a:bodyPr/>
            <a:lstStyle>
              <a:lvl1pPr defTabSz="4702175">
                <a:defRPr sz="2400">
                  <a:solidFill>
                    <a:schemeClr val="tx1"/>
                  </a:solidFill>
                  <a:latin typeface="Times New Roman" panose="02020603050405020304" pitchFamily="18" charset="0"/>
                </a:defRPr>
              </a:lvl1pPr>
              <a:lvl2pPr marL="742950" indent="-285750" defTabSz="4702175">
                <a:defRPr sz="2400">
                  <a:solidFill>
                    <a:schemeClr val="tx1"/>
                  </a:solidFill>
                  <a:latin typeface="Times New Roman" panose="02020603050405020304" pitchFamily="18" charset="0"/>
                </a:defRPr>
              </a:lvl2pPr>
              <a:lvl3pPr marL="1143000" indent="-228600" defTabSz="4702175">
                <a:defRPr sz="2400">
                  <a:solidFill>
                    <a:schemeClr val="tx1"/>
                  </a:solidFill>
                  <a:latin typeface="Times New Roman" panose="02020603050405020304" pitchFamily="18" charset="0"/>
                </a:defRPr>
              </a:lvl3pPr>
              <a:lvl4pPr marL="1600200" indent="-228600" defTabSz="4702175">
                <a:defRPr sz="2400">
                  <a:solidFill>
                    <a:schemeClr val="tx1"/>
                  </a:solidFill>
                  <a:latin typeface="Times New Roman" panose="02020603050405020304" pitchFamily="18" charset="0"/>
                </a:defRPr>
              </a:lvl4pPr>
              <a:lvl5pPr marL="2057400" indent="-228600" defTabSz="4702175">
                <a:defRPr sz="2400">
                  <a:solidFill>
                    <a:schemeClr val="tx1"/>
                  </a:solidFill>
                  <a:latin typeface="Times New Roman" panose="02020603050405020304" pitchFamily="18" charset="0"/>
                </a:defRPr>
              </a:lvl5pPr>
              <a:lvl6pPr marL="2514600" indent="-228600" defTabSz="47021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7021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7021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702175" eaLnBrk="0" fontAlgn="base" hangingPunct="0">
                <a:spcBef>
                  <a:spcPct val="0"/>
                </a:spcBef>
                <a:spcAft>
                  <a:spcPct val="0"/>
                </a:spcAft>
                <a:defRPr sz="2400">
                  <a:solidFill>
                    <a:schemeClr val="tx1"/>
                  </a:solidFill>
                  <a:latin typeface="Times New Roman" panose="02020603050405020304" pitchFamily="18" charset="0"/>
                </a:defRPr>
              </a:lvl9pPr>
            </a:lstStyle>
            <a:p>
              <a:pPr defTabSz="4179763"/>
              <a:endParaRPr lang="zh-CN" altLang="en-US" sz="8267">
                <a:solidFill>
                  <a:srgbClr val="000000"/>
                </a:solidFill>
                <a:latin typeface="Arial" panose="020B0604020202020204" pitchFamily="34" charset="0"/>
                <a:ea typeface="宋体" panose="02010600030101010101" pitchFamily="2" charset="-122"/>
              </a:endParaRPr>
            </a:p>
          </p:txBody>
        </p:sp>
        <p:sp>
          <p:nvSpPr>
            <p:cNvPr id="3" name="文本框 2">
              <a:extLst>
                <a:ext uri="{FF2B5EF4-FFF2-40B4-BE49-F238E27FC236}">
                  <a16:creationId xmlns:a16="http://schemas.microsoft.com/office/drawing/2014/main" id="{9A62AC36-CD1B-41B7-8CF9-69130B54D773}"/>
                </a:ext>
              </a:extLst>
            </p:cNvPr>
            <p:cNvSpPr txBox="1"/>
            <p:nvPr/>
          </p:nvSpPr>
          <p:spPr>
            <a:xfrm>
              <a:off x="7044267" y="2442636"/>
              <a:ext cx="35390667" cy="1296189"/>
            </a:xfrm>
            <a:prstGeom prst="rect">
              <a:avLst/>
            </a:prstGeom>
            <a:noFill/>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7823" b="1" dirty="0">
                  <a:solidFill>
                    <a:srgbClr val="FFFFFF"/>
                  </a:solidFill>
                  <a:ea typeface="宋体" panose="02010600030101010101" pitchFamily="2" charset="-122"/>
                </a:rPr>
                <a:t>Always Synchronize All Workers for Asynchronous Parallel Scheme via Broadcast</a:t>
              </a:r>
              <a:endParaRPr lang="zh-CN" altLang="en-US" sz="7823" b="1" dirty="0">
                <a:solidFill>
                  <a:srgbClr val="FFFFFF"/>
                </a:solidFill>
                <a:ea typeface="宋体" panose="02010600030101010101" pitchFamily="2" charset="-122"/>
              </a:endParaRPr>
            </a:p>
          </p:txBody>
        </p:sp>
        <p:sp>
          <p:nvSpPr>
            <p:cNvPr id="4" name="文本框 3">
              <a:extLst>
                <a:ext uri="{FF2B5EF4-FFF2-40B4-BE49-F238E27FC236}">
                  <a16:creationId xmlns:a16="http://schemas.microsoft.com/office/drawing/2014/main" id="{5EB6DC66-FD34-4C69-B9A3-2E1324394C7D}"/>
                </a:ext>
              </a:extLst>
            </p:cNvPr>
            <p:cNvSpPr txBox="1"/>
            <p:nvPr/>
          </p:nvSpPr>
          <p:spPr>
            <a:xfrm>
              <a:off x="7044267" y="4529667"/>
              <a:ext cx="15849600" cy="995209"/>
            </a:xfrm>
            <a:prstGeom prst="rect">
              <a:avLst/>
            </a:prstGeom>
            <a:noFill/>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5867" b="1">
                  <a:solidFill>
                    <a:srgbClr val="FFFFFF"/>
                  </a:solidFill>
                  <a:ea typeface="宋体" panose="02010600030101010101" pitchFamily="2" charset="-122"/>
                </a:rPr>
                <a:t>Yang Yutong, Chen Kailin, Tan Zhiren, Shi Hao</a:t>
              </a:r>
              <a:endParaRPr lang="zh-CN" altLang="en-US" sz="7112" b="1">
                <a:solidFill>
                  <a:srgbClr val="FFFFFF"/>
                </a:solidFill>
                <a:ea typeface="宋体" panose="02010600030101010101" pitchFamily="2" charset="-122"/>
              </a:endParaRPr>
            </a:p>
          </p:txBody>
        </p:sp>
        <p:sp>
          <p:nvSpPr>
            <p:cNvPr id="5" name="文本框 4">
              <a:extLst>
                <a:ext uri="{FF2B5EF4-FFF2-40B4-BE49-F238E27FC236}">
                  <a16:creationId xmlns:a16="http://schemas.microsoft.com/office/drawing/2014/main" id="{6EC627F2-F153-4339-A2AE-0E048C80BDD0}"/>
                </a:ext>
              </a:extLst>
            </p:cNvPr>
            <p:cNvSpPr txBox="1"/>
            <p:nvPr/>
          </p:nvSpPr>
          <p:spPr>
            <a:xfrm>
              <a:off x="6637868" y="5573890"/>
              <a:ext cx="21853879" cy="995209"/>
            </a:xfrm>
            <a:prstGeom prst="rect">
              <a:avLst/>
            </a:prstGeom>
            <a:noFill/>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5867" b="1">
                  <a:solidFill>
                    <a:srgbClr val="FFFFFF"/>
                  </a:solidFill>
                  <a:ea typeface="宋体" panose="02010600030101010101" pitchFamily="2" charset="-122"/>
                </a:rPr>
                <a:t>National University of Singapore, School of Computing, CS5260</a:t>
              </a:r>
              <a:endParaRPr lang="zh-CN" altLang="en-US" sz="7112" b="1">
                <a:solidFill>
                  <a:srgbClr val="FFFFFF"/>
                </a:solidFill>
                <a:ea typeface="宋体" panose="02010600030101010101" pitchFamily="2" charset="-122"/>
              </a:endParaRPr>
            </a:p>
          </p:txBody>
        </p:sp>
        <p:pic>
          <p:nvPicPr>
            <p:cNvPr id="15379" name="Picture 2" descr="NUS - National University of Singapore">
              <a:extLst>
                <a:ext uri="{FF2B5EF4-FFF2-40B4-BE49-F238E27FC236}">
                  <a16:creationId xmlns:a16="http://schemas.microsoft.com/office/drawing/2014/main" id="{3628A59E-A729-4405-BE7A-F71C20130E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999" t="5115" r="17999" b="7301"/>
            <a:stretch>
              <a:fillRect/>
            </a:stretch>
          </p:blipFill>
          <p:spPr bwMode="auto">
            <a:xfrm>
              <a:off x="270933" y="2101146"/>
              <a:ext cx="6502400" cy="467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380" name="文本框 9">
            <a:extLst>
              <a:ext uri="{FF2B5EF4-FFF2-40B4-BE49-F238E27FC236}">
                <a16:creationId xmlns:a16="http://schemas.microsoft.com/office/drawing/2014/main" id="{6A73EAB8-FDA0-47F7-AD9F-8FD702480B06}"/>
              </a:ext>
            </a:extLst>
          </p:cNvPr>
          <p:cNvSpPr txBox="1">
            <a:spLocks noChangeArrowheads="1"/>
          </p:cNvSpPr>
          <p:nvPr/>
        </p:nvSpPr>
        <p:spPr bwMode="auto">
          <a:xfrm>
            <a:off x="1262356" y="6852647"/>
            <a:ext cx="9447388" cy="3593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44" dirty="0">
                <a:solidFill>
                  <a:srgbClr val="000000"/>
                </a:solidFill>
                <a:ea typeface="宋体" panose="02010600030101010101" pitchFamily="2" charset="-122"/>
                <a:cs typeface="Times New Roman" panose="02020603050405020304" pitchFamily="18" charset="0"/>
              </a:rPr>
              <a:t>Communication cost has always been the bottleneck in distributed learning. The KSGD and KASGD methods using K-average are hence proposed to effectively reduce the communication cost. Synchronous KSGD updates all worker parameters by broadcast, while asynchronous KASGD cannot use broadcast. Considering that broadcast is much more efficient than point-to-point in the edge learning scenario, we tried to apply broadcast to KASGD and proposed ASPB.</a:t>
            </a:r>
            <a:endParaRPr lang="zh-CN" altLang="en-US" sz="3556" dirty="0">
              <a:solidFill>
                <a:srgbClr val="000000"/>
              </a:solidFill>
              <a:ea typeface="宋体" panose="02010600030101010101" pitchFamily="2" charset="-122"/>
              <a:cs typeface="Times New Roman" panose="02020603050405020304" pitchFamily="18" charset="0"/>
            </a:endParaRPr>
          </a:p>
        </p:txBody>
      </p:sp>
      <p:grpSp>
        <p:nvGrpSpPr>
          <p:cNvPr id="15381" name="组合 42">
            <a:extLst>
              <a:ext uri="{FF2B5EF4-FFF2-40B4-BE49-F238E27FC236}">
                <a16:creationId xmlns:a16="http://schemas.microsoft.com/office/drawing/2014/main" id="{4FF68A0A-EAA5-43F8-90C5-2A339A5D610D}"/>
              </a:ext>
            </a:extLst>
          </p:cNvPr>
          <p:cNvGrpSpPr>
            <a:grpSpLocks/>
          </p:cNvGrpSpPr>
          <p:nvPr/>
        </p:nvGrpSpPr>
        <p:grpSpPr bwMode="auto">
          <a:xfrm>
            <a:off x="1102900" y="17484229"/>
            <a:ext cx="9810044" cy="6921849"/>
            <a:chOff x="1384891" y="19354800"/>
            <a:chExt cx="11035709" cy="7786333"/>
          </a:xfrm>
        </p:grpSpPr>
        <p:grpSp>
          <p:nvGrpSpPr>
            <p:cNvPr id="15502" name="组合 35">
              <a:extLst>
                <a:ext uri="{FF2B5EF4-FFF2-40B4-BE49-F238E27FC236}">
                  <a16:creationId xmlns:a16="http://schemas.microsoft.com/office/drawing/2014/main" id="{FE060A64-684F-44DC-B5AE-96948482C584}"/>
                </a:ext>
              </a:extLst>
            </p:cNvPr>
            <p:cNvGrpSpPr>
              <a:grpSpLocks/>
            </p:cNvGrpSpPr>
            <p:nvPr/>
          </p:nvGrpSpPr>
          <p:grpSpPr bwMode="auto">
            <a:xfrm>
              <a:off x="1384891" y="19354800"/>
              <a:ext cx="11035709" cy="815176"/>
              <a:chOff x="1384891" y="19987424"/>
              <a:chExt cx="11035709" cy="815176"/>
            </a:xfrm>
          </p:grpSpPr>
          <p:grpSp>
            <p:nvGrpSpPr>
              <p:cNvPr id="15544" name="组合 24">
                <a:extLst>
                  <a:ext uri="{FF2B5EF4-FFF2-40B4-BE49-F238E27FC236}">
                    <a16:creationId xmlns:a16="http://schemas.microsoft.com/office/drawing/2014/main" id="{28F60B89-8DC1-4314-83F0-DDD9B51A65BD}"/>
                  </a:ext>
                </a:extLst>
              </p:cNvPr>
              <p:cNvGrpSpPr>
                <a:grpSpLocks/>
              </p:cNvGrpSpPr>
              <p:nvPr/>
            </p:nvGrpSpPr>
            <p:grpSpPr bwMode="auto">
              <a:xfrm>
                <a:off x="1384891" y="19987424"/>
                <a:ext cx="11035709" cy="815176"/>
                <a:chOff x="1360081" y="17068800"/>
                <a:chExt cx="11035709" cy="815176"/>
              </a:xfrm>
            </p:grpSpPr>
            <p:sp>
              <p:nvSpPr>
                <p:cNvPr id="26" name="矩形: 圆顶角 25">
                  <a:extLst>
                    <a:ext uri="{FF2B5EF4-FFF2-40B4-BE49-F238E27FC236}">
                      <a16:creationId xmlns:a16="http://schemas.microsoft.com/office/drawing/2014/main" id="{8B274C7C-9C1B-4742-B907-5A34A2E50561}"/>
                    </a:ext>
                  </a:extLst>
                </p:cNvPr>
                <p:cNvSpPr/>
                <p:nvPr/>
              </p:nvSpPr>
              <p:spPr bwMode="auto">
                <a:xfrm>
                  <a:off x="1371193" y="17068800"/>
                  <a:ext cx="4038384" cy="815897"/>
                </a:xfrm>
                <a:prstGeom prst="round2SameRect">
                  <a:avLst>
                    <a:gd name="adj1" fmla="val 0"/>
                    <a:gd name="adj2" fmla="val 50000"/>
                  </a:avLst>
                </a:prstGeom>
                <a:solidFill>
                  <a:schemeClr val="accent1"/>
                </a:solidFill>
                <a:ln w="9525" cap="flat" cmpd="sng" algn="ctr">
                  <a:noFill/>
                  <a:prstDash val="solid"/>
                  <a:round/>
                  <a:headEnd type="none" w="med" len="med"/>
                  <a:tailEnd type="none" w="med" len="med"/>
                </a:ln>
                <a:effectLst/>
              </p:spPr>
              <p:txBody>
                <a:bodyPr/>
                <a:lstStyle/>
                <a:p>
                  <a:pPr defTabSz="4179972">
                    <a:defRPr/>
                  </a:pPr>
                  <a:endParaRPr lang="zh-CN" altLang="en-US" sz="8267" dirty="0">
                    <a:solidFill>
                      <a:srgbClr val="000000"/>
                    </a:solidFill>
                  </a:endParaRPr>
                </a:p>
              </p:txBody>
            </p:sp>
            <p:cxnSp>
              <p:nvCxnSpPr>
                <p:cNvPr id="15547" name="直接连接符 26">
                  <a:extLst>
                    <a:ext uri="{FF2B5EF4-FFF2-40B4-BE49-F238E27FC236}">
                      <a16:creationId xmlns:a16="http://schemas.microsoft.com/office/drawing/2014/main" id="{F152B2EF-3BE6-4535-880F-20FBD32E04CF}"/>
                    </a:ext>
                  </a:extLst>
                </p:cNvPr>
                <p:cNvCxnSpPr>
                  <a:cxnSpLocks noChangeShapeType="1"/>
                </p:cNvCxnSpPr>
                <p:nvPr/>
              </p:nvCxnSpPr>
              <p:spPr bwMode="auto">
                <a:xfrm>
                  <a:off x="1360081" y="17068800"/>
                  <a:ext cx="11035709" cy="0"/>
                </a:xfrm>
                <a:prstGeom prst="line">
                  <a:avLst/>
                </a:prstGeom>
                <a:noFill/>
                <a:ln w="76200"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545" name="文本框 33">
                <a:extLst>
                  <a:ext uri="{FF2B5EF4-FFF2-40B4-BE49-F238E27FC236}">
                    <a16:creationId xmlns:a16="http://schemas.microsoft.com/office/drawing/2014/main" id="{2533D632-D519-4E1D-AC71-57656EA5ACB0}"/>
                  </a:ext>
                </a:extLst>
              </p:cNvPr>
              <p:cNvSpPr txBox="1">
                <a:spLocks noChangeArrowheads="1"/>
              </p:cNvSpPr>
              <p:nvPr/>
            </p:nvSpPr>
            <p:spPr bwMode="auto">
              <a:xfrm>
                <a:off x="1615441" y="20050802"/>
                <a:ext cx="2651761" cy="65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3200" b="1">
                    <a:solidFill>
                      <a:srgbClr val="000000"/>
                    </a:solidFill>
                    <a:latin typeface="Lucida Fax" panose="02060602050505020204" pitchFamily="18" charset="0"/>
                    <a:ea typeface="宋体" panose="02010600030101010101" pitchFamily="2" charset="-122"/>
                  </a:rPr>
                  <a:t>KSGD</a:t>
                </a:r>
                <a:endParaRPr lang="zh-CN" altLang="en-US" sz="3911" b="1">
                  <a:solidFill>
                    <a:srgbClr val="000000"/>
                  </a:solidFill>
                  <a:latin typeface="Lucida Fax" panose="02060602050505020204" pitchFamily="18" charset="0"/>
                  <a:ea typeface="宋体" panose="02010600030101010101" pitchFamily="2" charset="-122"/>
                </a:endParaRPr>
              </a:p>
            </p:txBody>
          </p:sp>
        </p:grpSp>
        <p:grpSp>
          <p:nvGrpSpPr>
            <p:cNvPr id="15503" name="组合 38">
              <a:extLst>
                <a:ext uri="{FF2B5EF4-FFF2-40B4-BE49-F238E27FC236}">
                  <a16:creationId xmlns:a16="http://schemas.microsoft.com/office/drawing/2014/main" id="{C8553842-1DD3-487D-94D9-3794B60B5C11}"/>
                </a:ext>
              </a:extLst>
            </p:cNvPr>
            <p:cNvGrpSpPr>
              <a:grpSpLocks/>
            </p:cNvGrpSpPr>
            <p:nvPr/>
          </p:nvGrpSpPr>
          <p:grpSpPr bwMode="auto">
            <a:xfrm>
              <a:off x="2614143" y="21703361"/>
              <a:ext cx="3218056" cy="2393329"/>
              <a:chOff x="935744" y="21241894"/>
              <a:chExt cx="5335625" cy="3968205"/>
            </a:xfrm>
          </p:grpSpPr>
          <p:pic>
            <p:nvPicPr>
              <p:cNvPr id="15525" name="Google Shape;136;p17">
                <a:extLst>
                  <a:ext uri="{FF2B5EF4-FFF2-40B4-BE49-F238E27FC236}">
                    <a16:creationId xmlns:a16="http://schemas.microsoft.com/office/drawing/2014/main" id="{FD6C3D94-E7CD-4726-AE90-61122EB48B6B}"/>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8138" y="21623167"/>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26" name="Google Shape;137;p17">
                <a:extLst>
                  <a:ext uri="{FF2B5EF4-FFF2-40B4-BE49-F238E27FC236}">
                    <a16:creationId xmlns:a16="http://schemas.microsoft.com/office/drawing/2014/main" id="{6BED3599-63E1-4FB9-AADD-8C6E010CAE17}"/>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111" y="24066281"/>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27" name="Google Shape;138;p17">
                <a:extLst>
                  <a:ext uri="{FF2B5EF4-FFF2-40B4-BE49-F238E27FC236}">
                    <a16:creationId xmlns:a16="http://schemas.microsoft.com/office/drawing/2014/main" id="{50B3F10E-4A45-46BA-A502-3D5C8E26C8E0}"/>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2831" y="24066281"/>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28" name="Google Shape;139;p17">
                <a:extLst>
                  <a:ext uri="{FF2B5EF4-FFF2-40B4-BE49-F238E27FC236}">
                    <a16:creationId xmlns:a16="http://schemas.microsoft.com/office/drawing/2014/main" id="{4FC3A8FD-0A88-4109-BAC6-EBEFED889864}"/>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7551" y="24066281"/>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529" name="Google Shape;140;p17">
                <a:extLst>
                  <a:ext uri="{FF2B5EF4-FFF2-40B4-BE49-F238E27FC236}">
                    <a16:creationId xmlns:a16="http://schemas.microsoft.com/office/drawing/2014/main" id="{CC339A15-F7EF-45A3-B2CF-795E50F47FCE}"/>
                  </a:ext>
                </a:extLst>
              </p:cNvPr>
              <p:cNvCxnSpPr>
                <a:cxnSpLocks noChangeShapeType="1"/>
                <a:stCxn id="15526" idx="0"/>
                <a:endCxn id="15525" idx="2"/>
              </p:cNvCxnSpPr>
              <p:nvPr/>
            </p:nvCxnSpPr>
            <p:spPr bwMode="auto">
              <a:xfrm rot="10800000" flipH="1">
                <a:off x="2510020" y="22766981"/>
                <a:ext cx="1479900" cy="1299300"/>
              </a:xfrm>
              <a:prstGeom prst="straightConnector1">
                <a:avLst/>
              </a:prstGeom>
              <a:noFill/>
              <a:ln w="9525">
                <a:solidFill>
                  <a:srgbClr val="4472C4"/>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15530" name="Google Shape;146;p17">
                <a:extLst>
                  <a:ext uri="{FF2B5EF4-FFF2-40B4-BE49-F238E27FC236}">
                    <a16:creationId xmlns:a16="http://schemas.microsoft.com/office/drawing/2014/main" id="{D55DA986-F17D-416B-AFED-72CC8239B2F2}"/>
                  </a:ext>
                </a:extLst>
              </p:cNvPr>
              <p:cNvCxnSpPr>
                <a:cxnSpLocks/>
              </p:cNvCxnSpPr>
              <p:nvPr/>
            </p:nvCxnSpPr>
            <p:spPr bwMode="auto">
              <a:xfrm rot="10800000">
                <a:off x="3990047" y="22761929"/>
                <a:ext cx="0" cy="1167413"/>
              </a:xfrm>
              <a:prstGeom prst="straightConnector1">
                <a:avLst/>
              </a:prstGeom>
              <a:noFill/>
              <a:ln w="9525">
                <a:solidFill>
                  <a:srgbClr val="4472C4"/>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56" name="Google Shape;148;p17">
                <a:extLst>
                  <a:ext uri="{FF2B5EF4-FFF2-40B4-BE49-F238E27FC236}">
                    <a16:creationId xmlns:a16="http://schemas.microsoft.com/office/drawing/2014/main" id="{72309EA7-64E2-425D-968D-506E3341DDEA}"/>
                  </a:ext>
                </a:extLst>
              </p:cNvPr>
              <p:cNvSpPr txBox="1"/>
              <p:nvPr/>
            </p:nvSpPr>
            <p:spPr>
              <a:xfrm>
                <a:off x="935744" y="22919789"/>
                <a:ext cx="2576346" cy="276999"/>
              </a:xfrm>
              <a:prstGeom prst="rect">
                <a:avLst/>
              </a:prstGeom>
              <a:blipFill rotWithShape="1">
                <a:blip r:embed="rId4">
                  <a:alphaModFix/>
                </a:blip>
                <a:stretch>
                  <a:fillRect l="-707" r="-708" b="-26665"/>
                </a:stretch>
              </a:blipFill>
              <a:ln>
                <a:noFill/>
              </a:ln>
            </p:spPr>
            <p:txBody>
              <a:bodyPr spcFirstLastPara="1" lIns="81267" tIns="40623" rIns="81267" bIns="40623"/>
              <a:lstStyle/>
              <a:p>
                <a:pPr defTabSz="812810" fontAlgn="auto">
                  <a:spcBef>
                    <a:spcPts val="0"/>
                  </a:spcBef>
                  <a:spcAft>
                    <a:spcPts val="0"/>
                  </a:spcAft>
                  <a:buClr>
                    <a:srgbClr val="000000"/>
                  </a:buClr>
                  <a:defRPr/>
                </a:pPr>
                <a:r>
                  <a:rPr lang="en-US" sz="1600" kern="0">
                    <a:solidFill>
                      <a:srgbClr val="000000"/>
                    </a:solidFill>
                    <a:latin typeface="Arial"/>
                    <a:ea typeface="Arial"/>
                    <a:cs typeface="Arial"/>
                    <a:sym typeface="Arial"/>
                  </a:rPr>
                  <a:t> </a:t>
                </a:r>
                <a:endParaRPr sz="1244" kern="0">
                  <a:solidFill>
                    <a:srgbClr val="000000"/>
                  </a:solidFill>
                  <a:latin typeface="Arial"/>
                  <a:cs typeface="Arial"/>
                  <a:sym typeface="Arial"/>
                </a:endParaRPr>
              </a:p>
            </p:txBody>
          </p:sp>
          <p:sp>
            <p:nvSpPr>
              <p:cNvPr id="57" name="Google Shape;149;p17">
                <a:extLst>
                  <a:ext uri="{FF2B5EF4-FFF2-40B4-BE49-F238E27FC236}">
                    <a16:creationId xmlns:a16="http://schemas.microsoft.com/office/drawing/2014/main" id="{70EAB25A-75F3-409F-988D-51DDFE3FB2CC}"/>
                  </a:ext>
                </a:extLst>
              </p:cNvPr>
              <p:cNvSpPr txBox="1"/>
              <p:nvPr/>
            </p:nvSpPr>
            <p:spPr>
              <a:xfrm>
                <a:off x="2510020" y="21241894"/>
                <a:ext cx="2796215" cy="281937"/>
              </a:xfrm>
              <a:prstGeom prst="rect">
                <a:avLst/>
              </a:prstGeom>
              <a:blipFill rotWithShape="1">
                <a:blip r:embed="rId5">
                  <a:alphaModFix/>
                </a:blip>
                <a:stretch>
                  <a:fillRect l="-653" t="-6521" r="-435" b="-26086"/>
                </a:stretch>
              </a:blipFill>
              <a:ln>
                <a:noFill/>
              </a:ln>
            </p:spPr>
            <p:txBody>
              <a:bodyPr spcFirstLastPara="1" lIns="81267" tIns="40623" rIns="81267" bIns="40623"/>
              <a:lstStyle/>
              <a:p>
                <a:pPr defTabSz="812810" fontAlgn="auto">
                  <a:spcBef>
                    <a:spcPts val="0"/>
                  </a:spcBef>
                  <a:spcAft>
                    <a:spcPts val="0"/>
                  </a:spcAft>
                  <a:buClr>
                    <a:srgbClr val="000000"/>
                  </a:buClr>
                  <a:defRPr/>
                </a:pPr>
                <a:r>
                  <a:rPr lang="en-US" sz="1600" kern="0">
                    <a:solidFill>
                      <a:srgbClr val="000000"/>
                    </a:solidFill>
                    <a:latin typeface="Arial"/>
                    <a:ea typeface="Arial"/>
                    <a:cs typeface="Arial"/>
                    <a:sym typeface="Arial"/>
                  </a:rPr>
                  <a:t> </a:t>
                </a:r>
                <a:endParaRPr sz="1244" kern="0">
                  <a:solidFill>
                    <a:srgbClr val="000000"/>
                  </a:solidFill>
                  <a:latin typeface="Arial"/>
                  <a:cs typeface="Arial"/>
                  <a:sym typeface="Arial"/>
                </a:endParaRPr>
              </a:p>
            </p:txBody>
          </p:sp>
          <p:cxnSp>
            <p:nvCxnSpPr>
              <p:cNvPr id="15537" name="Google Shape;151;p17">
                <a:extLst>
                  <a:ext uri="{FF2B5EF4-FFF2-40B4-BE49-F238E27FC236}">
                    <a16:creationId xmlns:a16="http://schemas.microsoft.com/office/drawing/2014/main" id="{3761A798-6EE4-428E-9E67-4E7159413807}"/>
                  </a:ext>
                </a:extLst>
              </p:cNvPr>
              <p:cNvCxnSpPr>
                <a:cxnSpLocks noChangeShapeType="1"/>
                <a:endCxn id="15525" idx="2"/>
              </p:cNvCxnSpPr>
              <p:nvPr/>
            </p:nvCxnSpPr>
            <p:spPr bwMode="auto">
              <a:xfrm rot="10800000">
                <a:off x="3990047" y="22766985"/>
                <a:ext cx="1511700" cy="1138800"/>
              </a:xfrm>
              <a:prstGeom prst="straightConnector1">
                <a:avLst/>
              </a:prstGeom>
              <a:noFill/>
              <a:ln w="9525">
                <a:solidFill>
                  <a:srgbClr val="4472C4"/>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60" name="Google Shape;152;p17">
                <a:extLst>
                  <a:ext uri="{FF2B5EF4-FFF2-40B4-BE49-F238E27FC236}">
                    <a16:creationId xmlns:a16="http://schemas.microsoft.com/office/drawing/2014/main" id="{CC810C8D-F0D9-47D6-87C2-2BF14500F6E5}"/>
                  </a:ext>
                </a:extLst>
              </p:cNvPr>
              <p:cNvSpPr txBox="1"/>
              <p:nvPr/>
            </p:nvSpPr>
            <p:spPr>
              <a:xfrm>
                <a:off x="3956503" y="23253745"/>
                <a:ext cx="517881" cy="374270"/>
              </a:xfrm>
              <a:prstGeom prst="rect">
                <a:avLst/>
              </a:prstGeom>
              <a:blipFill rotWithShape="1">
                <a:blip r:embed="rId6">
                  <a:alphaModFix/>
                </a:blip>
                <a:stretch>
                  <a:fillRect r="-4760" b="-6555"/>
                </a:stretch>
              </a:blipFill>
              <a:ln>
                <a:noFill/>
              </a:ln>
            </p:spPr>
            <p:txBody>
              <a:bodyPr spcFirstLastPara="1" lIns="81267" tIns="40623" rIns="81267" bIns="40623"/>
              <a:lstStyle/>
              <a:p>
                <a:pPr defTabSz="812810" fontAlgn="auto">
                  <a:spcBef>
                    <a:spcPts val="0"/>
                  </a:spcBef>
                  <a:spcAft>
                    <a:spcPts val="0"/>
                  </a:spcAft>
                  <a:buClr>
                    <a:srgbClr val="000000"/>
                  </a:buClr>
                  <a:defRPr/>
                </a:pPr>
                <a:r>
                  <a:rPr lang="en-US" sz="1600" kern="0">
                    <a:solidFill>
                      <a:srgbClr val="000000"/>
                    </a:solidFill>
                    <a:latin typeface="Arial"/>
                    <a:ea typeface="Arial"/>
                    <a:cs typeface="Arial"/>
                    <a:sym typeface="Arial"/>
                  </a:rPr>
                  <a:t> </a:t>
                </a:r>
                <a:endParaRPr sz="1244" kern="0">
                  <a:solidFill>
                    <a:srgbClr val="000000"/>
                  </a:solidFill>
                  <a:latin typeface="Arial"/>
                  <a:cs typeface="Arial"/>
                  <a:sym typeface="Arial"/>
                </a:endParaRPr>
              </a:p>
            </p:txBody>
          </p:sp>
          <p:sp>
            <p:nvSpPr>
              <p:cNvPr id="61" name="Google Shape;153;p17">
                <a:extLst>
                  <a:ext uri="{FF2B5EF4-FFF2-40B4-BE49-F238E27FC236}">
                    <a16:creationId xmlns:a16="http://schemas.microsoft.com/office/drawing/2014/main" id="{725572A9-9D77-4492-8CD9-2940EA3BE5ED}"/>
                  </a:ext>
                </a:extLst>
              </p:cNvPr>
              <p:cNvSpPr txBox="1"/>
              <p:nvPr/>
            </p:nvSpPr>
            <p:spPr>
              <a:xfrm>
                <a:off x="4604153" y="22938069"/>
                <a:ext cx="517881" cy="369332"/>
              </a:xfrm>
              <a:prstGeom prst="rect">
                <a:avLst/>
              </a:prstGeom>
              <a:blipFill rotWithShape="1">
                <a:blip r:embed="rId7">
                  <a:alphaModFix/>
                </a:blip>
                <a:stretch>
                  <a:fillRect b="-6666"/>
                </a:stretch>
              </a:blipFill>
              <a:ln>
                <a:noFill/>
              </a:ln>
            </p:spPr>
            <p:txBody>
              <a:bodyPr spcFirstLastPara="1" lIns="81267" tIns="40623" rIns="81267" bIns="40623"/>
              <a:lstStyle/>
              <a:p>
                <a:pPr defTabSz="812810" fontAlgn="auto">
                  <a:spcBef>
                    <a:spcPts val="0"/>
                  </a:spcBef>
                  <a:spcAft>
                    <a:spcPts val="0"/>
                  </a:spcAft>
                  <a:buClr>
                    <a:srgbClr val="000000"/>
                  </a:buClr>
                  <a:defRPr/>
                </a:pPr>
                <a:r>
                  <a:rPr lang="en-US" sz="1600" kern="0">
                    <a:solidFill>
                      <a:srgbClr val="000000"/>
                    </a:solidFill>
                    <a:latin typeface="Arial"/>
                    <a:ea typeface="Arial"/>
                    <a:cs typeface="Arial"/>
                    <a:sym typeface="Arial"/>
                  </a:rPr>
                  <a:t> </a:t>
                </a:r>
                <a:endParaRPr sz="1244" kern="0">
                  <a:solidFill>
                    <a:srgbClr val="000000"/>
                  </a:solidFill>
                  <a:latin typeface="Arial"/>
                  <a:cs typeface="Arial"/>
                  <a:sym typeface="Arial"/>
                </a:endParaRPr>
              </a:p>
            </p:txBody>
          </p:sp>
        </p:grpSp>
        <p:grpSp>
          <p:nvGrpSpPr>
            <p:cNvPr id="15504" name="组合 39">
              <a:extLst>
                <a:ext uri="{FF2B5EF4-FFF2-40B4-BE49-F238E27FC236}">
                  <a16:creationId xmlns:a16="http://schemas.microsoft.com/office/drawing/2014/main" id="{2AA62C4D-54CB-4E93-8195-A3F02FE1CB69}"/>
                </a:ext>
              </a:extLst>
            </p:cNvPr>
            <p:cNvGrpSpPr>
              <a:grpSpLocks/>
            </p:cNvGrpSpPr>
            <p:nvPr/>
          </p:nvGrpSpPr>
          <p:grpSpPr bwMode="auto">
            <a:xfrm>
              <a:off x="7102233" y="21933317"/>
              <a:ext cx="2671589" cy="2211456"/>
              <a:chOff x="8121897" y="21623167"/>
              <a:chExt cx="4333258" cy="3586932"/>
            </a:xfrm>
          </p:grpSpPr>
          <p:pic>
            <p:nvPicPr>
              <p:cNvPr id="15509" name="Google Shape;141;p17">
                <a:extLst>
                  <a:ext uri="{FF2B5EF4-FFF2-40B4-BE49-F238E27FC236}">
                    <a16:creationId xmlns:a16="http://schemas.microsoft.com/office/drawing/2014/main" id="{D15D7D14-C1B5-4FB2-B85F-CF004FCF0BC8}"/>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924" y="21623167"/>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10" name="Google Shape;142;p17">
                <a:extLst>
                  <a:ext uri="{FF2B5EF4-FFF2-40B4-BE49-F238E27FC236}">
                    <a16:creationId xmlns:a16="http://schemas.microsoft.com/office/drawing/2014/main" id="{6423118F-E26E-4364-8991-26AF68E9D2E6}"/>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1897" y="24066281"/>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11" name="Google Shape;143;p17">
                <a:extLst>
                  <a:ext uri="{FF2B5EF4-FFF2-40B4-BE49-F238E27FC236}">
                    <a16:creationId xmlns:a16="http://schemas.microsoft.com/office/drawing/2014/main" id="{D8BDAFE7-75B7-488E-9643-310D774FABA4}"/>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617" y="24066281"/>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12" name="Google Shape;144;p17">
                <a:extLst>
                  <a:ext uri="{FF2B5EF4-FFF2-40B4-BE49-F238E27FC236}">
                    <a16:creationId xmlns:a16="http://schemas.microsoft.com/office/drawing/2014/main" id="{1C63001A-FE70-4920-BFC3-9948F82F6E45}"/>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1337" y="24066281"/>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513" name="Google Shape;147;p17">
                <a:extLst>
                  <a:ext uri="{FF2B5EF4-FFF2-40B4-BE49-F238E27FC236}">
                    <a16:creationId xmlns:a16="http://schemas.microsoft.com/office/drawing/2014/main" id="{2EAF41FE-0CEE-423C-8496-552B03B603FF}"/>
                  </a:ext>
                </a:extLst>
              </p:cNvPr>
              <p:cNvCxnSpPr>
                <a:cxnSpLocks noChangeShapeType="1"/>
                <a:stCxn id="15509" idx="2"/>
              </p:cNvCxnSpPr>
              <p:nvPr/>
            </p:nvCxnSpPr>
            <p:spPr bwMode="auto">
              <a:xfrm flipH="1">
                <a:off x="10172333" y="22766985"/>
                <a:ext cx="1500" cy="1217100"/>
              </a:xfrm>
              <a:prstGeom prst="straightConnector1">
                <a:avLst/>
              </a:prstGeom>
              <a:noFill/>
              <a:ln w="9525">
                <a:solidFill>
                  <a:srgbClr val="4472C4"/>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58" name="Google Shape;150;p17">
                <a:extLst>
                  <a:ext uri="{FF2B5EF4-FFF2-40B4-BE49-F238E27FC236}">
                    <a16:creationId xmlns:a16="http://schemas.microsoft.com/office/drawing/2014/main" id="{4444869B-9C58-4C2B-BA5A-BE72BC4FA412}"/>
                  </a:ext>
                </a:extLst>
              </p:cNvPr>
              <p:cNvSpPr txBox="1"/>
              <p:nvPr/>
            </p:nvSpPr>
            <p:spPr>
              <a:xfrm>
                <a:off x="10631049" y="22914352"/>
                <a:ext cx="810735" cy="276999"/>
              </a:xfrm>
              <a:prstGeom prst="rect">
                <a:avLst/>
              </a:prstGeom>
              <a:blipFill rotWithShape="1">
                <a:blip r:embed="rId8">
                  <a:alphaModFix/>
                </a:blip>
                <a:stretch>
                  <a:fillRect l="-2255" r="-3758" b="-11109"/>
                </a:stretch>
              </a:blipFill>
              <a:ln>
                <a:noFill/>
              </a:ln>
            </p:spPr>
            <p:txBody>
              <a:bodyPr spcFirstLastPara="1" lIns="81267" tIns="40623" rIns="81267" bIns="40623"/>
              <a:lstStyle/>
              <a:p>
                <a:pPr defTabSz="812810" fontAlgn="auto">
                  <a:spcBef>
                    <a:spcPts val="0"/>
                  </a:spcBef>
                  <a:spcAft>
                    <a:spcPts val="0"/>
                  </a:spcAft>
                  <a:buClr>
                    <a:srgbClr val="000000"/>
                  </a:buClr>
                  <a:defRPr/>
                </a:pPr>
                <a:r>
                  <a:rPr lang="en-US" sz="1600" kern="0">
                    <a:solidFill>
                      <a:srgbClr val="000000"/>
                    </a:solidFill>
                    <a:latin typeface="Arial"/>
                    <a:ea typeface="Arial"/>
                    <a:cs typeface="Arial"/>
                    <a:sym typeface="Arial"/>
                  </a:rPr>
                  <a:t> </a:t>
                </a:r>
                <a:endParaRPr sz="1244" kern="0">
                  <a:solidFill>
                    <a:srgbClr val="000000"/>
                  </a:solidFill>
                  <a:latin typeface="Arial"/>
                  <a:cs typeface="Arial"/>
                  <a:sym typeface="Arial"/>
                </a:endParaRPr>
              </a:p>
            </p:txBody>
          </p:sp>
          <p:cxnSp>
            <p:nvCxnSpPr>
              <p:cNvPr id="15517" name="Google Shape;154;p17">
                <a:extLst>
                  <a:ext uri="{FF2B5EF4-FFF2-40B4-BE49-F238E27FC236}">
                    <a16:creationId xmlns:a16="http://schemas.microsoft.com/office/drawing/2014/main" id="{8D692BDB-FD62-469F-83EE-EDBB6750AA00}"/>
                  </a:ext>
                </a:extLst>
              </p:cNvPr>
              <p:cNvCxnSpPr>
                <a:cxnSpLocks noChangeShapeType="1"/>
                <a:stCxn id="15509" idx="2"/>
                <a:endCxn id="15510" idx="0"/>
              </p:cNvCxnSpPr>
              <p:nvPr/>
            </p:nvCxnSpPr>
            <p:spPr bwMode="auto">
              <a:xfrm flipH="1">
                <a:off x="8693933" y="22766985"/>
                <a:ext cx="1479900" cy="1299300"/>
              </a:xfrm>
              <a:prstGeom prst="straightConnector1">
                <a:avLst/>
              </a:prstGeom>
              <a:noFill/>
              <a:ln w="9525">
                <a:solidFill>
                  <a:srgbClr val="4472C4"/>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15518" name="Google Shape;155;p17">
                <a:extLst>
                  <a:ext uri="{FF2B5EF4-FFF2-40B4-BE49-F238E27FC236}">
                    <a16:creationId xmlns:a16="http://schemas.microsoft.com/office/drawing/2014/main" id="{1F4835F5-934A-4663-B3C2-1DB50DCD820D}"/>
                  </a:ext>
                </a:extLst>
              </p:cNvPr>
              <p:cNvCxnSpPr>
                <a:cxnSpLocks noChangeShapeType="1"/>
                <a:stCxn id="15509" idx="2"/>
                <a:endCxn id="15512" idx="0"/>
              </p:cNvCxnSpPr>
              <p:nvPr/>
            </p:nvCxnSpPr>
            <p:spPr bwMode="auto">
              <a:xfrm>
                <a:off x="10173833" y="22766985"/>
                <a:ext cx="1709400" cy="1299300"/>
              </a:xfrm>
              <a:prstGeom prst="straightConnector1">
                <a:avLst/>
              </a:prstGeom>
              <a:noFill/>
              <a:ln w="9525">
                <a:solidFill>
                  <a:srgbClr val="4472C4"/>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64" name="Google Shape;156;p17">
                <a:extLst>
                  <a:ext uri="{FF2B5EF4-FFF2-40B4-BE49-F238E27FC236}">
                    <a16:creationId xmlns:a16="http://schemas.microsoft.com/office/drawing/2014/main" id="{8281E0E3-0B74-4750-93A2-3E2DF51247E6}"/>
                  </a:ext>
                </a:extLst>
              </p:cNvPr>
              <p:cNvSpPr txBox="1"/>
              <p:nvPr/>
            </p:nvSpPr>
            <p:spPr>
              <a:xfrm>
                <a:off x="8632409" y="23120881"/>
                <a:ext cx="791114" cy="276999"/>
              </a:xfrm>
              <a:prstGeom prst="rect">
                <a:avLst/>
              </a:prstGeom>
              <a:blipFill rotWithShape="1">
                <a:blip r:embed="rId9">
                  <a:alphaModFix/>
                </a:blip>
                <a:stretch>
                  <a:fillRect l="-3099" r="-3875" b="-11109"/>
                </a:stretch>
              </a:blipFill>
              <a:ln>
                <a:noFill/>
              </a:ln>
            </p:spPr>
            <p:txBody>
              <a:bodyPr spcFirstLastPara="1" lIns="81267" tIns="40623" rIns="81267" bIns="40623"/>
              <a:lstStyle/>
              <a:p>
                <a:pPr defTabSz="812810" fontAlgn="auto">
                  <a:spcBef>
                    <a:spcPts val="0"/>
                  </a:spcBef>
                  <a:spcAft>
                    <a:spcPts val="0"/>
                  </a:spcAft>
                  <a:buClr>
                    <a:srgbClr val="000000"/>
                  </a:buClr>
                  <a:defRPr/>
                </a:pPr>
                <a:r>
                  <a:rPr lang="en-US" sz="1600" kern="0">
                    <a:solidFill>
                      <a:srgbClr val="000000"/>
                    </a:solidFill>
                    <a:latin typeface="Arial"/>
                    <a:ea typeface="Arial"/>
                    <a:cs typeface="Arial"/>
                    <a:sym typeface="Arial"/>
                  </a:rPr>
                  <a:t> </a:t>
                </a:r>
                <a:endParaRPr sz="1244" kern="0">
                  <a:solidFill>
                    <a:srgbClr val="000000"/>
                  </a:solidFill>
                  <a:latin typeface="Arial"/>
                  <a:cs typeface="Arial"/>
                  <a:sym typeface="Arial"/>
                </a:endParaRPr>
              </a:p>
            </p:txBody>
          </p:sp>
          <p:sp>
            <p:nvSpPr>
              <p:cNvPr id="65" name="Google Shape;157;p17">
                <a:extLst>
                  <a:ext uri="{FF2B5EF4-FFF2-40B4-BE49-F238E27FC236}">
                    <a16:creationId xmlns:a16="http://schemas.microsoft.com/office/drawing/2014/main" id="{5E57A36E-42CD-4F54-AE05-F12709AF21F6}"/>
                  </a:ext>
                </a:extLst>
              </p:cNvPr>
              <p:cNvSpPr txBox="1"/>
              <p:nvPr/>
            </p:nvSpPr>
            <p:spPr>
              <a:xfrm>
                <a:off x="10172257" y="23604398"/>
                <a:ext cx="811697" cy="276999"/>
              </a:xfrm>
              <a:prstGeom prst="rect">
                <a:avLst/>
              </a:prstGeom>
              <a:blipFill rotWithShape="1">
                <a:blip r:embed="rId10">
                  <a:alphaModFix/>
                </a:blip>
                <a:stretch>
                  <a:fillRect l="-2254" r="-4510" b="-15215"/>
                </a:stretch>
              </a:blipFill>
              <a:ln>
                <a:noFill/>
              </a:ln>
            </p:spPr>
            <p:txBody>
              <a:bodyPr spcFirstLastPara="1" lIns="81267" tIns="40623" rIns="81267" bIns="40623"/>
              <a:lstStyle/>
              <a:p>
                <a:pPr defTabSz="812810" fontAlgn="auto">
                  <a:spcBef>
                    <a:spcPts val="0"/>
                  </a:spcBef>
                  <a:spcAft>
                    <a:spcPts val="0"/>
                  </a:spcAft>
                  <a:buClr>
                    <a:srgbClr val="000000"/>
                  </a:buClr>
                  <a:defRPr/>
                </a:pPr>
                <a:r>
                  <a:rPr lang="en-US" sz="1600" kern="0">
                    <a:solidFill>
                      <a:srgbClr val="000000"/>
                    </a:solidFill>
                    <a:latin typeface="Arial"/>
                    <a:ea typeface="Arial"/>
                    <a:cs typeface="Arial"/>
                    <a:sym typeface="Arial"/>
                  </a:rPr>
                  <a:t> </a:t>
                </a:r>
                <a:endParaRPr sz="1244" kern="0">
                  <a:solidFill>
                    <a:srgbClr val="000000"/>
                  </a:solidFill>
                  <a:latin typeface="Arial"/>
                  <a:cs typeface="Arial"/>
                  <a:sym typeface="Arial"/>
                </a:endParaRPr>
              </a:p>
            </p:txBody>
          </p:sp>
        </p:grpSp>
        <p:sp>
          <p:nvSpPr>
            <p:cNvPr id="15505" name="文本框 40">
              <a:extLst>
                <a:ext uri="{FF2B5EF4-FFF2-40B4-BE49-F238E27FC236}">
                  <a16:creationId xmlns:a16="http://schemas.microsoft.com/office/drawing/2014/main" id="{2BE7A2AB-F6F0-4367-B22E-25E252CA110D}"/>
                </a:ext>
              </a:extLst>
            </p:cNvPr>
            <p:cNvSpPr txBox="1">
              <a:spLocks noChangeArrowheads="1"/>
            </p:cNvSpPr>
            <p:nvPr/>
          </p:nvSpPr>
          <p:spPr bwMode="auto">
            <a:xfrm>
              <a:off x="6512856" y="24180226"/>
              <a:ext cx="3850345" cy="59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1423">
                  <a:solidFill>
                    <a:srgbClr val="000000"/>
                  </a:solidFill>
                  <a:ea typeface="宋体" panose="02010600030101010101" pitchFamily="2" charset="-122"/>
                </a:rPr>
                <a:t>Server transfers model to workers. Workers adopt and start new round of K iterations.</a:t>
              </a:r>
              <a:endParaRPr lang="zh-CN" altLang="en-US" sz="1423">
                <a:solidFill>
                  <a:srgbClr val="000000"/>
                </a:solidFill>
                <a:ea typeface="宋体" panose="02010600030101010101" pitchFamily="2" charset="-122"/>
              </a:endParaRPr>
            </a:p>
          </p:txBody>
        </p:sp>
        <p:sp>
          <p:nvSpPr>
            <p:cNvPr id="74" name="文本框 73">
              <a:extLst>
                <a:ext uri="{FF2B5EF4-FFF2-40B4-BE49-F238E27FC236}">
                  <a16:creationId xmlns:a16="http://schemas.microsoft.com/office/drawing/2014/main" id="{9C83C00C-DA81-4F71-86F0-F26074841FF7}"/>
                </a:ext>
              </a:extLst>
            </p:cNvPr>
            <p:cNvSpPr txBox="1">
              <a:spLocks noRot="1" noChangeAspect="1" noMove="1" noResize="1" noEditPoints="1" noAdjustHandles="1" noChangeArrowheads="1" noChangeShapeType="1" noTextEdit="1"/>
            </p:cNvSpPr>
            <p:nvPr/>
          </p:nvSpPr>
          <p:spPr>
            <a:xfrm>
              <a:off x="2719864" y="24180225"/>
              <a:ext cx="3374002" cy="584775"/>
            </a:xfrm>
            <a:prstGeom prst="rect">
              <a:avLst/>
            </a:prstGeom>
            <a:blipFill>
              <a:blip r:embed="rId11"/>
              <a:stretch>
                <a:fillRect l="-903" t="-3125" r="-361" b="-12500"/>
              </a:stretch>
            </a:blipFill>
          </p:spPr>
          <p:txBody>
            <a:bodyPr/>
            <a:lstStyle/>
            <a:p>
              <a:pPr defTabSz="812810" eaLnBrk="0" hangingPunct="0"/>
              <a:r>
                <a:rPr lang="zh-CN" altLang="en-US" sz="2133">
                  <a:noFill/>
                  <a:latin typeface="Times New Roman" panose="02020603050405020304" pitchFamily="18" charset="0"/>
                </a:rPr>
                <a:t> </a:t>
              </a:r>
            </a:p>
          </p:txBody>
        </p:sp>
        <p:sp>
          <p:nvSpPr>
            <p:cNvPr id="15507" name="文本框 74">
              <a:extLst>
                <a:ext uri="{FF2B5EF4-FFF2-40B4-BE49-F238E27FC236}">
                  <a16:creationId xmlns:a16="http://schemas.microsoft.com/office/drawing/2014/main" id="{BBFB2A28-E874-49D8-9B8D-AB42A529811D}"/>
                </a:ext>
              </a:extLst>
            </p:cNvPr>
            <p:cNvSpPr txBox="1">
              <a:spLocks noChangeArrowheads="1"/>
            </p:cNvSpPr>
            <p:nvPr/>
          </p:nvSpPr>
          <p:spPr bwMode="auto">
            <a:xfrm>
              <a:off x="1563870" y="20147340"/>
              <a:ext cx="10628128" cy="1580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44" dirty="0">
                  <a:solidFill>
                    <a:srgbClr val="000000"/>
                  </a:solidFill>
                  <a:ea typeface="宋体" panose="02010600030101010101" pitchFamily="2" charset="-122"/>
                </a:rPr>
                <a:t>All workers upload the cumulative gradient to the server after each K iterations. After aggregation, the server broadcasts new parameters, replacing local parameters in all workers.</a:t>
              </a:r>
              <a:endParaRPr lang="zh-CN" altLang="en-US" sz="2844" dirty="0">
                <a:solidFill>
                  <a:srgbClr val="000000"/>
                </a:solidFill>
                <a:ea typeface="宋体" panose="02010600030101010101" pitchFamily="2" charset="-122"/>
              </a:endParaRPr>
            </a:p>
          </p:txBody>
        </p:sp>
        <p:sp>
          <p:nvSpPr>
            <p:cNvPr id="15508" name="文本框 41">
              <a:extLst>
                <a:ext uri="{FF2B5EF4-FFF2-40B4-BE49-F238E27FC236}">
                  <a16:creationId xmlns:a16="http://schemas.microsoft.com/office/drawing/2014/main" id="{C0BC39AB-7A9C-4B9E-8CDA-560BE898C3F6}"/>
                </a:ext>
              </a:extLst>
            </p:cNvPr>
            <p:cNvSpPr txBox="1">
              <a:spLocks noChangeArrowheads="1"/>
            </p:cNvSpPr>
            <p:nvPr/>
          </p:nvSpPr>
          <p:spPr bwMode="auto">
            <a:xfrm>
              <a:off x="1563870" y="24786868"/>
              <a:ext cx="10628128" cy="2354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06405" indent="-406405" defTabSz="812810" eaLnBrk="0" hangingPunct="0">
                <a:lnSpc>
                  <a:spcPts val="2667"/>
                </a:lnSpc>
                <a:spcAft>
                  <a:spcPts val="711"/>
                </a:spcAft>
                <a:buFont typeface="Arial" panose="020B0604020202020204" pitchFamily="34" charset="0"/>
                <a:buChar char="•"/>
              </a:pPr>
              <a:r>
                <a:rPr lang="en-US" altLang="zh-CN" sz="2844">
                  <a:solidFill>
                    <a:srgbClr val="000000"/>
                  </a:solidFill>
                  <a:ea typeface="宋体" panose="02010600030101010101" pitchFamily="2" charset="-122"/>
                  <a:cs typeface="Times New Roman" panose="02020603050405020304" pitchFamily="18" charset="0"/>
                </a:rPr>
                <a:t>The communication cost is 1/K of normal distributed learning (synchronized after each iteration)</a:t>
              </a:r>
              <a:endParaRPr lang="en-US" altLang="zh-CN" sz="3556">
                <a:solidFill>
                  <a:srgbClr val="000000"/>
                </a:solidFill>
                <a:ea typeface="宋体" panose="02010600030101010101" pitchFamily="2" charset="-122"/>
                <a:cs typeface="Times New Roman" panose="02020603050405020304" pitchFamily="18" charset="0"/>
              </a:endParaRPr>
            </a:p>
            <a:p>
              <a:pPr marL="406405" indent="-406405" defTabSz="812810" eaLnBrk="0" hangingPunct="0">
                <a:lnSpc>
                  <a:spcPts val="2667"/>
                </a:lnSpc>
                <a:spcAft>
                  <a:spcPts val="711"/>
                </a:spcAft>
                <a:buFont typeface="Arial" panose="020B0604020202020204" pitchFamily="34" charset="0"/>
                <a:buChar char="•"/>
              </a:pPr>
              <a:r>
                <a:rPr lang="en-US" altLang="zh-CN" sz="2844">
                  <a:solidFill>
                    <a:srgbClr val="000000"/>
                  </a:solidFill>
                  <a:ea typeface="宋体" panose="02010600030101010101" pitchFamily="2" charset="-122"/>
                  <a:cs typeface="Times New Roman" panose="02020603050405020304" pitchFamily="18" charset="0"/>
                </a:rPr>
                <a:t>The larger K is, the more unstable the convergence effect is</a:t>
              </a:r>
              <a:endParaRPr lang="en-US" altLang="zh-CN" sz="3556">
                <a:solidFill>
                  <a:srgbClr val="000000"/>
                </a:solidFill>
                <a:ea typeface="宋体" panose="02010600030101010101" pitchFamily="2" charset="-122"/>
                <a:cs typeface="Times New Roman" panose="02020603050405020304" pitchFamily="18" charset="0"/>
              </a:endParaRPr>
            </a:p>
            <a:p>
              <a:pPr marL="406405" indent="-406405" defTabSz="812810" eaLnBrk="0" hangingPunct="0">
                <a:lnSpc>
                  <a:spcPts val="2667"/>
                </a:lnSpc>
                <a:spcAft>
                  <a:spcPts val="711"/>
                </a:spcAft>
                <a:buFont typeface="Arial" panose="020B0604020202020204" pitchFamily="34" charset="0"/>
                <a:buChar char="•"/>
              </a:pPr>
              <a:r>
                <a:rPr lang="en-US" altLang="zh-CN" sz="2844">
                  <a:solidFill>
                    <a:srgbClr val="000000"/>
                  </a:solidFill>
                  <a:ea typeface="宋体" panose="02010600030101010101" pitchFamily="2" charset="-122"/>
                  <a:cs typeface="Times New Roman" panose="02020603050405020304" pitchFamily="18" charset="0"/>
                </a:rPr>
                <a:t>Workers that iterate faster will be blocked by slower workers</a:t>
              </a:r>
              <a:endParaRPr lang="en-US" altLang="zh-CN" sz="3556">
                <a:solidFill>
                  <a:srgbClr val="000000"/>
                </a:solidFill>
                <a:ea typeface="宋体" panose="02010600030101010101" pitchFamily="2" charset="-122"/>
                <a:cs typeface="Times New Roman" panose="02020603050405020304" pitchFamily="18" charset="0"/>
              </a:endParaRPr>
            </a:p>
            <a:p>
              <a:pPr marL="406405" indent="-406405" defTabSz="812810" eaLnBrk="0" hangingPunct="0">
                <a:lnSpc>
                  <a:spcPts val="2667"/>
                </a:lnSpc>
                <a:spcAft>
                  <a:spcPts val="711"/>
                </a:spcAft>
                <a:buFont typeface="Arial" panose="020B0604020202020204" pitchFamily="34" charset="0"/>
                <a:buChar char="•"/>
              </a:pPr>
              <a:r>
                <a:rPr lang="en-US" altLang="zh-CN" sz="2844">
                  <a:solidFill>
                    <a:srgbClr val="000000"/>
                  </a:solidFill>
                  <a:ea typeface="宋体" panose="02010600030101010101" pitchFamily="2" charset="-122"/>
                  <a:cs typeface="Times New Roman" panose="02020603050405020304" pitchFamily="18" charset="0"/>
                </a:rPr>
                <a:t>The local update frequency is K</a:t>
              </a:r>
              <a:endParaRPr lang="en-US" altLang="zh-CN" sz="3556">
                <a:solidFill>
                  <a:srgbClr val="000000"/>
                </a:solidFill>
                <a:ea typeface="宋体" panose="02010600030101010101" pitchFamily="2" charset="-122"/>
                <a:cs typeface="Times New Roman" panose="02020603050405020304" pitchFamily="18" charset="0"/>
              </a:endParaRPr>
            </a:p>
          </p:txBody>
        </p:sp>
      </p:grpSp>
      <p:grpSp>
        <p:nvGrpSpPr>
          <p:cNvPr id="15382" name="组合 28675">
            <a:extLst>
              <a:ext uri="{FF2B5EF4-FFF2-40B4-BE49-F238E27FC236}">
                <a16:creationId xmlns:a16="http://schemas.microsoft.com/office/drawing/2014/main" id="{A8F360AC-BC1B-4121-9D5D-11A24C772805}"/>
              </a:ext>
            </a:extLst>
          </p:cNvPr>
          <p:cNvGrpSpPr>
            <a:grpSpLocks/>
          </p:cNvGrpSpPr>
          <p:nvPr/>
        </p:nvGrpSpPr>
        <p:grpSpPr bwMode="auto">
          <a:xfrm>
            <a:off x="1102900" y="24660012"/>
            <a:ext cx="9810044" cy="7270550"/>
            <a:chOff x="1384891" y="23850600"/>
            <a:chExt cx="11035709" cy="8179370"/>
          </a:xfrm>
        </p:grpSpPr>
        <p:grpSp>
          <p:nvGrpSpPr>
            <p:cNvPr id="15460" name="组合 36">
              <a:extLst>
                <a:ext uri="{FF2B5EF4-FFF2-40B4-BE49-F238E27FC236}">
                  <a16:creationId xmlns:a16="http://schemas.microsoft.com/office/drawing/2014/main" id="{FE16CD2E-15CD-4A85-9052-7BCB734632B4}"/>
                </a:ext>
              </a:extLst>
            </p:cNvPr>
            <p:cNvGrpSpPr>
              <a:grpSpLocks/>
            </p:cNvGrpSpPr>
            <p:nvPr/>
          </p:nvGrpSpPr>
          <p:grpSpPr bwMode="auto">
            <a:xfrm>
              <a:off x="1384891" y="23850600"/>
              <a:ext cx="11035709" cy="815176"/>
              <a:chOff x="1360081" y="26235824"/>
              <a:chExt cx="11035709" cy="815176"/>
            </a:xfrm>
          </p:grpSpPr>
          <p:grpSp>
            <p:nvGrpSpPr>
              <p:cNvPr id="15498" name="组合 27">
                <a:extLst>
                  <a:ext uri="{FF2B5EF4-FFF2-40B4-BE49-F238E27FC236}">
                    <a16:creationId xmlns:a16="http://schemas.microsoft.com/office/drawing/2014/main" id="{C5105645-B407-42A2-A798-B28C4FA1A68F}"/>
                  </a:ext>
                </a:extLst>
              </p:cNvPr>
              <p:cNvGrpSpPr>
                <a:grpSpLocks/>
              </p:cNvGrpSpPr>
              <p:nvPr/>
            </p:nvGrpSpPr>
            <p:grpSpPr bwMode="auto">
              <a:xfrm>
                <a:off x="1360081" y="26235824"/>
                <a:ext cx="11035709" cy="815176"/>
                <a:chOff x="1360081" y="17068800"/>
                <a:chExt cx="11035709" cy="815176"/>
              </a:xfrm>
            </p:grpSpPr>
            <p:sp>
              <p:nvSpPr>
                <p:cNvPr id="29" name="矩形: 圆顶角 28">
                  <a:extLst>
                    <a:ext uri="{FF2B5EF4-FFF2-40B4-BE49-F238E27FC236}">
                      <a16:creationId xmlns:a16="http://schemas.microsoft.com/office/drawing/2014/main" id="{F176512A-6D42-44EE-A4CC-BF749AA429B8}"/>
                    </a:ext>
                  </a:extLst>
                </p:cNvPr>
                <p:cNvSpPr/>
                <p:nvPr/>
              </p:nvSpPr>
              <p:spPr bwMode="auto">
                <a:xfrm>
                  <a:off x="1371193" y="17068800"/>
                  <a:ext cx="4038384" cy="814388"/>
                </a:xfrm>
                <a:prstGeom prst="round2SameRect">
                  <a:avLst>
                    <a:gd name="adj1" fmla="val 0"/>
                    <a:gd name="adj2" fmla="val 50000"/>
                  </a:avLst>
                </a:prstGeom>
                <a:solidFill>
                  <a:schemeClr val="accent1"/>
                </a:solidFill>
                <a:ln w="9525" cap="flat" cmpd="sng" algn="ctr">
                  <a:noFill/>
                  <a:prstDash val="solid"/>
                  <a:round/>
                  <a:headEnd type="none" w="med" len="med"/>
                  <a:tailEnd type="none" w="med" len="med"/>
                </a:ln>
                <a:effectLst/>
              </p:spPr>
              <p:txBody>
                <a:bodyPr/>
                <a:lstStyle/>
                <a:p>
                  <a:pPr defTabSz="4179972">
                    <a:defRPr/>
                  </a:pPr>
                  <a:endParaRPr lang="zh-CN" altLang="en-US" sz="8267" dirty="0">
                    <a:solidFill>
                      <a:srgbClr val="000000"/>
                    </a:solidFill>
                  </a:endParaRPr>
                </a:p>
              </p:txBody>
            </p:sp>
            <p:cxnSp>
              <p:nvCxnSpPr>
                <p:cNvPr id="15501" name="直接连接符 29">
                  <a:extLst>
                    <a:ext uri="{FF2B5EF4-FFF2-40B4-BE49-F238E27FC236}">
                      <a16:creationId xmlns:a16="http://schemas.microsoft.com/office/drawing/2014/main" id="{05ECB331-05A6-4993-A77C-442AA485C696}"/>
                    </a:ext>
                  </a:extLst>
                </p:cNvPr>
                <p:cNvCxnSpPr>
                  <a:cxnSpLocks noChangeShapeType="1"/>
                </p:cNvCxnSpPr>
                <p:nvPr/>
              </p:nvCxnSpPr>
              <p:spPr bwMode="auto">
                <a:xfrm>
                  <a:off x="1360081" y="17068800"/>
                  <a:ext cx="11035709" cy="0"/>
                </a:xfrm>
                <a:prstGeom prst="line">
                  <a:avLst/>
                </a:prstGeom>
                <a:noFill/>
                <a:ln w="76200"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499" name="文本框 34">
                <a:extLst>
                  <a:ext uri="{FF2B5EF4-FFF2-40B4-BE49-F238E27FC236}">
                    <a16:creationId xmlns:a16="http://schemas.microsoft.com/office/drawing/2014/main" id="{A7F70DEC-79A6-4445-AB09-40136D17474E}"/>
                  </a:ext>
                </a:extLst>
              </p:cNvPr>
              <p:cNvSpPr txBox="1">
                <a:spLocks noChangeArrowheads="1"/>
              </p:cNvSpPr>
              <p:nvPr/>
            </p:nvSpPr>
            <p:spPr bwMode="auto">
              <a:xfrm>
                <a:off x="1615439" y="26326050"/>
                <a:ext cx="3413760" cy="6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3200" b="1">
                    <a:solidFill>
                      <a:srgbClr val="000000"/>
                    </a:solidFill>
                    <a:latin typeface="Lucida Fax" panose="02060602050505020204" pitchFamily="18" charset="0"/>
                    <a:ea typeface="宋体" panose="02010600030101010101" pitchFamily="2" charset="-122"/>
                  </a:rPr>
                  <a:t>KASGD</a:t>
                </a:r>
                <a:endParaRPr lang="zh-CN" altLang="en-US" sz="3911" b="1">
                  <a:solidFill>
                    <a:srgbClr val="000000"/>
                  </a:solidFill>
                  <a:latin typeface="Lucida Fax" panose="02060602050505020204" pitchFamily="18" charset="0"/>
                  <a:ea typeface="宋体" panose="02010600030101010101" pitchFamily="2" charset="-122"/>
                </a:endParaRPr>
              </a:p>
            </p:txBody>
          </p:sp>
        </p:grpSp>
        <p:sp>
          <p:nvSpPr>
            <p:cNvPr id="15461" name="文本框 77">
              <a:extLst>
                <a:ext uri="{FF2B5EF4-FFF2-40B4-BE49-F238E27FC236}">
                  <a16:creationId xmlns:a16="http://schemas.microsoft.com/office/drawing/2014/main" id="{968C3C5F-64BD-4FF6-809E-E869193694C8}"/>
                </a:ext>
              </a:extLst>
            </p:cNvPr>
            <p:cNvSpPr txBox="1">
              <a:spLocks noChangeArrowheads="1"/>
            </p:cNvSpPr>
            <p:nvPr/>
          </p:nvSpPr>
          <p:spPr bwMode="auto">
            <a:xfrm>
              <a:off x="1616107" y="24684098"/>
              <a:ext cx="10628128" cy="2073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44" dirty="0">
                  <a:solidFill>
                    <a:srgbClr val="000000"/>
                  </a:solidFill>
                  <a:ea typeface="宋体" panose="02010600030101010101" pitchFamily="2" charset="-122"/>
                </a:rPr>
                <a:t>After any worker completes K iterations, the cumulative gradient is uploaded immediately. After the server is updated, the local parameter of the worker is replaced with the new parameter.</a:t>
              </a:r>
              <a:endParaRPr lang="zh-CN" altLang="en-US" sz="2844" dirty="0">
                <a:solidFill>
                  <a:srgbClr val="000000"/>
                </a:solidFill>
                <a:ea typeface="宋体" panose="02010600030101010101" pitchFamily="2" charset="-122"/>
              </a:endParaRPr>
            </a:p>
          </p:txBody>
        </p:sp>
        <p:grpSp>
          <p:nvGrpSpPr>
            <p:cNvPr id="15462" name="组合 28674">
              <a:extLst>
                <a:ext uri="{FF2B5EF4-FFF2-40B4-BE49-F238E27FC236}">
                  <a16:creationId xmlns:a16="http://schemas.microsoft.com/office/drawing/2014/main" id="{3DA001CE-5797-4FF0-9F35-AE95528DFACA}"/>
                </a:ext>
              </a:extLst>
            </p:cNvPr>
            <p:cNvGrpSpPr>
              <a:grpSpLocks/>
            </p:cNvGrpSpPr>
            <p:nvPr/>
          </p:nvGrpSpPr>
          <p:grpSpPr bwMode="auto">
            <a:xfrm>
              <a:off x="2286000" y="26396290"/>
              <a:ext cx="9270727" cy="3641471"/>
              <a:chOff x="2308830" y="26066011"/>
              <a:chExt cx="9270727" cy="3641471"/>
            </a:xfrm>
          </p:grpSpPr>
          <p:grpSp>
            <p:nvGrpSpPr>
              <p:cNvPr id="15464" name="组合 28671">
                <a:extLst>
                  <a:ext uri="{FF2B5EF4-FFF2-40B4-BE49-F238E27FC236}">
                    <a16:creationId xmlns:a16="http://schemas.microsoft.com/office/drawing/2014/main" id="{87AA1486-6D13-4E55-8257-15C8AB8C9468}"/>
                  </a:ext>
                </a:extLst>
              </p:cNvPr>
              <p:cNvGrpSpPr>
                <a:grpSpLocks/>
              </p:cNvGrpSpPr>
              <p:nvPr/>
            </p:nvGrpSpPr>
            <p:grpSpPr bwMode="auto">
              <a:xfrm>
                <a:off x="2385030" y="26101114"/>
                <a:ext cx="3975121" cy="2925375"/>
                <a:chOff x="1816079" y="26868825"/>
                <a:chExt cx="5335625" cy="3976298"/>
              </a:xfrm>
            </p:grpSpPr>
            <p:pic>
              <p:nvPicPr>
                <p:cNvPr id="15483" name="Google Shape;164;p18">
                  <a:extLst>
                    <a:ext uri="{FF2B5EF4-FFF2-40B4-BE49-F238E27FC236}">
                      <a16:creationId xmlns:a16="http://schemas.microsoft.com/office/drawing/2014/main" id="{A1246C1C-0A27-4857-94F6-51627CEC3371}"/>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8473" y="27258191"/>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84" name="Google Shape;165;p18">
                  <a:extLst>
                    <a:ext uri="{FF2B5EF4-FFF2-40B4-BE49-F238E27FC236}">
                      <a16:creationId xmlns:a16="http://schemas.microsoft.com/office/drawing/2014/main" id="{FDAC5BBD-649B-4DAC-9F84-A62DFF65B61D}"/>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8446" y="29701305"/>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85" name="Google Shape;166;p18">
                  <a:extLst>
                    <a:ext uri="{FF2B5EF4-FFF2-40B4-BE49-F238E27FC236}">
                      <a16:creationId xmlns:a16="http://schemas.microsoft.com/office/drawing/2014/main" id="{315465E6-693B-47E5-967F-E3FBE8745D1D}"/>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166" y="29701305"/>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86" name="Google Shape;167;p18">
                  <a:extLst>
                    <a:ext uri="{FF2B5EF4-FFF2-40B4-BE49-F238E27FC236}">
                      <a16:creationId xmlns:a16="http://schemas.microsoft.com/office/drawing/2014/main" id="{ADE4E8E5-58FA-49D6-B253-5566A2705663}"/>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7886" y="29701305"/>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487" name="Google Shape;168;p18">
                  <a:extLst>
                    <a:ext uri="{FF2B5EF4-FFF2-40B4-BE49-F238E27FC236}">
                      <a16:creationId xmlns:a16="http://schemas.microsoft.com/office/drawing/2014/main" id="{7FAA9A6A-102F-4641-8E42-AA6DDF0F336A}"/>
                    </a:ext>
                  </a:extLst>
                </p:cNvPr>
                <p:cNvCxnSpPr>
                  <a:cxnSpLocks noChangeShapeType="1"/>
                  <a:stCxn id="15484" idx="0"/>
                  <a:endCxn id="15483" idx="2"/>
                </p:cNvCxnSpPr>
                <p:nvPr/>
              </p:nvCxnSpPr>
              <p:spPr bwMode="auto">
                <a:xfrm rot="10800000" flipH="1">
                  <a:off x="3390355" y="28402005"/>
                  <a:ext cx="1479900" cy="1299300"/>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15488" name="Google Shape;173;p18">
                  <a:extLst>
                    <a:ext uri="{FF2B5EF4-FFF2-40B4-BE49-F238E27FC236}">
                      <a16:creationId xmlns:a16="http://schemas.microsoft.com/office/drawing/2014/main" id="{148ED4F9-BB23-49D0-B515-80D9CB8CEA34}"/>
                    </a:ext>
                  </a:extLst>
                </p:cNvPr>
                <p:cNvCxnSpPr>
                  <a:cxnSpLocks noChangeShapeType="1"/>
                </p:cNvCxnSpPr>
                <p:nvPr/>
              </p:nvCxnSpPr>
              <p:spPr bwMode="auto">
                <a:xfrm flipH="1">
                  <a:off x="3508205" y="28436637"/>
                  <a:ext cx="1480027" cy="1299296"/>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85" name="Google Shape;178;p18">
                  <a:extLst>
                    <a:ext uri="{FF2B5EF4-FFF2-40B4-BE49-F238E27FC236}">
                      <a16:creationId xmlns:a16="http://schemas.microsoft.com/office/drawing/2014/main" id="{171B9386-5C22-4F42-B619-B50AB7C1B002}"/>
                    </a:ext>
                  </a:extLst>
                </p:cNvPr>
                <p:cNvSpPr txBox="1"/>
                <p:nvPr/>
              </p:nvSpPr>
              <p:spPr>
                <a:xfrm>
                  <a:off x="1816079" y="28554813"/>
                  <a:ext cx="2576346" cy="276999"/>
                </a:xfrm>
                <a:prstGeom prst="rect">
                  <a:avLst/>
                </a:prstGeom>
                <a:blipFill rotWithShape="1">
                  <a:blip r:embed="rId4">
                    <a:alphaModFix/>
                  </a:blip>
                  <a:stretch>
                    <a:fillRect l="-707" r="-708" b="-26665"/>
                  </a:stretch>
                </a:blipFill>
                <a:ln>
                  <a:noFill/>
                </a:ln>
              </p:spPr>
              <p:txBody>
                <a:bodyPr spcFirstLastPara="1" lIns="81267" tIns="40623" rIns="81267" bIns="40623"/>
                <a:lstStyle/>
                <a:p>
                  <a:pPr defTabSz="812810" eaLnBrk="0" hangingPunct="0">
                    <a:spcBef>
                      <a:spcPts val="0"/>
                    </a:spcBef>
                    <a:spcAft>
                      <a:spcPts val="0"/>
                    </a:spcAft>
                    <a:defRPr/>
                  </a:pPr>
                  <a:r>
                    <a:rPr lang="en-US" sz="1600">
                      <a:solidFill>
                        <a:srgbClr val="000000"/>
                      </a:solidFill>
                      <a:latin typeface="Arial"/>
                      <a:ea typeface="Arial"/>
                      <a:cs typeface="Arial"/>
                      <a:sym typeface="Arial"/>
                    </a:rPr>
                    <a:t> </a:t>
                  </a:r>
                  <a:endParaRPr sz="2133">
                    <a:solidFill>
                      <a:srgbClr val="000000"/>
                    </a:solidFill>
                    <a:latin typeface="Times New Roman" panose="02020603050405020304" pitchFamily="18" charset="0"/>
                  </a:endParaRPr>
                </a:p>
              </p:txBody>
            </p:sp>
            <p:sp>
              <p:nvSpPr>
                <p:cNvPr id="86" name="Google Shape;179;p18">
                  <a:extLst>
                    <a:ext uri="{FF2B5EF4-FFF2-40B4-BE49-F238E27FC236}">
                      <a16:creationId xmlns:a16="http://schemas.microsoft.com/office/drawing/2014/main" id="{448EB9EB-1358-44F9-87D1-661818747931}"/>
                    </a:ext>
                  </a:extLst>
                </p:cNvPr>
                <p:cNvSpPr txBox="1"/>
                <p:nvPr/>
              </p:nvSpPr>
              <p:spPr>
                <a:xfrm>
                  <a:off x="3962264" y="26868825"/>
                  <a:ext cx="1464119" cy="276999"/>
                </a:xfrm>
                <a:prstGeom prst="rect">
                  <a:avLst/>
                </a:prstGeom>
                <a:blipFill rotWithShape="1">
                  <a:blip r:embed="rId12">
                    <a:alphaModFix/>
                  </a:blip>
                  <a:stretch>
                    <a:fillRect l="-1249" r="-1665" b="-23912"/>
                  </a:stretch>
                </a:blipFill>
                <a:ln>
                  <a:noFill/>
                </a:ln>
              </p:spPr>
              <p:txBody>
                <a:bodyPr spcFirstLastPara="1" lIns="81267" tIns="40623" rIns="81267" bIns="40623"/>
                <a:lstStyle/>
                <a:p>
                  <a:pPr defTabSz="812810" eaLnBrk="0" hangingPunct="0">
                    <a:spcBef>
                      <a:spcPts val="0"/>
                    </a:spcBef>
                    <a:spcAft>
                      <a:spcPts val="0"/>
                    </a:spcAft>
                    <a:defRPr/>
                  </a:pPr>
                  <a:r>
                    <a:rPr lang="en-US" sz="1600">
                      <a:solidFill>
                        <a:srgbClr val="000000"/>
                      </a:solidFill>
                      <a:latin typeface="Arial"/>
                      <a:ea typeface="Arial"/>
                      <a:cs typeface="Arial"/>
                      <a:sym typeface="Arial"/>
                    </a:rPr>
                    <a:t> </a:t>
                  </a:r>
                  <a:endParaRPr sz="2133">
                    <a:solidFill>
                      <a:srgbClr val="000000"/>
                    </a:solidFill>
                    <a:latin typeface="Times New Roman" panose="02020603050405020304" pitchFamily="18" charset="0"/>
                  </a:endParaRPr>
                </a:p>
              </p:txBody>
            </p:sp>
            <p:sp>
              <p:nvSpPr>
                <p:cNvPr id="87" name="Google Shape;180;p18">
                  <a:extLst>
                    <a:ext uri="{FF2B5EF4-FFF2-40B4-BE49-F238E27FC236}">
                      <a16:creationId xmlns:a16="http://schemas.microsoft.com/office/drawing/2014/main" id="{14C7C484-AD56-4A2E-B487-1075FF5203C4}"/>
                    </a:ext>
                  </a:extLst>
                </p:cNvPr>
                <p:cNvSpPr txBox="1"/>
                <p:nvPr/>
              </p:nvSpPr>
              <p:spPr>
                <a:xfrm>
                  <a:off x="4389818" y="28979948"/>
                  <a:ext cx="810735" cy="276999"/>
                </a:xfrm>
                <a:prstGeom prst="rect">
                  <a:avLst/>
                </a:prstGeom>
                <a:blipFill rotWithShape="1">
                  <a:blip r:embed="rId13">
                    <a:alphaModFix/>
                  </a:blip>
                  <a:stretch>
                    <a:fillRect l="-2255" r="-3758" b="-11109"/>
                  </a:stretch>
                </a:blipFill>
                <a:ln>
                  <a:noFill/>
                </a:ln>
              </p:spPr>
              <p:txBody>
                <a:bodyPr spcFirstLastPara="1" lIns="81267" tIns="40623" rIns="81267" bIns="40623"/>
                <a:lstStyle/>
                <a:p>
                  <a:pPr defTabSz="812810" eaLnBrk="0" hangingPunct="0">
                    <a:spcBef>
                      <a:spcPts val="0"/>
                    </a:spcBef>
                    <a:spcAft>
                      <a:spcPts val="0"/>
                    </a:spcAft>
                    <a:defRPr/>
                  </a:pPr>
                  <a:r>
                    <a:rPr lang="en-US" sz="1600">
                      <a:solidFill>
                        <a:srgbClr val="000000"/>
                      </a:solidFill>
                      <a:latin typeface="Arial"/>
                      <a:ea typeface="Arial"/>
                      <a:cs typeface="Arial"/>
                      <a:sym typeface="Arial"/>
                    </a:rPr>
                    <a:t> </a:t>
                  </a:r>
                  <a:endParaRPr sz="2133">
                    <a:solidFill>
                      <a:srgbClr val="000000"/>
                    </a:solidFill>
                    <a:latin typeface="Times New Roman" panose="02020603050405020304" pitchFamily="18" charset="0"/>
                  </a:endParaRPr>
                </a:p>
              </p:txBody>
            </p:sp>
          </p:grpSp>
          <p:grpSp>
            <p:nvGrpSpPr>
              <p:cNvPr id="15465" name="组合 28672">
                <a:extLst>
                  <a:ext uri="{FF2B5EF4-FFF2-40B4-BE49-F238E27FC236}">
                    <a16:creationId xmlns:a16="http://schemas.microsoft.com/office/drawing/2014/main" id="{0047315A-424E-47B3-9473-A2EECD34633B}"/>
                  </a:ext>
                </a:extLst>
              </p:cNvPr>
              <p:cNvGrpSpPr>
                <a:grpSpLocks/>
              </p:cNvGrpSpPr>
              <p:nvPr/>
            </p:nvGrpSpPr>
            <p:grpSpPr bwMode="auto">
              <a:xfrm>
                <a:off x="7366675" y="26066011"/>
                <a:ext cx="3834725" cy="2966189"/>
                <a:chOff x="6429240" y="1576608"/>
                <a:chExt cx="5090171" cy="3937287"/>
              </a:xfrm>
            </p:grpSpPr>
            <p:pic>
              <p:nvPicPr>
                <p:cNvPr id="15468" name="Google Shape;169;p18">
                  <a:extLst>
                    <a:ext uri="{FF2B5EF4-FFF2-40B4-BE49-F238E27FC236}">
                      <a16:creationId xmlns:a16="http://schemas.microsoft.com/office/drawing/2014/main" id="{F65E1E2B-9193-4377-AACD-C364A5D08D48}"/>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6180" y="1926963"/>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9" name="Google Shape;170;p18">
                  <a:extLst>
                    <a:ext uri="{FF2B5EF4-FFF2-40B4-BE49-F238E27FC236}">
                      <a16:creationId xmlns:a16="http://schemas.microsoft.com/office/drawing/2014/main" id="{D722ABA8-7A4E-4E5E-8AD3-9FD031902B59}"/>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6153" y="4370077"/>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70" name="Google Shape;171;p18">
                  <a:extLst>
                    <a:ext uri="{FF2B5EF4-FFF2-40B4-BE49-F238E27FC236}">
                      <a16:creationId xmlns:a16="http://schemas.microsoft.com/office/drawing/2014/main" id="{8C80B1AF-A6A9-470D-8260-81DD72037FE1}"/>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0873" y="4370077"/>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71" name="Google Shape;172;p18">
                  <a:extLst>
                    <a:ext uri="{FF2B5EF4-FFF2-40B4-BE49-F238E27FC236}">
                      <a16:creationId xmlns:a16="http://schemas.microsoft.com/office/drawing/2014/main" id="{82404B78-2314-49BA-AC37-34CCCA865671}"/>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75593" y="4370077"/>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472" name="Google Shape;176;p18">
                  <a:extLst>
                    <a:ext uri="{FF2B5EF4-FFF2-40B4-BE49-F238E27FC236}">
                      <a16:creationId xmlns:a16="http://schemas.microsoft.com/office/drawing/2014/main" id="{56F6CFCF-01DF-4C16-ACB2-4B221497703D}"/>
                    </a:ext>
                  </a:extLst>
                </p:cNvPr>
                <p:cNvCxnSpPr>
                  <a:cxnSpLocks noChangeShapeType="1"/>
                </p:cNvCxnSpPr>
                <p:nvPr/>
              </p:nvCxnSpPr>
              <p:spPr bwMode="auto">
                <a:xfrm rot="10800000">
                  <a:off x="9118661" y="3084991"/>
                  <a:ext cx="0" cy="1167413"/>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15473" name="Google Shape;177;p18">
                  <a:extLst>
                    <a:ext uri="{FF2B5EF4-FFF2-40B4-BE49-F238E27FC236}">
                      <a16:creationId xmlns:a16="http://schemas.microsoft.com/office/drawing/2014/main" id="{309FB574-4438-4AE5-97DD-3E40EF4BB745}"/>
                    </a:ext>
                  </a:extLst>
                </p:cNvPr>
                <p:cNvCxnSpPr>
                  <a:cxnSpLocks noChangeShapeType="1"/>
                </p:cNvCxnSpPr>
                <p:nvPr/>
              </p:nvCxnSpPr>
              <p:spPr bwMode="auto">
                <a:xfrm>
                  <a:off x="9236512" y="3119619"/>
                  <a:ext cx="0" cy="1168296"/>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95" name="Google Shape;181;p18">
                  <a:extLst>
                    <a:ext uri="{FF2B5EF4-FFF2-40B4-BE49-F238E27FC236}">
                      <a16:creationId xmlns:a16="http://schemas.microsoft.com/office/drawing/2014/main" id="{E1AD6210-A875-45C1-BCB0-1D827E247759}"/>
                    </a:ext>
                  </a:extLst>
                </p:cNvPr>
                <p:cNvSpPr txBox="1"/>
                <p:nvPr/>
              </p:nvSpPr>
              <p:spPr>
                <a:xfrm>
                  <a:off x="6429240" y="3446088"/>
                  <a:ext cx="2563074" cy="288092"/>
                </a:xfrm>
                <a:prstGeom prst="rect">
                  <a:avLst/>
                </a:prstGeom>
                <a:blipFill rotWithShape="1">
                  <a:blip r:embed="rId14">
                    <a:alphaModFix/>
                  </a:blip>
                  <a:stretch>
                    <a:fillRect l="-951" t="-2081" r="-950" b="-22914"/>
                  </a:stretch>
                </a:blipFill>
                <a:ln>
                  <a:noFill/>
                </a:ln>
              </p:spPr>
              <p:txBody>
                <a:bodyPr spcFirstLastPara="1" lIns="81267" tIns="40623" rIns="81267" bIns="40623"/>
                <a:lstStyle/>
                <a:p>
                  <a:pPr defTabSz="812810" eaLnBrk="0" hangingPunct="0">
                    <a:spcBef>
                      <a:spcPts val="0"/>
                    </a:spcBef>
                    <a:spcAft>
                      <a:spcPts val="0"/>
                    </a:spcAft>
                    <a:defRPr/>
                  </a:pPr>
                  <a:r>
                    <a:rPr lang="en-US" sz="1600">
                      <a:solidFill>
                        <a:srgbClr val="000000"/>
                      </a:solidFill>
                      <a:latin typeface="Arial"/>
                      <a:ea typeface="Arial"/>
                      <a:cs typeface="Arial"/>
                      <a:sym typeface="Arial"/>
                    </a:rPr>
                    <a:t> </a:t>
                  </a:r>
                  <a:endParaRPr sz="2133">
                    <a:solidFill>
                      <a:srgbClr val="000000"/>
                    </a:solidFill>
                    <a:latin typeface="Times New Roman" panose="02020603050405020304" pitchFamily="18" charset="0"/>
                  </a:endParaRPr>
                </a:p>
              </p:txBody>
            </p:sp>
            <p:sp>
              <p:nvSpPr>
                <p:cNvPr id="96" name="Google Shape;182;p18">
                  <a:extLst>
                    <a:ext uri="{FF2B5EF4-FFF2-40B4-BE49-F238E27FC236}">
                      <a16:creationId xmlns:a16="http://schemas.microsoft.com/office/drawing/2014/main" id="{556855B3-87BE-4518-99AC-A85EEA475068}"/>
                    </a:ext>
                  </a:extLst>
                </p:cNvPr>
                <p:cNvSpPr txBox="1"/>
                <p:nvPr/>
              </p:nvSpPr>
              <p:spPr>
                <a:xfrm>
                  <a:off x="8267548" y="1576608"/>
                  <a:ext cx="1459695" cy="281937"/>
                </a:xfrm>
                <a:prstGeom prst="rect">
                  <a:avLst/>
                </a:prstGeom>
                <a:blipFill rotWithShape="1">
                  <a:blip r:embed="rId15">
                    <a:alphaModFix/>
                  </a:blip>
                  <a:stretch>
                    <a:fillRect l="-1249" t="-6521" r="-2498" b="-26086"/>
                  </a:stretch>
                </a:blipFill>
                <a:ln>
                  <a:noFill/>
                </a:ln>
              </p:spPr>
              <p:txBody>
                <a:bodyPr spcFirstLastPara="1" lIns="81267" tIns="40623" rIns="81267" bIns="40623"/>
                <a:lstStyle/>
                <a:p>
                  <a:pPr defTabSz="812810" eaLnBrk="0" hangingPunct="0">
                    <a:spcBef>
                      <a:spcPts val="0"/>
                    </a:spcBef>
                    <a:spcAft>
                      <a:spcPts val="0"/>
                    </a:spcAft>
                    <a:defRPr/>
                  </a:pPr>
                  <a:r>
                    <a:rPr lang="en-US" sz="1600">
                      <a:solidFill>
                        <a:srgbClr val="000000"/>
                      </a:solidFill>
                      <a:latin typeface="Arial"/>
                      <a:ea typeface="Arial"/>
                      <a:cs typeface="Arial"/>
                      <a:sym typeface="Arial"/>
                    </a:rPr>
                    <a:t> </a:t>
                  </a:r>
                  <a:endParaRPr sz="2133">
                    <a:solidFill>
                      <a:srgbClr val="000000"/>
                    </a:solidFill>
                    <a:latin typeface="Times New Roman" panose="02020603050405020304" pitchFamily="18" charset="0"/>
                  </a:endParaRPr>
                </a:p>
              </p:txBody>
            </p:sp>
            <p:sp>
              <p:nvSpPr>
                <p:cNvPr id="97" name="Google Shape;183;p18">
                  <a:extLst>
                    <a:ext uri="{FF2B5EF4-FFF2-40B4-BE49-F238E27FC236}">
                      <a16:creationId xmlns:a16="http://schemas.microsoft.com/office/drawing/2014/main" id="{C1A54ACC-5256-4117-8E70-3F04524096AF}"/>
                    </a:ext>
                  </a:extLst>
                </p:cNvPr>
                <p:cNvSpPr txBox="1"/>
                <p:nvPr/>
              </p:nvSpPr>
              <p:spPr>
                <a:xfrm>
                  <a:off x="9270057" y="3510933"/>
                  <a:ext cx="811697" cy="276999"/>
                </a:xfrm>
                <a:prstGeom prst="rect">
                  <a:avLst/>
                </a:prstGeom>
                <a:blipFill rotWithShape="1">
                  <a:blip r:embed="rId16">
                    <a:alphaModFix/>
                  </a:blip>
                  <a:stretch>
                    <a:fillRect l="-3007" r="-3758" b="-17777"/>
                  </a:stretch>
                </a:blipFill>
                <a:ln>
                  <a:noFill/>
                </a:ln>
              </p:spPr>
              <p:txBody>
                <a:bodyPr spcFirstLastPara="1" lIns="81267" tIns="40623" rIns="81267" bIns="40623"/>
                <a:lstStyle/>
                <a:p>
                  <a:pPr defTabSz="812810" eaLnBrk="0" hangingPunct="0">
                    <a:spcBef>
                      <a:spcPts val="0"/>
                    </a:spcBef>
                    <a:spcAft>
                      <a:spcPts val="0"/>
                    </a:spcAft>
                    <a:defRPr/>
                  </a:pPr>
                  <a:r>
                    <a:rPr lang="en-US" sz="1600">
                      <a:solidFill>
                        <a:srgbClr val="000000"/>
                      </a:solidFill>
                      <a:latin typeface="Arial"/>
                      <a:ea typeface="Arial"/>
                      <a:cs typeface="Arial"/>
                      <a:sym typeface="Arial"/>
                    </a:rPr>
                    <a:t> </a:t>
                  </a:r>
                  <a:endParaRPr sz="2133">
                    <a:solidFill>
                      <a:srgbClr val="000000"/>
                    </a:solidFill>
                    <a:latin typeface="Times New Roman" panose="02020603050405020304" pitchFamily="18" charset="0"/>
                  </a:endParaRPr>
                </a:p>
              </p:txBody>
            </p:sp>
          </p:grpSp>
          <p:sp>
            <p:nvSpPr>
              <p:cNvPr id="15466" name="文本框 98">
                <a:extLst>
                  <a:ext uri="{FF2B5EF4-FFF2-40B4-BE49-F238E27FC236}">
                    <a16:creationId xmlns:a16="http://schemas.microsoft.com/office/drawing/2014/main" id="{7904244B-A6CB-40B9-B9CD-966C74DAA132}"/>
                  </a:ext>
                </a:extLst>
              </p:cNvPr>
              <p:cNvSpPr txBox="1">
                <a:spLocks noChangeArrowheads="1"/>
              </p:cNvSpPr>
              <p:nvPr/>
            </p:nvSpPr>
            <p:spPr bwMode="auto">
              <a:xfrm>
                <a:off x="7193617" y="29110925"/>
                <a:ext cx="4385940" cy="596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1423">
                    <a:solidFill>
                      <a:srgbClr val="000000"/>
                    </a:solidFill>
                    <a:ea typeface="宋体" panose="02010600030101010101" pitchFamily="2" charset="-122"/>
                  </a:rPr>
                  <a:t>Server transfers model to the worker. Worker adopts and starts new round of K iterations.</a:t>
                </a:r>
                <a:endParaRPr lang="zh-CN" altLang="en-US" sz="1423">
                  <a:solidFill>
                    <a:srgbClr val="000000"/>
                  </a:solidFill>
                  <a:ea typeface="宋体" panose="02010600030101010101" pitchFamily="2" charset="-122"/>
                </a:endParaRPr>
              </a:p>
            </p:txBody>
          </p:sp>
          <p:sp>
            <p:nvSpPr>
              <p:cNvPr id="100" name="文本框 99">
                <a:extLst>
                  <a:ext uri="{FF2B5EF4-FFF2-40B4-BE49-F238E27FC236}">
                    <a16:creationId xmlns:a16="http://schemas.microsoft.com/office/drawing/2014/main" id="{D2458DF3-5D62-40AD-BEE4-9FD64D83E89F}"/>
                  </a:ext>
                </a:extLst>
              </p:cNvPr>
              <p:cNvSpPr txBox="1">
                <a:spLocks noRot="1" noChangeAspect="1" noMove="1" noResize="1" noEditPoints="1" noAdjustHandles="1" noChangeArrowheads="1" noChangeShapeType="1" noTextEdit="1"/>
              </p:cNvSpPr>
              <p:nvPr/>
            </p:nvSpPr>
            <p:spPr>
              <a:xfrm>
                <a:off x="2308830" y="29108400"/>
                <a:ext cx="3970387" cy="584775"/>
              </a:xfrm>
              <a:prstGeom prst="rect">
                <a:avLst/>
              </a:prstGeom>
              <a:blipFill>
                <a:blip r:embed="rId17"/>
                <a:stretch>
                  <a:fillRect l="-768" t="-3125" r="-1229" b="-12500"/>
                </a:stretch>
              </a:blipFill>
            </p:spPr>
            <p:txBody>
              <a:bodyPr/>
              <a:lstStyle/>
              <a:p>
                <a:pPr defTabSz="812810" eaLnBrk="0" hangingPunct="0"/>
                <a:r>
                  <a:rPr lang="zh-CN" altLang="en-US" sz="2133">
                    <a:noFill/>
                    <a:latin typeface="Times New Roman" panose="02020603050405020304" pitchFamily="18" charset="0"/>
                  </a:rPr>
                  <a:t> </a:t>
                </a:r>
              </a:p>
            </p:txBody>
          </p:sp>
        </p:grpSp>
        <p:sp>
          <p:nvSpPr>
            <p:cNvPr id="15463" name="文本框 100">
              <a:extLst>
                <a:ext uri="{FF2B5EF4-FFF2-40B4-BE49-F238E27FC236}">
                  <a16:creationId xmlns:a16="http://schemas.microsoft.com/office/drawing/2014/main" id="{2D3A7398-33B7-430C-8BBD-D2C601A7EE18}"/>
                </a:ext>
              </a:extLst>
            </p:cNvPr>
            <p:cNvSpPr txBox="1">
              <a:spLocks noChangeArrowheads="1"/>
            </p:cNvSpPr>
            <p:nvPr/>
          </p:nvSpPr>
          <p:spPr bwMode="auto">
            <a:xfrm>
              <a:off x="1563870" y="30065009"/>
              <a:ext cx="10628128" cy="1964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06405" indent="-406405" defTabSz="812810" eaLnBrk="0" hangingPunct="0">
                <a:lnSpc>
                  <a:spcPts val="2667"/>
                </a:lnSpc>
                <a:spcAft>
                  <a:spcPts val="711"/>
                </a:spcAft>
                <a:buFont typeface="Arial" panose="020B0604020202020204" pitchFamily="34" charset="0"/>
                <a:buChar char="•"/>
              </a:pPr>
              <a:r>
                <a:rPr lang="en-US" altLang="zh-CN" sz="2844">
                  <a:solidFill>
                    <a:srgbClr val="000000"/>
                  </a:solidFill>
                  <a:ea typeface="宋体" panose="02010600030101010101" pitchFamily="2" charset="-122"/>
                  <a:cs typeface="Times New Roman" panose="02020603050405020304" pitchFamily="18" charset="0"/>
                </a:rPr>
                <a:t>Communication cost is larger than KSGD</a:t>
              </a:r>
            </a:p>
            <a:p>
              <a:pPr marL="406405" indent="-406405" defTabSz="812810" eaLnBrk="0" hangingPunct="0">
                <a:lnSpc>
                  <a:spcPts val="2667"/>
                </a:lnSpc>
                <a:spcAft>
                  <a:spcPts val="711"/>
                </a:spcAft>
                <a:buFont typeface="Arial" panose="020B0604020202020204" pitchFamily="34" charset="0"/>
                <a:buChar char="•"/>
              </a:pPr>
              <a:r>
                <a:rPr lang="en-US" altLang="zh-CN" sz="2844">
                  <a:solidFill>
                    <a:srgbClr val="000000"/>
                  </a:solidFill>
                  <a:ea typeface="宋体" panose="02010600030101010101" pitchFamily="2" charset="-122"/>
                  <a:cs typeface="Times New Roman" panose="02020603050405020304" pitchFamily="18" charset="0"/>
                </a:rPr>
                <a:t>Robust to heterogeneity </a:t>
              </a:r>
            </a:p>
            <a:p>
              <a:pPr marL="406405" indent="-406405" defTabSz="812810" eaLnBrk="0" hangingPunct="0">
                <a:lnSpc>
                  <a:spcPts val="2667"/>
                </a:lnSpc>
                <a:spcAft>
                  <a:spcPts val="711"/>
                </a:spcAft>
                <a:buFont typeface="Arial" panose="020B0604020202020204" pitchFamily="34" charset="0"/>
                <a:buChar char="•"/>
              </a:pPr>
              <a:r>
                <a:rPr lang="en-US" altLang="zh-CN" sz="2844">
                  <a:solidFill>
                    <a:srgbClr val="000000"/>
                  </a:solidFill>
                  <a:ea typeface="宋体" panose="02010600030101010101" pitchFamily="2" charset="-122"/>
                  <a:cs typeface="Times New Roman" panose="02020603050405020304" pitchFamily="18" charset="0"/>
                </a:rPr>
                <a:t>Workers do not block each other</a:t>
              </a:r>
            </a:p>
            <a:p>
              <a:pPr marL="406405" indent="-406405" defTabSz="812810" eaLnBrk="0" hangingPunct="0">
                <a:lnSpc>
                  <a:spcPts val="2667"/>
                </a:lnSpc>
                <a:spcAft>
                  <a:spcPts val="711"/>
                </a:spcAft>
                <a:buFont typeface="Arial" panose="020B0604020202020204" pitchFamily="34" charset="0"/>
                <a:buChar char="•"/>
              </a:pPr>
              <a:r>
                <a:rPr lang="en-US" altLang="zh-CN" sz="2844">
                  <a:solidFill>
                    <a:srgbClr val="000000"/>
                  </a:solidFill>
                  <a:ea typeface="宋体" panose="02010600030101010101" pitchFamily="2" charset="-122"/>
                  <a:cs typeface="Times New Roman" panose="02020603050405020304" pitchFamily="18" charset="0"/>
                </a:rPr>
                <a:t>The local update frequency is K</a:t>
              </a:r>
            </a:p>
          </p:txBody>
        </p:sp>
      </p:grpSp>
      <p:grpSp>
        <p:nvGrpSpPr>
          <p:cNvPr id="18" name="组合 17">
            <a:extLst>
              <a:ext uri="{FF2B5EF4-FFF2-40B4-BE49-F238E27FC236}">
                <a16:creationId xmlns:a16="http://schemas.microsoft.com/office/drawing/2014/main" id="{6306A40B-EC97-4926-9F33-DF40B6989BF7}"/>
              </a:ext>
            </a:extLst>
          </p:cNvPr>
          <p:cNvGrpSpPr/>
          <p:nvPr/>
        </p:nvGrpSpPr>
        <p:grpSpPr>
          <a:xfrm>
            <a:off x="11721280" y="6958943"/>
            <a:ext cx="9810044" cy="11910992"/>
            <a:chOff x="11721280" y="8833463"/>
            <a:chExt cx="9810044" cy="11910992"/>
          </a:xfrm>
        </p:grpSpPr>
        <p:grpSp>
          <p:nvGrpSpPr>
            <p:cNvPr id="15363" name="组合 131">
              <a:extLst>
                <a:ext uri="{FF2B5EF4-FFF2-40B4-BE49-F238E27FC236}">
                  <a16:creationId xmlns:a16="http://schemas.microsoft.com/office/drawing/2014/main" id="{43B5DCA4-B86A-4A77-9E26-3310DEFE2FD8}"/>
                </a:ext>
              </a:extLst>
            </p:cNvPr>
            <p:cNvGrpSpPr>
              <a:grpSpLocks/>
            </p:cNvGrpSpPr>
            <p:nvPr/>
          </p:nvGrpSpPr>
          <p:grpSpPr bwMode="auto">
            <a:xfrm>
              <a:off x="11721280" y="8833463"/>
              <a:ext cx="9810044" cy="746576"/>
              <a:chOff x="1360081" y="15924924"/>
              <a:chExt cx="11035709" cy="839076"/>
            </a:xfrm>
          </p:grpSpPr>
          <p:grpSp>
            <p:nvGrpSpPr>
              <p:cNvPr id="15552" name="组合 132">
                <a:extLst>
                  <a:ext uri="{FF2B5EF4-FFF2-40B4-BE49-F238E27FC236}">
                    <a16:creationId xmlns:a16="http://schemas.microsoft.com/office/drawing/2014/main" id="{5228DE15-6A91-4059-B761-C43F61307F6A}"/>
                  </a:ext>
                </a:extLst>
              </p:cNvPr>
              <p:cNvGrpSpPr>
                <a:grpSpLocks/>
              </p:cNvGrpSpPr>
              <p:nvPr/>
            </p:nvGrpSpPr>
            <p:grpSpPr bwMode="auto">
              <a:xfrm>
                <a:off x="1360081" y="15924924"/>
                <a:ext cx="11035709" cy="839076"/>
                <a:chOff x="1360081" y="17044900"/>
                <a:chExt cx="11035709" cy="839076"/>
              </a:xfrm>
            </p:grpSpPr>
            <p:sp>
              <p:nvSpPr>
                <p:cNvPr id="135" name="矩形: 圆顶角 134">
                  <a:extLst>
                    <a:ext uri="{FF2B5EF4-FFF2-40B4-BE49-F238E27FC236}">
                      <a16:creationId xmlns:a16="http://schemas.microsoft.com/office/drawing/2014/main" id="{CBC99F0D-FD2C-4876-9929-BF8E774B5674}"/>
                    </a:ext>
                  </a:extLst>
                </p:cNvPr>
                <p:cNvSpPr/>
                <p:nvPr/>
              </p:nvSpPr>
              <p:spPr bwMode="auto">
                <a:xfrm>
                  <a:off x="1371193" y="17068800"/>
                  <a:ext cx="4038384" cy="815176"/>
                </a:xfrm>
                <a:prstGeom prst="round2SameRect">
                  <a:avLst>
                    <a:gd name="adj1" fmla="val 0"/>
                    <a:gd name="adj2" fmla="val 50000"/>
                  </a:avLst>
                </a:prstGeom>
                <a:solidFill>
                  <a:schemeClr val="accent1"/>
                </a:solidFill>
                <a:ln w="9525" cap="flat" cmpd="sng" algn="ctr">
                  <a:noFill/>
                  <a:prstDash val="solid"/>
                  <a:round/>
                  <a:headEnd type="none" w="med" len="med"/>
                  <a:tailEnd type="none" w="med" len="med"/>
                </a:ln>
                <a:effectLst/>
              </p:spPr>
              <p:txBody>
                <a:bodyPr/>
                <a:lstStyle/>
                <a:p>
                  <a:pPr defTabSz="4179972">
                    <a:defRPr/>
                  </a:pPr>
                  <a:endParaRPr lang="zh-CN" altLang="en-US" sz="8267" dirty="0">
                    <a:solidFill>
                      <a:srgbClr val="000000"/>
                    </a:solidFill>
                  </a:endParaRPr>
                </a:p>
              </p:txBody>
            </p:sp>
            <p:cxnSp>
              <p:nvCxnSpPr>
                <p:cNvPr id="15555" name="直接连接符 135">
                  <a:extLst>
                    <a:ext uri="{FF2B5EF4-FFF2-40B4-BE49-F238E27FC236}">
                      <a16:creationId xmlns:a16="http://schemas.microsoft.com/office/drawing/2014/main" id="{68ADE472-AF4D-4F14-9C91-F75276BAF547}"/>
                    </a:ext>
                  </a:extLst>
                </p:cNvPr>
                <p:cNvCxnSpPr>
                  <a:cxnSpLocks noChangeShapeType="1"/>
                </p:cNvCxnSpPr>
                <p:nvPr/>
              </p:nvCxnSpPr>
              <p:spPr bwMode="auto">
                <a:xfrm>
                  <a:off x="1360081" y="17044900"/>
                  <a:ext cx="11035709" cy="0"/>
                </a:xfrm>
                <a:prstGeom prst="line">
                  <a:avLst/>
                </a:prstGeom>
                <a:noFill/>
                <a:ln w="76200"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553" name="文本框 133">
                <a:extLst>
                  <a:ext uri="{FF2B5EF4-FFF2-40B4-BE49-F238E27FC236}">
                    <a16:creationId xmlns:a16="http://schemas.microsoft.com/office/drawing/2014/main" id="{47DF9443-1FD0-434E-BA79-979ACB191D86}"/>
                  </a:ext>
                </a:extLst>
              </p:cNvPr>
              <p:cNvSpPr txBox="1">
                <a:spLocks noChangeArrowheads="1"/>
              </p:cNvSpPr>
              <p:nvPr/>
            </p:nvSpPr>
            <p:spPr bwMode="auto">
              <a:xfrm>
                <a:off x="1563871" y="16005200"/>
                <a:ext cx="4038600" cy="657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3200" b="1" dirty="0">
                    <a:solidFill>
                      <a:srgbClr val="000000"/>
                    </a:solidFill>
                    <a:latin typeface="Lucida Fax" panose="02060602050505020204" pitchFamily="18" charset="0"/>
                    <a:ea typeface="宋体" panose="02010600030101010101" pitchFamily="2" charset="-122"/>
                  </a:rPr>
                  <a:t>ASPB</a:t>
                </a:r>
                <a:endParaRPr lang="zh-CN" altLang="en-US" sz="3911" b="1" dirty="0">
                  <a:solidFill>
                    <a:srgbClr val="000000"/>
                  </a:solidFill>
                  <a:latin typeface="Lucida Fax" panose="02060602050505020204" pitchFamily="18" charset="0"/>
                  <a:ea typeface="宋体" panose="02010600030101010101" pitchFamily="2" charset="-122"/>
                </a:endParaRPr>
              </a:p>
            </p:txBody>
          </p:sp>
        </p:grpSp>
        <p:grpSp>
          <p:nvGrpSpPr>
            <p:cNvPr id="15383" name="组合 28679">
              <a:extLst>
                <a:ext uri="{FF2B5EF4-FFF2-40B4-BE49-F238E27FC236}">
                  <a16:creationId xmlns:a16="http://schemas.microsoft.com/office/drawing/2014/main" id="{69816BBB-EA81-4DB6-A8C7-651D7A37726F}"/>
                </a:ext>
              </a:extLst>
            </p:cNvPr>
            <p:cNvGrpSpPr>
              <a:grpSpLocks/>
            </p:cNvGrpSpPr>
            <p:nvPr/>
          </p:nvGrpSpPr>
          <p:grpSpPr bwMode="auto">
            <a:xfrm>
              <a:off x="12408491" y="16447912"/>
              <a:ext cx="8449733" cy="3392933"/>
              <a:chOff x="13816270" y="12344400"/>
              <a:chExt cx="9505928" cy="3817241"/>
            </a:xfrm>
          </p:grpSpPr>
          <p:grpSp>
            <p:nvGrpSpPr>
              <p:cNvPr id="15429" name="组合 28676">
                <a:extLst>
                  <a:ext uri="{FF2B5EF4-FFF2-40B4-BE49-F238E27FC236}">
                    <a16:creationId xmlns:a16="http://schemas.microsoft.com/office/drawing/2014/main" id="{4B3BD242-149F-49B3-B230-9DD42841AFE2}"/>
                  </a:ext>
                </a:extLst>
              </p:cNvPr>
              <p:cNvGrpSpPr>
                <a:grpSpLocks/>
              </p:cNvGrpSpPr>
              <p:nvPr/>
            </p:nvGrpSpPr>
            <p:grpSpPr bwMode="auto">
              <a:xfrm>
                <a:off x="13816270" y="12344400"/>
                <a:ext cx="4173813" cy="3110474"/>
                <a:chOff x="0" y="1537597"/>
                <a:chExt cx="5335625" cy="3976298"/>
              </a:xfrm>
            </p:grpSpPr>
            <p:pic>
              <p:nvPicPr>
                <p:cNvPr id="15449" name="Google Shape;189;p19">
                  <a:extLst>
                    <a:ext uri="{FF2B5EF4-FFF2-40B4-BE49-F238E27FC236}">
                      <a16:creationId xmlns:a16="http://schemas.microsoft.com/office/drawing/2014/main" id="{05DB1BB6-DAA1-454D-90B1-39216FB44B58}"/>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2394" y="1926963"/>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50" name="Google Shape;190;p19">
                  <a:extLst>
                    <a:ext uri="{FF2B5EF4-FFF2-40B4-BE49-F238E27FC236}">
                      <a16:creationId xmlns:a16="http://schemas.microsoft.com/office/drawing/2014/main" id="{A3C8BC72-A915-40AC-AB2B-8384485C761D}"/>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367" y="4370077"/>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51" name="Google Shape;191;p19">
                  <a:extLst>
                    <a:ext uri="{FF2B5EF4-FFF2-40B4-BE49-F238E27FC236}">
                      <a16:creationId xmlns:a16="http://schemas.microsoft.com/office/drawing/2014/main" id="{9D48D581-1C21-4C7A-B7D3-774078F85637}"/>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7087" y="4370077"/>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52" name="Google Shape;192;p19">
                  <a:extLst>
                    <a:ext uri="{FF2B5EF4-FFF2-40B4-BE49-F238E27FC236}">
                      <a16:creationId xmlns:a16="http://schemas.microsoft.com/office/drawing/2014/main" id="{3B76DC41-9C5A-4D35-9793-86194117B52A}"/>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807" y="4370077"/>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453" name="Google Shape;193;p19">
                  <a:extLst>
                    <a:ext uri="{FF2B5EF4-FFF2-40B4-BE49-F238E27FC236}">
                      <a16:creationId xmlns:a16="http://schemas.microsoft.com/office/drawing/2014/main" id="{5E9A7EE8-7A22-4BF5-8C8B-02A6C3C90009}"/>
                    </a:ext>
                  </a:extLst>
                </p:cNvPr>
                <p:cNvCxnSpPr>
                  <a:cxnSpLocks noChangeShapeType="1"/>
                  <a:stCxn id="15450" idx="0"/>
                  <a:endCxn id="15449" idx="2"/>
                </p:cNvCxnSpPr>
                <p:nvPr/>
              </p:nvCxnSpPr>
              <p:spPr bwMode="auto">
                <a:xfrm rot="10800000" flipH="1">
                  <a:off x="1574276" y="3070777"/>
                  <a:ext cx="1479900" cy="1299300"/>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116" name="Google Shape;203;p19">
                  <a:extLst>
                    <a:ext uri="{FF2B5EF4-FFF2-40B4-BE49-F238E27FC236}">
                      <a16:creationId xmlns:a16="http://schemas.microsoft.com/office/drawing/2014/main" id="{31D91FA0-E2A5-4245-A5A1-F593D6C9F366}"/>
                    </a:ext>
                  </a:extLst>
                </p:cNvPr>
                <p:cNvSpPr txBox="1"/>
                <p:nvPr/>
              </p:nvSpPr>
              <p:spPr>
                <a:xfrm>
                  <a:off x="0" y="3223585"/>
                  <a:ext cx="2576346" cy="276999"/>
                </a:xfrm>
                <a:prstGeom prst="rect">
                  <a:avLst/>
                </a:prstGeom>
                <a:blipFill rotWithShape="1">
                  <a:blip r:embed="rId4">
                    <a:alphaModFix/>
                  </a:blip>
                  <a:stretch>
                    <a:fillRect l="-707" r="-708" b="-26665"/>
                  </a:stretch>
                </a:blipFill>
                <a:ln>
                  <a:noFill/>
                </a:ln>
              </p:spPr>
              <p:txBody>
                <a:bodyPr spcFirstLastPara="1" lIns="81267" tIns="40623" rIns="81267" bIns="40623"/>
                <a:lstStyle/>
                <a:p>
                  <a:pPr defTabSz="812810" eaLnBrk="0" hangingPunct="0">
                    <a:spcBef>
                      <a:spcPts val="0"/>
                    </a:spcBef>
                    <a:spcAft>
                      <a:spcPts val="0"/>
                    </a:spcAft>
                    <a:defRPr/>
                  </a:pPr>
                  <a:r>
                    <a:rPr lang="en-US" sz="1600">
                      <a:solidFill>
                        <a:srgbClr val="000000"/>
                      </a:solidFill>
                      <a:latin typeface="Arial"/>
                      <a:ea typeface="Arial"/>
                      <a:cs typeface="Arial"/>
                      <a:sym typeface="Arial"/>
                    </a:rPr>
                    <a:t> </a:t>
                  </a:r>
                  <a:endParaRPr sz="2133">
                    <a:solidFill>
                      <a:srgbClr val="000000"/>
                    </a:solidFill>
                    <a:latin typeface="Times New Roman" panose="02020603050405020304" pitchFamily="18" charset="0"/>
                  </a:endParaRPr>
                </a:p>
              </p:txBody>
            </p:sp>
            <p:sp>
              <p:nvSpPr>
                <p:cNvPr id="117" name="Google Shape;204;p19">
                  <a:extLst>
                    <a:ext uri="{FF2B5EF4-FFF2-40B4-BE49-F238E27FC236}">
                      <a16:creationId xmlns:a16="http://schemas.microsoft.com/office/drawing/2014/main" id="{A2EEF0A1-E081-47D7-8FCC-EE83E3547443}"/>
                    </a:ext>
                  </a:extLst>
                </p:cNvPr>
                <p:cNvSpPr txBox="1"/>
                <p:nvPr/>
              </p:nvSpPr>
              <p:spPr>
                <a:xfrm>
                  <a:off x="2146185" y="1537597"/>
                  <a:ext cx="1464119" cy="276999"/>
                </a:xfrm>
                <a:prstGeom prst="rect">
                  <a:avLst/>
                </a:prstGeom>
                <a:blipFill rotWithShape="1">
                  <a:blip r:embed="rId12">
                    <a:alphaModFix/>
                  </a:blip>
                  <a:stretch>
                    <a:fillRect l="-1249" r="-1665" b="-23912"/>
                  </a:stretch>
                </a:blipFill>
                <a:ln>
                  <a:noFill/>
                </a:ln>
              </p:spPr>
              <p:txBody>
                <a:bodyPr spcFirstLastPara="1" lIns="81267" tIns="40623" rIns="81267" bIns="40623"/>
                <a:lstStyle/>
                <a:p>
                  <a:pPr defTabSz="812810" eaLnBrk="0" hangingPunct="0">
                    <a:spcBef>
                      <a:spcPts val="0"/>
                    </a:spcBef>
                    <a:spcAft>
                      <a:spcPts val="0"/>
                    </a:spcAft>
                    <a:defRPr/>
                  </a:pPr>
                  <a:r>
                    <a:rPr lang="en-US" sz="1600">
                      <a:solidFill>
                        <a:srgbClr val="000000"/>
                      </a:solidFill>
                      <a:latin typeface="Arial"/>
                      <a:ea typeface="Arial"/>
                      <a:cs typeface="Arial"/>
                      <a:sym typeface="Arial"/>
                    </a:rPr>
                    <a:t> </a:t>
                  </a:r>
                  <a:endParaRPr sz="2133">
                    <a:solidFill>
                      <a:srgbClr val="000000"/>
                    </a:solidFill>
                    <a:latin typeface="Times New Roman" panose="02020603050405020304" pitchFamily="18" charset="0"/>
                  </a:endParaRPr>
                </a:p>
              </p:txBody>
            </p:sp>
          </p:grpSp>
          <p:grpSp>
            <p:nvGrpSpPr>
              <p:cNvPr id="15430" name="组合 28677">
                <a:extLst>
                  <a:ext uri="{FF2B5EF4-FFF2-40B4-BE49-F238E27FC236}">
                    <a16:creationId xmlns:a16="http://schemas.microsoft.com/office/drawing/2014/main" id="{3560A2DC-1829-4C8E-868D-0936F21B446A}"/>
                  </a:ext>
                </a:extLst>
              </p:cNvPr>
              <p:cNvGrpSpPr>
                <a:grpSpLocks/>
              </p:cNvGrpSpPr>
              <p:nvPr/>
            </p:nvGrpSpPr>
            <p:grpSpPr bwMode="auto">
              <a:xfrm>
                <a:off x="19417012" y="12539083"/>
                <a:ext cx="3614529" cy="2991991"/>
                <a:chOff x="7186153" y="1926963"/>
                <a:chExt cx="4333258" cy="3586932"/>
              </a:xfrm>
            </p:grpSpPr>
            <p:pic>
              <p:nvPicPr>
                <p:cNvPr id="15433" name="Google Shape;195;p19">
                  <a:extLst>
                    <a:ext uri="{FF2B5EF4-FFF2-40B4-BE49-F238E27FC236}">
                      <a16:creationId xmlns:a16="http://schemas.microsoft.com/office/drawing/2014/main" id="{E21D21E7-9361-4D87-9E1B-248C695D9560}"/>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6180" y="1926963"/>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34" name="Google Shape;196;p19">
                  <a:extLst>
                    <a:ext uri="{FF2B5EF4-FFF2-40B4-BE49-F238E27FC236}">
                      <a16:creationId xmlns:a16="http://schemas.microsoft.com/office/drawing/2014/main" id="{CE5E5E4C-EC12-4832-8299-A4755320EEAD}"/>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6153" y="4370077"/>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35" name="Google Shape;197;p19">
                  <a:extLst>
                    <a:ext uri="{FF2B5EF4-FFF2-40B4-BE49-F238E27FC236}">
                      <a16:creationId xmlns:a16="http://schemas.microsoft.com/office/drawing/2014/main" id="{341D17B6-6FB9-4F7D-9B0A-07A1CBA3D324}"/>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0873" y="4370077"/>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36" name="Google Shape;198;p19">
                  <a:extLst>
                    <a:ext uri="{FF2B5EF4-FFF2-40B4-BE49-F238E27FC236}">
                      <a16:creationId xmlns:a16="http://schemas.microsoft.com/office/drawing/2014/main" id="{86BFFABB-7694-4C60-B3EC-72421AB71BF1}"/>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75593" y="4370077"/>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437" name="Google Shape;199;p19">
                  <a:extLst>
                    <a:ext uri="{FF2B5EF4-FFF2-40B4-BE49-F238E27FC236}">
                      <a16:creationId xmlns:a16="http://schemas.microsoft.com/office/drawing/2014/main" id="{C81A27AB-8A84-4944-857C-57BD14589286}"/>
                    </a:ext>
                  </a:extLst>
                </p:cNvPr>
                <p:cNvCxnSpPr>
                  <a:cxnSpLocks noChangeShapeType="1"/>
                  <a:stCxn id="15433" idx="2"/>
                  <a:endCxn id="15434" idx="0"/>
                </p:cNvCxnSpPr>
                <p:nvPr/>
              </p:nvCxnSpPr>
              <p:spPr bwMode="auto">
                <a:xfrm flipH="1">
                  <a:off x="7758189" y="3070781"/>
                  <a:ext cx="1479900" cy="1299300"/>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15438" name="Google Shape;201;p19">
                  <a:extLst>
                    <a:ext uri="{FF2B5EF4-FFF2-40B4-BE49-F238E27FC236}">
                      <a16:creationId xmlns:a16="http://schemas.microsoft.com/office/drawing/2014/main" id="{DDC557DF-E8A5-4B27-8A7F-E6C796B29D86}"/>
                    </a:ext>
                  </a:extLst>
                </p:cNvPr>
                <p:cNvCxnSpPr>
                  <a:cxnSpLocks noChangeShapeType="1"/>
                  <a:stCxn id="15433" idx="2"/>
                  <a:endCxn id="15435" idx="0"/>
                </p:cNvCxnSpPr>
                <p:nvPr/>
              </p:nvCxnSpPr>
              <p:spPr bwMode="auto">
                <a:xfrm>
                  <a:off x="9238089" y="3070781"/>
                  <a:ext cx="114600" cy="1299300"/>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15439" name="Google Shape;202;p19">
                  <a:extLst>
                    <a:ext uri="{FF2B5EF4-FFF2-40B4-BE49-F238E27FC236}">
                      <a16:creationId xmlns:a16="http://schemas.microsoft.com/office/drawing/2014/main" id="{0EBA3BE0-4BFF-4378-869F-FBA938BFECA4}"/>
                    </a:ext>
                  </a:extLst>
                </p:cNvPr>
                <p:cNvCxnSpPr>
                  <a:cxnSpLocks noChangeShapeType="1"/>
                  <a:stCxn id="15433" idx="2"/>
                  <a:endCxn id="15436" idx="0"/>
                </p:cNvCxnSpPr>
                <p:nvPr/>
              </p:nvCxnSpPr>
              <p:spPr bwMode="auto">
                <a:xfrm>
                  <a:off x="9238089" y="3070781"/>
                  <a:ext cx="1709400" cy="1299300"/>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126" name="Google Shape;205;p19">
                  <a:extLst>
                    <a:ext uri="{FF2B5EF4-FFF2-40B4-BE49-F238E27FC236}">
                      <a16:creationId xmlns:a16="http://schemas.microsoft.com/office/drawing/2014/main" id="{98D61BB0-1D94-4311-A3CC-9A8C4CE9A7B1}"/>
                    </a:ext>
                  </a:extLst>
                </p:cNvPr>
                <p:cNvSpPr txBox="1"/>
                <p:nvPr/>
              </p:nvSpPr>
              <p:spPr>
                <a:xfrm>
                  <a:off x="8780873" y="3722439"/>
                  <a:ext cx="811697" cy="276999"/>
                </a:xfrm>
                <a:prstGeom prst="rect">
                  <a:avLst/>
                </a:prstGeom>
                <a:blipFill rotWithShape="1">
                  <a:blip r:embed="rId18">
                    <a:alphaModFix/>
                  </a:blip>
                  <a:stretch>
                    <a:fillRect l="-2238" r="-3730" b="-17777"/>
                  </a:stretch>
                </a:blipFill>
                <a:ln>
                  <a:noFill/>
                </a:ln>
              </p:spPr>
              <p:txBody>
                <a:bodyPr spcFirstLastPara="1" lIns="81267" tIns="40623" rIns="81267" bIns="40623"/>
                <a:lstStyle/>
                <a:p>
                  <a:pPr defTabSz="812810" eaLnBrk="0" hangingPunct="0">
                    <a:spcBef>
                      <a:spcPts val="0"/>
                    </a:spcBef>
                    <a:spcAft>
                      <a:spcPts val="0"/>
                    </a:spcAft>
                    <a:defRPr/>
                  </a:pPr>
                  <a:r>
                    <a:rPr lang="en-US" sz="1600">
                      <a:solidFill>
                        <a:srgbClr val="000000"/>
                      </a:solidFill>
                      <a:latin typeface="Arial"/>
                      <a:ea typeface="Arial"/>
                      <a:cs typeface="Arial"/>
                      <a:sym typeface="Arial"/>
                    </a:rPr>
                    <a:t> </a:t>
                  </a:r>
                  <a:endParaRPr sz="2133">
                    <a:solidFill>
                      <a:srgbClr val="000000"/>
                    </a:solidFill>
                    <a:latin typeface="Times New Roman" panose="02020603050405020304" pitchFamily="18" charset="0"/>
                  </a:endParaRPr>
                </a:p>
              </p:txBody>
            </p:sp>
            <p:sp>
              <p:nvSpPr>
                <p:cNvPr id="127" name="Google Shape;206;p19">
                  <a:extLst>
                    <a:ext uri="{FF2B5EF4-FFF2-40B4-BE49-F238E27FC236}">
                      <a16:creationId xmlns:a16="http://schemas.microsoft.com/office/drawing/2014/main" id="{25CDCE6D-4322-48F6-A5C1-164090915C7C}"/>
                    </a:ext>
                  </a:extLst>
                </p:cNvPr>
                <p:cNvSpPr txBox="1"/>
                <p:nvPr/>
              </p:nvSpPr>
              <p:spPr>
                <a:xfrm>
                  <a:off x="7567928" y="3720429"/>
                  <a:ext cx="810735" cy="276999"/>
                </a:xfrm>
                <a:prstGeom prst="rect">
                  <a:avLst/>
                </a:prstGeom>
                <a:blipFill rotWithShape="1">
                  <a:blip r:embed="rId19">
                    <a:alphaModFix/>
                  </a:blip>
                  <a:stretch>
                    <a:fillRect l="-2255" r="-3758" b="-10868"/>
                  </a:stretch>
                </a:blipFill>
                <a:ln>
                  <a:noFill/>
                </a:ln>
              </p:spPr>
              <p:txBody>
                <a:bodyPr spcFirstLastPara="1" lIns="81267" tIns="40623" rIns="81267" bIns="40623"/>
                <a:lstStyle/>
                <a:p>
                  <a:pPr defTabSz="812810" eaLnBrk="0" hangingPunct="0">
                    <a:spcBef>
                      <a:spcPts val="0"/>
                    </a:spcBef>
                    <a:spcAft>
                      <a:spcPts val="0"/>
                    </a:spcAft>
                    <a:defRPr/>
                  </a:pPr>
                  <a:r>
                    <a:rPr lang="en-US" sz="1600">
                      <a:solidFill>
                        <a:srgbClr val="000000"/>
                      </a:solidFill>
                      <a:latin typeface="Arial"/>
                      <a:ea typeface="Arial"/>
                      <a:cs typeface="Arial"/>
                      <a:sym typeface="Arial"/>
                    </a:rPr>
                    <a:t> </a:t>
                  </a:r>
                  <a:endParaRPr sz="2133">
                    <a:solidFill>
                      <a:srgbClr val="000000"/>
                    </a:solidFill>
                    <a:latin typeface="Times New Roman" panose="02020603050405020304" pitchFamily="18" charset="0"/>
                  </a:endParaRPr>
                </a:p>
              </p:txBody>
            </p:sp>
            <p:sp>
              <p:nvSpPr>
                <p:cNvPr id="128" name="Google Shape;207;p19">
                  <a:extLst>
                    <a:ext uri="{FF2B5EF4-FFF2-40B4-BE49-F238E27FC236}">
                      <a16:creationId xmlns:a16="http://schemas.microsoft.com/office/drawing/2014/main" id="{D2C0167E-6014-4958-892F-E48A5C59FDF2}"/>
                    </a:ext>
                  </a:extLst>
                </p:cNvPr>
                <p:cNvSpPr txBox="1"/>
                <p:nvPr/>
              </p:nvSpPr>
              <p:spPr>
                <a:xfrm>
                  <a:off x="9806359" y="3351289"/>
                  <a:ext cx="791114" cy="276999"/>
                </a:xfrm>
                <a:prstGeom prst="rect">
                  <a:avLst/>
                </a:prstGeom>
                <a:blipFill rotWithShape="1">
                  <a:blip r:embed="rId20">
                    <a:alphaModFix/>
                  </a:blip>
                  <a:stretch>
                    <a:fillRect l="-3099" r="-3875" b="-11109"/>
                  </a:stretch>
                </a:blipFill>
                <a:ln>
                  <a:noFill/>
                </a:ln>
              </p:spPr>
              <p:txBody>
                <a:bodyPr spcFirstLastPara="1" lIns="81267" tIns="40623" rIns="81267" bIns="40623"/>
                <a:lstStyle/>
                <a:p>
                  <a:pPr defTabSz="812810" eaLnBrk="0" hangingPunct="0">
                    <a:spcBef>
                      <a:spcPts val="0"/>
                    </a:spcBef>
                    <a:spcAft>
                      <a:spcPts val="0"/>
                    </a:spcAft>
                    <a:defRPr/>
                  </a:pPr>
                  <a:r>
                    <a:rPr lang="en-US" sz="1600">
                      <a:solidFill>
                        <a:srgbClr val="000000"/>
                      </a:solidFill>
                      <a:latin typeface="Arial"/>
                      <a:ea typeface="Arial"/>
                      <a:cs typeface="Arial"/>
                      <a:sym typeface="Arial"/>
                    </a:rPr>
                    <a:t> </a:t>
                  </a:r>
                  <a:endParaRPr sz="2133">
                    <a:solidFill>
                      <a:srgbClr val="000000"/>
                    </a:solidFill>
                    <a:latin typeface="Times New Roman" panose="02020603050405020304" pitchFamily="18" charset="0"/>
                  </a:endParaRPr>
                </a:p>
              </p:txBody>
            </p:sp>
          </p:grpSp>
          <p:sp>
            <p:nvSpPr>
              <p:cNvPr id="130" name="文本框 129">
                <a:extLst>
                  <a:ext uri="{FF2B5EF4-FFF2-40B4-BE49-F238E27FC236}">
                    <a16:creationId xmlns:a16="http://schemas.microsoft.com/office/drawing/2014/main" id="{E95AF9C9-DA67-44D9-BF61-60EB847CB4A0}"/>
                  </a:ext>
                </a:extLst>
              </p:cNvPr>
              <p:cNvSpPr txBox="1">
                <a:spLocks noRot="1" noChangeAspect="1" noMove="1" noResize="1" noEditPoints="1" noAdjustHandles="1" noChangeArrowheads="1" noChangeShapeType="1" noTextEdit="1"/>
              </p:cNvSpPr>
              <p:nvPr/>
            </p:nvSpPr>
            <p:spPr>
              <a:xfrm>
                <a:off x="14249400" y="15651960"/>
                <a:ext cx="3886200" cy="338554"/>
              </a:xfrm>
              <a:prstGeom prst="rect">
                <a:avLst/>
              </a:prstGeom>
              <a:blipFill>
                <a:blip r:embed="rId21"/>
                <a:stretch>
                  <a:fillRect l="-942" t="-5357" b="-21429"/>
                </a:stretch>
              </a:blipFill>
            </p:spPr>
            <p:txBody>
              <a:bodyPr/>
              <a:lstStyle/>
              <a:p>
                <a:pPr defTabSz="812810" eaLnBrk="0" hangingPunct="0"/>
                <a:r>
                  <a:rPr lang="zh-CN" altLang="en-US" sz="2133">
                    <a:noFill/>
                    <a:latin typeface="Times New Roman" panose="02020603050405020304" pitchFamily="18" charset="0"/>
                  </a:rPr>
                  <a:t> </a:t>
                </a:r>
              </a:p>
            </p:txBody>
          </p:sp>
          <p:sp>
            <p:nvSpPr>
              <p:cNvPr id="15432" name="文本框 130">
                <a:extLst>
                  <a:ext uri="{FF2B5EF4-FFF2-40B4-BE49-F238E27FC236}">
                    <a16:creationId xmlns:a16="http://schemas.microsoft.com/office/drawing/2014/main" id="{207604AB-4F7D-4605-AF44-BE187DBDE714}"/>
                  </a:ext>
                </a:extLst>
              </p:cNvPr>
              <p:cNvSpPr txBox="1">
                <a:spLocks noChangeArrowheads="1"/>
              </p:cNvSpPr>
              <p:nvPr/>
            </p:nvSpPr>
            <p:spPr bwMode="auto">
              <a:xfrm>
                <a:off x="19126201" y="15565054"/>
                <a:ext cx="4195997" cy="59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1423">
                    <a:solidFill>
                      <a:srgbClr val="000000"/>
                    </a:solidFill>
                    <a:ea typeface="宋体" panose="02010600030101010101" pitchFamily="2" charset="-122"/>
                  </a:rPr>
                  <a:t>Server broadcasts model to all worker. Workers adopt new model and continue iterations.</a:t>
                </a:r>
                <a:endParaRPr lang="zh-CN" altLang="en-US" sz="1423">
                  <a:solidFill>
                    <a:srgbClr val="000000"/>
                  </a:solidFill>
                  <a:ea typeface="宋体" panose="02010600030101010101" pitchFamily="2" charset="-122"/>
                </a:endParaRPr>
              </a:p>
            </p:txBody>
          </p:sp>
        </p:grpSp>
        <p:sp>
          <p:nvSpPr>
            <p:cNvPr id="15384" name="文本框 136">
              <a:extLst>
                <a:ext uri="{FF2B5EF4-FFF2-40B4-BE49-F238E27FC236}">
                  <a16:creationId xmlns:a16="http://schemas.microsoft.com/office/drawing/2014/main" id="{36F707D0-F289-4D85-857B-207FB44444F3}"/>
                </a:ext>
              </a:extLst>
            </p:cNvPr>
            <p:cNvSpPr txBox="1">
              <a:spLocks noChangeArrowheads="1"/>
            </p:cNvSpPr>
            <p:nvPr/>
          </p:nvSpPr>
          <p:spPr bwMode="auto">
            <a:xfrm>
              <a:off x="11903314" y="9619546"/>
              <a:ext cx="9447388" cy="315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44" dirty="0">
                  <a:solidFill>
                    <a:srgbClr val="000000"/>
                  </a:solidFill>
                  <a:ea typeface="宋体" panose="02010600030101010101" pitchFamily="2" charset="-122"/>
                </a:rPr>
                <a:t>After any worker completes K iterations, the cumulative gradient is uploaded immediately. The server broadcasts the new parameters to all workers after updating. If a worker is in the </a:t>
              </a:r>
              <a:r>
                <a:rPr lang="en-US" altLang="zh-CN" sz="2844" dirty="0" err="1">
                  <a:solidFill>
                    <a:srgbClr val="000000"/>
                  </a:solidFill>
                  <a:ea typeface="宋体" panose="02010600030101010101" pitchFamily="2" charset="-122"/>
                </a:rPr>
                <a:t>i-th</a:t>
              </a:r>
              <a:r>
                <a:rPr lang="en-US" altLang="zh-CN" sz="2844" dirty="0">
                  <a:solidFill>
                    <a:srgbClr val="000000"/>
                  </a:solidFill>
                  <a:ea typeface="宋体" panose="02010600030101010101" pitchFamily="2" charset="-122"/>
                </a:rPr>
                <a:t> iteration (</a:t>
              </a:r>
              <a:r>
                <a:rPr lang="en-US" altLang="zh-CN" sz="2844" dirty="0" err="1">
                  <a:solidFill>
                    <a:srgbClr val="000000"/>
                  </a:solidFill>
                  <a:ea typeface="宋体" panose="02010600030101010101" pitchFamily="2" charset="-122"/>
                </a:rPr>
                <a:t>i</a:t>
              </a:r>
              <a:r>
                <a:rPr lang="en-US" altLang="zh-CN" sz="2844" dirty="0">
                  <a:solidFill>
                    <a:srgbClr val="000000"/>
                  </a:solidFill>
                  <a:ea typeface="宋体" panose="02010600030101010101" pitchFamily="2" charset="-122"/>
                </a:rPr>
                <a:t> &lt; K) when receiving the broadcast, it will update the local parameters after the </a:t>
              </a:r>
              <a:r>
                <a:rPr lang="en-US" altLang="zh-CN" sz="2844" dirty="0" err="1">
                  <a:solidFill>
                    <a:srgbClr val="000000"/>
                  </a:solidFill>
                  <a:ea typeface="宋体" panose="02010600030101010101" pitchFamily="2" charset="-122"/>
                </a:rPr>
                <a:t>i-th</a:t>
              </a:r>
              <a:r>
                <a:rPr lang="en-US" altLang="zh-CN" sz="2844" dirty="0">
                  <a:solidFill>
                    <a:srgbClr val="000000"/>
                  </a:solidFill>
                  <a:ea typeface="宋体" panose="02010600030101010101" pitchFamily="2" charset="-122"/>
                </a:rPr>
                <a:t> iteration and continue the remaining k-</a:t>
              </a:r>
              <a:r>
                <a:rPr lang="en-US" altLang="zh-CN" sz="2844" dirty="0" err="1">
                  <a:solidFill>
                    <a:srgbClr val="000000"/>
                  </a:solidFill>
                  <a:ea typeface="宋体" panose="02010600030101010101" pitchFamily="2" charset="-122"/>
                </a:rPr>
                <a:t>i</a:t>
              </a:r>
              <a:r>
                <a:rPr lang="en-US" altLang="zh-CN" sz="2844" dirty="0">
                  <a:solidFill>
                    <a:srgbClr val="000000"/>
                  </a:solidFill>
                  <a:ea typeface="宋体" panose="02010600030101010101" pitchFamily="2" charset="-122"/>
                </a:rPr>
                <a:t> iterations, where the cumulative gradient of previous </a:t>
              </a:r>
              <a:r>
                <a:rPr lang="en-US" altLang="zh-CN" sz="2844" dirty="0" err="1">
                  <a:solidFill>
                    <a:srgbClr val="000000"/>
                  </a:solidFill>
                  <a:ea typeface="宋体" panose="02010600030101010101" pitchFamily="2" charset="-122"/>
                </a:rPr>
                <a:t>i</a:t>
              </a:r>
              <a:r>
                <a:rPr lang="en-US" altLang="zh-CN" sz="2844" dirty="0">
                  <a:solidFill>
                    <a:srgbClr val="000000"/>
                  </a:solidFill>
                  <a:ea typeface="宋体" panose="02010600030101010101" pitchFamily="2" charset="-122"/>
                </a:rPr>
                <a:t> iterations will not be invalidated.</a:t>
              </a:r>
              <a:endParaRPr lang="zh-CN" altLang="en-US" sz="2844" dirty="0">
                <a:solidFill>
                  <a:srgbClr val="000000"/>
                </a:solidFill>
                <a:ea typeface="宋体" panose="02010600030101010101" pitchFamily="2" charset="-122"/>
              </a:endParaRPr>
            </a:p>
          </p:txBody>
        </p:sp>
        <p:sp>
          <p:nvSpPr>
            <p:cNvPr id="15385" name="文本框 137">
              <a:extLst>
                <a:ext uri="{FF2B5EF4-FFF2-40B4-BE49-F238E27FC236}">
                  <a16:creationId xmlns:a16="http://schemas.microsoft.com/office/drawing/2014/main" id="{9E0AE74B-EED3-49C2-B747-794A83BD3258}"/>
                </a:ext>
              </a:extLst>
            </p:cNvPr>
            <p:cNvSpPr txBox="1">
              <a:spLocks noChangeArrowheads="1"/>
            </p:cNvSpPr>
            <p:nvPr/>
          </p:nvSpPr>
          <p:spPr bwMode="auto">
            <a:xfrm>
              <a:off x="11916014" y="19869857"/>
              <a:ext cx="9447389" cy="874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06405" indent="-406405" defTabSz="812810" eaLnBrk="0" hangingPunct="0">
                <a:lnSpc>
                  <a:spcPts val="2667"/>
                </a:lnSpc>
                <a:spcAft>
                  <a:spcPts val="711"/>
                </a:spcAft>
                <a:buFont typeface="Arial" panose="020B0604020202020204" pitchFamily="34" charset="0"/>
                <a:buChar char="•"/>
              </a:pPr>
              <a:r>
                <a:rPr lang="en-US" altLang="zh-CN" sz="2844" dirty="0">
                  <a:solidFill>
                    <a:srgbClr val="000000"/>
                  </a:solidFill>
                  <a:ea typeface="宋体" panose="02010600030101010101" pitchFamily="2" charset="-122"/>
                  <a:cs typeface="Times New Roman" panose="02020603050405020304" pitchFamily="18" charset="0"/>
                </a:rPr>
                <a:t>Workers that iterate faster will be blocked by slower workers</a:t>
              </a:r>
              <a:endParaRPr lang="en-US" altLang="zh-CN" sz="3556" dirty="0">
                <a:solidFill>
                  <a:srgbClr val="000000"/>
                </a:solidFill>
                <a:ea typeface="宋体" panose="02010600030101010101" pitchFamily="2" charset="-122"/>
                <a:cs typeface="Times New Roman" panose="02020603050405020304" pitchFamily="18" charset="0"/>
              </a:endParaRPr>
            </a:p>
            <a:p>
              <a:pPr marL="406405" indent="-406405" defTabSz="812810" eaLnBrk="0" hangingPunct="0">
                <a:lnSpc>
                  <a:spcPts val="2667"/>
                </a:lnSpc>
                <a:spcAft>
                  <a:spcPts val="711"/>
                </a:spcAft>
                <a:buFont typeface="Arial" panose="020B0604020202020204" pitchFamily="34" charset="0"/>
                <a:buChar char="•"/>
              </a:pPr>
              <a:r>
                <a:rPr lang="en-US" altLang="zh-CN" sz="2844" dirty="0">
                  <a:solidFill>
                    <a:srgbClr val="000000"/>
                  </a:solidFill>
                  <a:ea typeface="宋体" panose="02010600030101010101" pitchFamily="2" charset="-122"/>
                  <a:cs typeface="Times New Roman" panose="02020603050405020304" pitchFamily="18" charset="0"/>
                </a:rPr>
                <a:t>The local update frequency is K/N</a:t>
              </a:r>
              <a:endParaRPr lang="en-US" altLang="zh-CN" sz="3556" dirty="0">
                <a:solidFill>
                  <a:srgbClr val="000000"/>
                </a:solidFill>
                <a:ea typeface="宋体" panose="02010600030101010101" pitchFamily="2" charset="-122"/>
                <a:cs typeface="Times New Roman" panose="02020603050405020304" pitchFamily="18" charset="0"/>
              </a:endParaRPr>
            </a:p>
          </p:txBody>
        </p:sp>
        <p:grpSp>
          <p:nvGrpSpPr>
            <p:cNvPr id="15386" name="组合 28678">
              <a:extLst>
                <a:ext uri="{FF2B5EF4-FFF2-40B4-BE49-F238E27FC236}">
                  <a16:creationId xmlns:a16="http://schemas.microsoft.com/office/drawing/2014/main" id="{30BB43B9-E7FF-4BBA-8379-916EDC75169F}"/>
                </a:ext>
              </a:extLst>
            </p:cNvPr>
            <p:cNvGrpSpPr>
              <a:grpSpLocks/>
            </p:cNvGrpSpPr>
            <p:nvPr/>
          </p:nvGrpSpPr>
          <p:grpSpPr bwMode="auto">
            <a:xfrm>
              <a:off x="11828524" y="12801600"/>
              <a:ext cx="9516533" cy="3375700"/>
              <a:chOff x="360453" y="1765204"/>
              <a:chExt cx="10707576" cy="3797816"/>
            </a:xfrm>
          </p:grpSpPr>
          <p:cxnSp>
            <p:nvCxnSpPr>
              <p:cNvPr id="15401" name="Google Shape;213;p20">
                <a:extLst>
                  <a:ext uri="{FF2B5EF4-FFF2-40B4-BE49-F238E27FC236}">
                    <a16:creationId xmlns:a16="http://schemas.microsoft.com/office/drawing/2014/main" id="{F090BFBC-0B4E-4566-83EF-60BF0A2EC310}"/>
                  </a:ext>
                </a:extLst>
              </p:cNvPr>
              <p:cNvCxnSpPr>
                <a:cxnSpLocks noChangeShapeType="1"/>
              </p:cNvCxnSpPr>
              <p:nvPr/>
            </p:nvCxnSpPr>
            <p:spPr bwMode="auto">
              <a:xfrm>
                <a:off x="1676400" y="2038350"/>
                <a:ext cx="0" cy="3457575"/>
              </a:xfrm>
              <a:prstGeom prst="straightConnector1">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sp>
            <p:nvSpPr>
              <p:cNvPr id="15402" name="Google Shape;214;p20">
                <a:extLst>
                  <a:ext uri="{FF2B5EF4-FFF2-40B4-BE49-F238E27FC236}">
                    <a16:creationId xmlns:a16="http://schemas.microsoft.com/office/drawing/2014/main" id="{758BB300-1689-42E8-A797-707589DC22A0}"/>
                  </a:ext>
                </a:extLst>
              </p:cNvPr>
              <p:cNvSpPr>
                <a:spLocks noChangeArrowheads="1"/>
              </p:cNvSpPr>
              <p:nvPr/>
            </p:nvSpPr>
            <p:spPr bwMode="auto">
              <a:xfrm>
                <a:off x="1676400" y="2151265"/>
                <a:ext cx="1752596" cy="504825"/>
              </a:xfrm>
              <a:prstGeom prst="rightArrow">
                <a:avLst>
                  <a:gd name="adj1" fmla="val 50000"/>
                  <a:gd name="adj2" fmla="val 50002"/>
                </a:avLst>
              </a:prstGeom>
              <a:solidFill>
                <a:schemeClr val="accent1"/>
              </a:solidFill>
              <a:ln w="12700">
                <a:solidFill>
                  <a:srgbClr val="31538F"/>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5403" name="Google Shape;215;p20">
                <a:extLst>
                  <a:ext uri="{FF2B5EF4-FFF2-40B4-BE49-F238E27FC236}">
                    <a16:creationId xmlns:a16="http://schemas.microsoft.com/office/drawing/2014/main" id="{6443D84D-FD3E-465B-A562-1A46BCCC51A9}"/>
                  </a:ext>
                </a:extLst>
              </p:cNvPr>
              <p:cNvSpPr>
                <a:spLocks noChangeArrowheads="1"/>
              </p:cNvSpPr>
              <p:nvPr/>
            </p:nvSpPr>
            <p:spPr bwMode="auto">
              <a:xfrm>
                <a:off x="6934187" y="2154642"/>
                <a:ext cx="628650" cy="504825"/>
              </a:xfrm>
              <a:prstGeom prst="rightArrow">
                <a:avLst>
                  <a:gd name="adj1" fmla="val 50000"/>
                  <a:gd name="adj2" fmla="val 50002"/>
                </a:avLst>
              </a:prstGeom>
              <a:solidFill>
                <a:schemeClr val="tx1"/>
              </a:solidFill>
              <a:ln w="12700">
                <a:solidFill>
                  <a:schemeClr val="tx1"/>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5404" name="Google Shape;216;p20">
                <a:extLst>
                  <a:ext uri="{FF2B5EF4-FFF2-40B4-BE49-F238E27FC236}">
                    <a16:creationId xmlns:a16="http://schemas.microsoft.com/office/drawing/2014/main" id="{6996CB24-ADD2-44AF-925E-6C81908EE05C}"/>
                  </a:ext>
                </a:extLst>
              </p:cNvPr>
              <p:cNvSpPr>
                <a:spLocks noChangeArrowheads="1"/>
              </p:cNvSpPr>
              <p:nvPr/>
            </p:nvSpPr>
            <p:spPr bwMode="auto">
              <a:xfrm>
                <a:off x="3428996" y="2151265"/>
                <a:ext cx="1752596" cy="504825"/>
              </a:xfrm>
              <a:prstGeom prst="rightArrow">
                <a:avLst>
                  <a:gd name="adj1" fmla="val 50000"/>
                  <a:gd name="adj2" fmla="val 50002"/>
                </a:avLst>
              </a:prstGeom>
              <a:solidFill>
                <a:schemeClr val="accent1"/>
              </a:solidFill>
              <a:ln w="12700">
                <a:solidFill>
                  <a:srgbClr val="31538F"/>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5405" name="Google Shape;217;p20">
                <a:extLst>
                  <a:ext uri="{FF2B5EF4-FFF2-40B4-BE49-F238E27FC236}">
                    <a16:creationId xmlns:a16="http://schemas.microsoft.com/office/drawing/2014/main" id="{9524C7F4-A94B-47EB-9975-1F79C66D767F}"/>
                  </a:ext>
                </a:extLst>
              </p:cNvPr>
              <p:cNvSpPr>
                <a:spLocks noChangeArrowheads="1"/>
              </p:cNvSpPr>
              <p:nvPr/>
            </p:nvSpPr>
            <p:spPr bwMode="auto">
              <a:xfrm>
                <a:off x="5181591" y="2151265"/>
                <a:ext cx="1752596" cy="504825"/>
              </a:xfrm>
              <a:prstGeom prst="rightArrow">
                <a:avLst>
                  <a:gd name="adj1" fmla="val 50000"/>
                  <a:gd name="adj2" fmla="val 50002"/>
                </a:avLst>
              </a:prstGeom>
              <a:solidFill>
                <a:schemeClr val="accent1"/>
              </a:solidFill>
              <a:ln w="12700">
                <a:solidFill>
                  <a:srgbClr val="31538F"/>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5406" name="Google Shape;218;p20">
                <a:extLst>
                  <a:ext uri="{FF2B5EF4-FFF2-40B4-BE49-F238E27FC236}">
                    <a16:creationId xmlns:a16="http://schemas.microsoft.com/office/drawing/2014/main" id="{171A1BE9-1CAC-4783-AFA4-47481C0E63D4}"/>
                  </a:ext>
                </a:extLst>
              </p:cNvPr>
              <p:cNvSpPr>
                <a:spLocks noChangeArrowheads="1"/>
              </p:cNvSpPr>
              <p:nvPr/>
            </p:nvSpPr>
            <p:spPr bwMode="auto">
              <a:xfrm>
                <a:off x="7562837" y="2158019"/>
                <a:ext cx="1752596" cy="504825"/>
              </a:xfrm>
              <a:prstGeom prst="rightArrow">
                <a:avLst>
                  <a:gd name="adj1" fmla="val 50000"/>
                  <a:gd name="adj2" fmla="val 50002"/>
                </a:avLst>
              </a:prstGeom>
              <a:solidFill>
                <a:schemeClr val="accent1"/>
              </a:solidFill>
              <a:ln w="12700">
                <a:solidFill>
                  <a:srgbClr val="31538F"/>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5407" name="Google Shape;219;p20">
                <a:extLst>
                  <a:ext uri="{FF2B5EF4-FFF2-40B4-BE49-F238E27FC236}">
                    <a16:creationId xmlns:a16="http://schemas.microsoft.com/office/drawing/2014/main" id="{198A4497-6FC5-473A-8C13-2C0C8148A359}"/>
                  </a:ext>
                </a:extLst>
              </p:cNvPr>
              <p:cNvSpPr>
                <a:spLocks noChangeArrowheads="1"/>
              </p:cNvSpPr>
              <p:nvPr/>
            </p:nvSpPr>
            <p:spPr bwMode="auto">
              <a:xfrm>
                <a:off x="9315433" y="2158019"/>
                <a:ext cx="1752596" cy="504825"/>
              </a:xfrm>
              <a:prstGeom prst="rightArrow">
                <a:avLst>
                  <a:gd name="adj1" fmla="val 50000"/>
                  <a:gd name="adj2" fmla="val 50002"/>
                </a:avLst>
              </a:prstGeom>
              <a:solidFill>
                <a:schemeClr val="accent1"/>
              </a:solidFill>
              <a:ln w="12700">
                <a:solidFill>
                  <a:srgbClr val="31538F"/>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5408" name="Google Shape;220;p20">
                <a:extLst>
                  <a:ext uri="{FF2B5EF4-FFF2-40B4-BE49-F238E27FC236}">
                    <a16:creationId xmlns:a16="http://schemas.microsoft.com/office/drawing/2014/main" id="{FD9055E6-69B0-4C2B-8BD4-29A3E36A2493}"/>
                  </a:ext>
                </a:extLst>
              </p:cNvPr>
              <p:cNvSpPr>
                <a:spLocks noChangeArrowheads="1"/>
              </p:cNvSpPr>
              <p:nvPr/>
            </p:nvSpPr>
            <p:spPr bwMode="auto">
              <a:xfrm>
                <a:off x="1676400" y="4589665"/>
                <a:ext cx="761994" cy="504825"/>
              </a:xfrm>
              <a:prstGeom prst="rightArrow">
                <a:avLst>
                  <a:gd name="adj1" fmla="val 50000"/>
                  <a:gd name="adj2" fmla="val 50000"/>
                </a:avLst>
              </a:prstGeom>
              <a:solidFill>
                <a:schemeClr val="accent1"/>
              </a:solidFill>
              <a:ln w="12700">
                <a:solidFill>
                  <a:srgbClr val="31538F"/>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5409" name="Google Shape;221;p20">
                <a:extLst>
                  <a:ext uri="{FF2B5EF4-FFF2-40B4-BE49-F238E27FC236}">
                    <a16:creationId xmlns:a16="http://schemas.microsoft.com/office/drawing/2014/main" id="{2E56D029-6031-406E-8502-88F706788DBA}"/>
                  </a:ext>
                </a:extLst>
              </p:cNvPr>
              <p:cNvSpPr>
                <a:spLocks noChangeArrowheads="1"/>
              </p:cNvSpPr>
              <p:nvPr/>
            </p:nvSpPr>
            <p:spPr bwMode="auto">
              <a:xfrm>
                <a:off x="2438394" y="4589664"/>
                <a:ext cx="761994" cy="504825"/>
              </a:xfrm>
              <a:prstGeom prst="rightArrow">
                <a:avLst>
                  <a:gd name="adj1" fmla="val 50000"/>
                  <a:gd name="adj2" fmla="val 50000"/>
                </a:avLst>
              </a:prstGeom>
              <a:solidFill>
                <a:schemeClr val="accent1"/>
              </a:solidFill>
              <a:ln w="12700">
                <a:solidFill>
                  <a:srgbClr val="31538F"/>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5410" name="Google Shape;222;p20">
                <a:extLst>
                  <a:ext uri="{FF2B5EF4-FFF2-40B4-BE49-F238E27FC236}">
                    <a16:creationId xmlns:a16="http://schemas.microsoft.com/office/drawing/2014/main" id="{7D903103-8921-4A23-A41A-B5AB9896A94E}"/>
                  </a:ext>
                </a:extLst>
              </p:cNvPr>
              <p:cNvSpPr>
                <a:spLocks noChangeArrowheads="1"/>
              </p:cNvSpPr>
              <p:nvPr/>
            </p:nvSpPr>
            <p:spPr bwMode="auto">
              <a:xfrm>
                <a:off x="3200387" y="4589663"/>
                <a:ext cx="761994" cy="504825"/>
              </a:xfrm>
              <a:prstGeom prst="rightArrow">
                <a:avLst>
                  <a:gd name="adj1" fmla="val 50000"/>
                  <a:gd name="adj2" fmla="val 50000"/>
                </a:avLst>
              </a:prstGeom>
              <a:solidFill>
                <a:schemeClr val="accent1"/>
              </a:solidFill>
              <a:ln w="12700">
                <a:solidFill>
                  <a:srgbClr val="31538F"/>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5411" name="Google Shape;223;p20">
                <a:extLst>
                  <a:ext uri="{FF2B5EF4-FFF2-40B4-BE49-F238E27FC236}">
                    <a16:creationId xmlns:a16="http://schemas.microsoft.com/office/drawing/2014/main" id="{6260632C-CF7D-4E9C-9017-CF6E48E5F81F}"/>
                  </a:ext>
                </a:extLst>
              </p:cNvPr>
              <p:cNvSpPr>
                <a:spLocks noChangeArrowheads="1"/>
              </p:cNvSpPr>
              <p:nvPr/>
            </p:nvSpPr>
            <p:spPr bwMode="auto">
              <a:xfrm>
                <a:off x="3962380" y="4589662"/>
                <a:ext cx="466740" cy="504825"/>
              </a:xfrm>
              <a:prstGeom prst="rightArrow">
                <a:avLst>
                  <a:gd name="adj1" fmla="val 50000"/>
                  <a:gd name="adj2" fmla="val 50000"/>
                </a:avLst>
              </a:prstGeom>
              <a:solidFill>
                <a:schemeClr val="tx1"/>
              </a:solidFill>
              <a:ln w="12700">
                <a:solidFill>
                  <a:schemeClr val="tx1"/>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5412" name="Google Shape;224;p20">
                <a:extLst>
                  <a:ext uri="{FF2B5EF4-FFF2-40B4-BE49-F238E27FC236}">
                    <a16:creationId xmlns:a16="http://schemas.microsoft.com/office/drawing/2014/main" id="{E7EFFCA8-255C-49D9-AC11-EF80B370679D}"/>
                  </a:ext>
                </a:extLst>
              </p:cNvPr>
              <p:cNvSpPr txBox="1">
                <a:spLocks noChangeArrowheads="1"/>
              </p:cNvSpPr>
              <p:nvPr/>
            </p:nvSpPr>
            <p:spPr bwMode="auto">
              <a:xfrm>
                <a:off x="6534416" y="1765204"/>
                <a:ext cx="1314784" cy="400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890">
                    <a:solidFill>
                      <a:srgbClr val="000000"/>
                    </a:solidFill>
                    <a:ea typeface="Arial" panose="020B0604020202020204" pitchFamily="34" charset="0"/>
                    <a:cs typeface="Times New Roman" panose="02020603050405020304" pitchFamily="18" charset="0"/>
                    <a:sym typeface="Arial" panose="020B0604020202020204" pitchFamily="34" charset="0"/>
                  </a:rPr>
                  <a:t>Upload &amp; aggregate</a:t>
                </a:r>
                <a:endParaRPr lang="zh-CN" altLang="zh-CN" sz="2133">
                  <a:solidFill>
                    <a:srgbClr val="000000"/>
                  </a:solidFill>
                  <a:ea typeface="Arial" panose="020B0604020202020204" pitchFamily="34" charset="0"/>
                  <a:cs typeface="Times New Roman" panose="02020603050405020304" pitchFamily="18" charset="0"/>
                </a:endParaRPr>
              </a:p>
              <a:p>
                <a:pPr defTabSz="812810" eaLnBrk="0" hangingPunct="0"/>
                <a:r>
                  <a:rPr lang="en-US" altLang="zh-CN" sz="890">
                    <a:solidFill>
                      <a:srgbClr val="000000"/>
                    </a:solidFill>
                    <a:ea typeface="Arial" panose="020B0604020202020204" pitchFamily="34" charset="0"/>
                    <a:cs typeface="Times New Roman" panose="02020603050405020304" pitchFamily="18" charset="0"/>
                    <a:sym typeface="Arial" panose="020B0604020202020204" pitchFamily="34" charset="0"/>
                  </a:rPr>
                  <a:t>as model1</a:t>
                </a:r>
                <a:endParaRPr lang="zh-CN" altLang="zh-CN" sz="2133">
                  <a:solidFill>
                    <a:srgbClr val="000000"/>
                  </a:solidFill>
                  <a:cs typeface="Times New Roman" panose="02020603050405020304" pitchFamily="18" charset="0"/>
                </a:endParaRPr>
              </a:p>
            </p:txBody>
          </p:sp>
          <p:sp>
            <p:nvSpPr>
              <p:cNvPr id="15413" name="Google Shape;225;p20">
                <a:extLst>
                  <a:ext uri="{FF2B5EF4-FFF2-40B4-BE49-F238E27FC236}">
                    <a16:creationId xmlns:a16="http://schemas.microsoft.com/office/drawing/2014/main" id="{BF9E0CA8-F4EC-4D6D-9DB9-A95D279D5EFE}"/>
                  </a:ext>
                </a:extLst>
              </p:cNvPr>
              <p:cNvSpPr>
                <a:spLocks noChangeArrowheads="1"/>
              </p:cNvSpPr>
              <p:nvPr/>
            </p:nvSpPr>
            <p:spPr bwMode="auto">
              <a:xfrm>
                <a:off x="4429120" y="2724152"/>
                <a:ext cx="600080" cy="504825"/>
              </a:xfrm>
              <a:prstGeom prst="rightArrow">
                <a:avLst>
                  <a:gd name="adj1" fmla="val 50000"/>
                  <a:gd name="adj2" fmla="val 50002"/>
                </a:avLst>
              </a:prstGeom>
              <a:solidFill>
                <a:schemeClr val="accent2"/>
              </a:solidFill>
              <a:ln w="12700">
                <a:solidFill>
                  <a:srgbClr val="AC5B23"/>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5414" name="Google Shape;226;p20">
                <a:extLst>
                  <a:ext uri="{FF2B5EF4-FFF2-40B4-BE49-F238E27FC236}">
                    <a16:creationId xmlns:a16="http://schemas.microsoft.com/office/drawing/2014/main" id="{7A358F57-C9C6-45C3-9B7C-B49070D683FC}"/>
                  </a:ext>
                </a:extLst>
              </p:cNvPr>
              <p:cNvSpPr txBox="1">
                <a:spLocks noChangeArrowheads="1"/>
              </p:cNvSpPr>
              <p:nvPr/>
            </p:nvSpPr>
            <p:spPr bwMode="auto">
              <a:xfrm>
                <a:off x="4385245" y="3244186"/>
                <a:ext cx="782587" cy="400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890">
                    <a:solidFill>
                      <a:srgbClr val="000000"/>
                    </a:solidFill>
                    <a:ea typeface="Arial" panose="020B0604020202020204" pitchFamily="34" charset="0"/>
                    <a:cs typeface="Times New Roman" panose="02020603050405020304" pitchFamily="18" charset="0"/>
                    <a:sym typeface="Arial" panose="020B0604020202020204" pitchFamily="34" charset="0"/>
                  </a:rPr>
                  <a:t>Download </a:t>
                </a:r>
                <a:br>
                  <a:rPr lang="en-US" altLang="zh-CN" sz="890">
                    <a:solidFill>
                      <a:srgbClr val="000000"/>
                    </a:solidFill>
                    <a:ea typeface="Arial" panose="020B0604020202020204" pitchFamily="34" charset="0"/>
                    <a:cs typeface="Times New Roman" panose="02020603050405020304" pitchFamily="18" charset="0"/>
                    <a:sym typeface="Arial" panose="020B0604020202020204" pitchFamily="34" charset="0"/>
                  </a:rPr>
                </a:br>
                <a:r>
                  <a:rPr lang="en-US" altLang="zh-CN" sz="890">
                    <a:solidFill>
                      <a:srgbClr val="000000"/>
                    </a:solidFill>
                    <a:ea typeface="Arial" panose="020B0604020202020204" pitchFamily="34" charset="0"/>
                    <a:cs typeface="Times New Roman" panose="02020603050405020304" pitchFamily="18" charset="0"/>
                    <a:sym typeface="Arial" panose="020B0604020202020204" pitchFamily="34" charset="0"/>
                  </a:rPr>
                  <a:t>model0</a:t>
                </a:r>
                <a:endParaRPr lang="zh-CN" altLang="zh-CN" sz="890">
                  <a:solidFill>
                    <a:srgbClr val="000000"/>
                  </a:solidFill>
                  <a:ea typeface="Arial" panose="020B0604020202020204" pitchFamily="34" charset="0"/>
                  <a:cs typeface="Times New Roman" panose="02020603050405020304" pitchFamily="18" charset="0"/>
                  <a:sym typeface="Arial" panose="020B0604020202020204" pitchFamily="34" charset="0"/>
                </a:endParaRPr>
              </a:p>
            </p:txBody>
          </p:sp>
          <p:sp>
            <p:nvSpPr>
              <p:cNvPr id="15415" name="Google Shape;227;p20">
                <a:extLst>
                  <a:ext uri="{FF2B5EF4-FFF2-40B4-BE49-F238E27FC236}">
                    <a16:creationId xmlns:a16="http://schemas.microsoft.com/office/drawing/2014/main" id="{DE38A732-436B-48CE-A436-21DE8B374914}"/>
                  </a:ext>
                </a:extLst>
              </p:cNvPr>
              <p:cNvSpPr txBox="1">
                <a:spLocks noChangeArrowheads="1"/>
              </p:cNvSpPr>
              <p:nvPr/>
            </p:nvSpPr>
            <p:spPr bwMode="auto">
              <a:xfrm>
                <a:off x="5152624" y="2602026"/>
                <a:ext cx="1112805" cy="400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890" dirty="0">
                    <a:solidFill>
                      <a:srgbClr val="000000"/>
                    </a:solidFill>
                    <a:ea typeface="Arial" panose="020B0604020202020204" pitchFamily="34" charset="0"/>
                    <a:cs typeface="Times New Roman" panose="02020603050405020304" pitchFamily="18" charset="0"/>
                    <a:sym typeface="Arial" panose="020B0604020202020204" pitchFamily="34" charset="0"/>
                  </a:rPr>
                  <a:t>Replace model0</a:t>
                </a:r>
                <a:endParaRPr lang="zh-CN" altLang="zh-CN" sz="2133" dirty="0">
                  <a:solidFill>
                    <a:srgbClr val="000000"/>
                  </a:solidFill>
                  <a:ea typeface="Arial" panose="020B0604020202020204" pitchFamily="34" charset="0"/>
                  <a:cs typeface="Times New Roman" panose="02020603050405020304" pitchFamily="18" charset="0"/>
                </a:endParaRPr>
              </a:p>
              <a:p>
                <a:pPr defTabSz="812810" eaLnBrk="0" hangingPunct="0"/>
                <a:r>
                  <a:rPr lang="en-US" altLang="zh-CN" sz="890" dirty="0">
                    <a:solidFill>
                      <a:srgbClr val="000000"/>
                    </a:solidFill>
                    <a:ea typeface="Arial" panose="020B0604020202020204" pitchFamily="34" charset="0"/>
                    <a:cs typeface="Times New Roman" panose="02020603050405020304" pitchFamily="18" charset="0"/>
                    <a:sym typeface="Arial" panose="020B0604020202020204" pitchFamily="34" charset="0"/>
                  </a:rPr>
                  <a:t>as current model</a:t>
                </a:r>
                <a:endParaRPr lang="zh-CN" altLang="zh-CN" sz="890" dirty="0">
                  <a:solidFill>
                    <a:srgbClr val="000000"/>
                  </a:solidFill>
                  <a:ea typeface="Arial" panose="020B0604020202020204" pitchFamily="34" charset="0"/>
                  <a:cs typeface="Times New Roman" panose="02020603050405020304" pitchFamily="18" charset="0"/>
                  <a:sym typeface="Arial" panose="020B0604020202020204" pitchFamily="34" charset="0"/>
                </a:endParaRPr>
              </a:p>
            </p:txBody>
          </p:sp>
          <p:sp>
            <p:nvSpPr>
              <p:cNvPr id="15416" name="Google Shape;228;p20">
                <a:extLst>
                  <a:ext uri="{FF2B5EF4-FFF2-40B4-BE49-F238E27FC236}">
                    <a16:creationId xmlns:a16="http://schemas.microsoft.com/office/drawing/2014/main" id="{1D1BACB5-B597-4836-8B2D-4B1F0AD43E92}"/>
                  </a:ext>
                </a:extLst>
              </p:cNvPr>
              <p:cNvSpPr txBox="1">
                <a:spLocks noChangeArrowheads="1"/>
              </p:cNvSpPr>
              <p:nvPr/>
            </p:nvSpPr>
            <p:spPr bwMode="auto">
              <a:xfrm>
                <a:off x="3581383" y="5162548"/>
                <a:ext cx="1314784" cy="400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890">
                    <a:solidFill>
                      <a:srgbClr val="000000"/>
                    </a:solidFill>
                    <a:ea typeface="Arial" panose="020B0604020202020204" pitchFamily="34" charset="0"/>
                    <a:cs typeface="Times New Roman" panose="02020603050405020304" pitchFamily="18" charset="0"/>
                    <a:sym typeface="Arial" panose="020B0604020202020204" pitchFamily="34" charset="0"/>
                  </a:rPr>
                  <a:t>Upload &amp; aggregate</a:t>
                </a:r>
                <a:endParaRPr lang="zh-CN" altLang="zh-CN" sz="2133">
                  <a:solidFill>
                    <a:srgbClr val="000000"/>
                  </a:solidFill>
                  <a:ea typeface="Arial" panose="020B0604020202020204" pitchFamily="34" charset="0"/>
                  <a:cs typeface="Times New Roman" panose="02020603050405020304" pitchFamily="18" charset="0"/>
                </a:endParaRPr>
              </a:p>
              <a:p>
                <a:pPr defTabSz="812810" eaLnBrk="0" hangingPunct="0"/>
                <a:r>
                  <a:rPr lang="en-US" altLang="zh-CN" sz="890">
                    <a:solidFill>
                      <a:srgbClr val="000000"/>
                    </a:solidFill>
                    <a:ea typeface="Arial" panose="020B0604020202020204" pitchFamily="34" charset="0"/>
                    <a:cs typeface="Times New Roman" panose="02020603050405020304" pitchFamily="18" charset="0"/>
                    <a:sym typeface="Arial" panose="020B0604020202020204" pitchFamily="34" charset="0"/>
                  </a:rPr>
                  <a:t>as model0</a:t>
                </a:r>
                <a:endParaRPr lang="zh-CN" altLang="zh-CN" sz="2133">
                  <a:solidFill>
                    <a:srgbClr val="000000"/>
                  </a:solidFill>
                  <a:cs typeface="Times New Roman" panose="02020603050405020304" pitchFamily="18" charset="0"/>
                </a:endParaRPr>
              </a:p>
            </p:txBody>
          </p:sp>
          <p:sp>
            <p:nvSpPr>
              <p:cNvPr id="15417" name="Google Shape;229;p20">
                <a:extLst>
                  <a:ext uri="{FF2B5EF4-FFF2-40B4-BE49-F238E27FC236}">
                    <a16:creationId xmlns:a16="http://schemas.microsoft.com/office/drawing/2014/main" id="{E6A9B5FA-D221-45B1-AA8C-A8F8CE23E63A}"/>
                  </a:ext>
                </a:extLst>
              </p:cNvPr>
              <p:cNvSpPr>
                <a:spLocks noChangeArrowheads="1"/>
              </p:cNvSpPr>
              <p:nvPr/>
            </p:nvSpPr>
            <p:spPr bwMode="auto">
              <a:xfrm>
                <a:off x="7562837" y="2724152"/>
                <a:ext cx="600080" cy="504825"/>
              </a:xfrm>
              <a:prstGeom prst="rightArrow">
                <a:avLst>
                  <a:gd name="adj1" fmla="val 50000"/>
                  <a:gd name="adj2" fmla="val 50002"/>
                </a:avLst>
              </a:prstGeom>
              <a:solidFill>
                <a:schemeClr val="accent2"/>
              </a:solidFill>
              <a:ln w="12700">
                <a:solidFill>
                  <a:srgbClr val="AC5B23"/>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5418" name="Google Shape;230;p20">
                <a:extLst>
                  <a:ext uri="{FF2B5EF4-FFF2-40B4-BE49-F238E27FC236}">
                    <a16:creationId xmlns:a16="http://schemas.microsoft.com/office/drawing/2014/main" id="{6D2BE483-EA2E-40C2-913F-7BD338E5C3C3}"/>
                  </a:ext>
                </a:extLst>
              </p:cNvPr>
              <p:cNvSpPr txBox="1">
                <a:spLocks noChangeArrowheads="1"/>
              </p:cNvSpPr>
              <p:nvPr/>
            </p:nvSpPr>
            <p:spPr bwMode="auto">
              <a:xfrm>
                <a:off x="7529259" y="3243005"/>
                <a:ext cx="782587" cy="400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890">
                    <a:solidFill>
                      <a:srgbClr val="000000"/>
                    </a:solidFill>
                    <a:ea typeface="Arial" panose="020B0604020202020204" pitchFamily="34" charset="0"/>
                    <a:cs typeface="Times New Roman" panose="02020603050405020304" pitchFamily="18" charset="0"/>
                    <a:sym typeface="Arial" panose="020B0604020202020204" pitchFamily="34" charset="0"/>
                  </a:rPr>
                  <a:t>Download </a:t>
                </a:r>
                <a:br>
                  <a:rPr lang="en-US" altLang="zh-CN" sz="890">
                    <a:solidFill>
                      <a:srgbClr val="000000"/>
                    </a:solidFill>
                    <a:ea typeface="Arial" panose="020B0604020202020204" pitchFamily="34" charset="0"/>
                    <a:cs typeface="Times New Roman" panose="02020603050405020304" pitchFamily="18" charset="0"/>
                    <a:sym typeface="Arial" panose="020B0604020202020204" pitchFamily="34" charset="0"/>
                  </a:rPr>
                </a:br>
                <a:r>
                  <a:rPr lang="en-US" altLang="zh-CN" sz="890">
                    <a:solidFill>
                      <a:srgbClr val="000000"/>
                    </a:solidFill>
                    <a:ea typeface="Arial" panose="020B0604020202020204" pitchFamily="34" charset="0"/>
                    <a:cs typeface="Times New Roman" panose="02020603050405020304" pitchFamily="18" charset="0"/>
                    <a:sym typeface="Arial" panose="020B0604020202020204" pitchFamily="34" charset="0"/>
                  </a:rPr>
                  <a:t>model1</a:t>
                </a:r>
                <a:endParaRPr lang="zh-CN" altLang="zh-CN" sz="890">
                  <a:solidFill>
                    <a:srgbClr val="000000"/>
                  </a:solidFill>
                  <a:ea typeface="Arial" panose="020B0604020202020204" pitchFamily="34" charset="0"/>
                  <a:cs typeface="Times New Roman" panose="02020603050405020304" pitchFamily="18" charset="0"/>
                  <a:sym typeface="Arial" panose="020B0604020202020204" pitchFamily="34" charset="0"/>
                </a:endParaRPr>
              </a:p>
            </p:txBody>
          </p:sp>
          <p:sp>
            <p:nvSpPr>
              <p:cNvPr id="15419" name="Google Shape;231;p20">
                <a:extLst>
                  <a:ext uri="{FF2B5EF4-FFF2-40B4-BE49-F238E27FC236}">
                    <a16:creationId xmlns:a16="http://schemas.microsoft.com/office/drawing/2014/main" id="{C8DE4E2A-F1C5-4A88-9FBF-255534F7BA0F}"/>
                  </a:ext>
                </a:extLst>
              </p:cNvPr>
              <p:cNvSpPr txBox="1">
                <a:spLocks noChangeArrowheads="1"/>
              </p:cNvSpPr>
              <p:nvPr/>
            </p:nvSpPr>
            <p:spPr bwMode="auto">
              <a:xfrm>
                <a:off x="9315432" y="2622777"/>
                <a:ext cx="1112805" cy="400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890">
                    <a:solidFill>
                      <a:srgbClr val="000000"/>
                    </a:solidFill>
                    <a:ea typeface="Arial" panose="020B0604020202020204" pitchFamily="34" charset="0"/>
                    <a:cs typeface="Times New Roman" panose="02020603050405020304" pitchFamily="18" charset="0"/>
                    <a:sym typeface="Arial" panose="020B0604020202020204" pitchFamily="34" charset="0"/>
                  </a:rPr>
                  <a:t>Replace model1</a:t>
                </a:r>
                <a:endParaRPr lang="zh-CN" altLang="zh-CN" sz="2133">
                  <a:solidFill>
                    <a:srgbClr val="000000"/>
                  </a:solidFill>
                  <a:ea typeface="Arial" panose="020B0604020202020204" pitchFamily="34" charset="0"/>
                  <a:cs typeface="Times New Roman" panose="02020603050405020304" pitchFamily="18" charset="0"/>
                </a:endParaRPr>
              </a:p>
              <a:p>
                <a:pPr defTabSz="812810" eaLnBrk="0" hangingPunct="0"/>
                <a:r>
                  <a:rPr lang="en-US" altLang="zh-CN" sz="890">
                    <a:solidFill>
                      <a:srgbClr val="000000"/>
                    </a:solidFill>
                    <a:ea typeface="Arial" panose="020B0604020202020204" pitchFamily="34" charset="0"/>
                    <a:cs typeface="Times New Roman" panose="02020603050405020304" pitchFamily="18" charset="0"/>
                    <a:sym typeface="Arial" panose="020B0604020202020204" pitchFamily="34" charset="0"/>
                  </a:rPr>
                  <a:t>as current model</a:t>
                </a:r>
                <a:endParaRPr lang="zh-CN" altLang="zh-CN" sz="890">
                  <a:solidFill>
                    <a:srgbClr val="000000"/>
                  </a:solidFill>
                  <a:ea typeface="Arial" panose="020B0604020202020204" pitchFamily="34" charset="0"/>
                  <a:cs typeface="Times New Roman" panose="02020603050405020304" pitchFamily="18" charset="0"/>
                  <a:sym typeface="Arial" panose="020B0604020202020204" pitchFamily="34" charset="0"/>
                </a:endParaRPr>
              </a:p>
            </p:txBody>
          </p:sp>
          <p:cxnSp>
            <p:nvCxnSpPr>
              <p:cNvPr id="15420" name="Google Shape;232;p20">
                <a:extLst>
                  <a:ext uri="{FF2B5EF4-FFF2-40B4-BE49-F238E27FC236}">
                    <a16:creationId xmlns:a16="http://schemas.microsoft.com/office/drawing/2014/main" id="{88CFED8D-4B74-41A0-A272-2AD74449B23E}"/>
                  </a:ext>
                </a:extLst>
              </p:cNvPr>
              <p:cNvCxnSpPr>
                <a:cxnSpLocks noChangeShapeType="1"/>
              </p:cNvCxnSpPr>
              <p:nvPr/>
            </p:nvCxnSpPr>
            <p:spPr bwMode="auto">
              <a:xfrm>
                <a:off x="4429120" y="2656090"/>
                <a:ext cx="0" cy="2438397"/>
              </a:xfrm>
              <a:prstGeom prst="straightConnector1">
                <a:avLst/>
              </a:prstGeom>
              <a:noFill/>
              <a:ln w="9525">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cxnSp>
          <p:cxnSp>
            <p:nvCxnSpPr>
              <p:cNvPr id="15421" name="Google Shape;233;p20">
                <a:extLst>
                  <a:ext uri="{FF2B5EF4-FFF2-40B4-BE49-F238E27FC236}">
                    <a16:creationId xmlns:a16="http://schemas.microsoft.com/office/drawing/2014/main" id="{8FEDE9B7-440F-4000-9C81-56E2000C377A}"/>
                  </a:ext>
                </a:extLst>
              </p:cNvPr>
              <p:cNvCxnSpPr>
                <a:cxnSpLocks noChangeShapeType="1"/>
              </p:cNvCxnSpPr>
              <p:nvPr/>
            </p:nvCxnSpPr>
            <p:spPr bwMode="auto">
              <a:xfrm>
                <a:off x="5181591" y="2009778"/>
                <a:ext cx="0" cy="1184496"/>
              </a:xfrm>
              <a:prstGeom prst="straightConnector1">
                <a:avLst/>
              </a:prstGeom>
              <a:noFill/>
              <a:ln w="9525">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cxnSp>
          <p:cxnSp>
            <p:nvCxnSpPr>
              <p:cNvPr id="15422" name="Google Shape;234;p20">
                <a:extLst>
                  <a:ext uri="{FF2B5EF4-FFF2-40B4-BE49-F238E27FC236}">
                    <a16:creationId xmlns:a16="http://schemas.microsoft.com/office/drawing/2014/main" id="{F28F578E-B717-4C02-9C23-B83D287CE18E}"/>
                  </a:ext>
                </a:extLst>
              </p:cNvPr>
              <p:cNvCxnSpPr>
                <a:cxnSpLocks noChangeShapeType="1"/>
              </p:cNvCxnSpPr>
              <p:nvPr/>
            </p:nvCxnSpPr>
            <p:spPr bwMode="auto">
              <a:xfrm>
                <a:off x="9315433" y="2070596"/>
                <a:ext cx="0" cy="1184496"/>
              </a:xfrm>
              <a:prstGeom prst="straightConnector1">
                <a:avLst/>
              </a:prstGeom>
              <a:noFill/>
              <a:ln w="9525">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cxnSp>
          <p:cxnSp>
            <p:nvCxnSpPr>
              <p:cNvPr id="15423" name="Google Shape;235;p20">
                <a:extLst>
                  <a:ext uri="{FF2B5EF4-FFF2-40B4-BE49-F238E27FC236}">
                    <a16:creationId xmlns:a16="http://schemas.microsoft.com/office/drawing/2014/main" id="{A3990E7C-1F1C-4224-AC58-64DFCFD2A5BB}"/>
                  </a:ext>
                </a:extLst>
              </p:cNvPr>
              <p:cNvCxnSpPr>
                <a:cxnSpLocks noChangeShapeType="1"/>
              </p:cNvCxnSpPr>
              <p:nvPr/>
            </p:nvCxnSpPr>
            <p:spPr bwMode="auto">
              <a:xfrm>
                <a:off x="7562837" y="2045483"/>
                <a:ext cx="0" cy="1700568"/>
              </a:xfrm>
              <a:prstGeom prst="straightConnector1">
                <a:avLst/>
              </a:prstGeom>
              <a:noFill/>
              <a:ln w="9525">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cxnSp>
          <p:sp>
            <p:nvSpPr>
              <p:cNvPr id="15424" name="Google Shape;236;p20">
                <a:extLst>
                  <a:ext uri="{FF2B5EF4-FFF2-40B4-BE49-F238E27FC236}">
                    <a16:creationId xmlns:a16="http://schemas.microsoft.com/office/drawing/2014/main" id="{C0F1D797-B436-4A77-8C17-DD93280E0315}"/>
                  </a:ext>
                </a:extLst>
              </p:cNvPr>
              <p:cNvSpPr txBox="1">
                <a:spLocks noChangeArrowheads="1"/>
              </p:cNvSpPr>
              <p:nvPr/>
            </p:nvSpPr>
            <p:spPr bwMode="auto">
              <a:xfrm>
                <a:off x="360455" y="2219011"/>
                <a:ext cx="1124025" cy="369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1600">
                    <a:solidFill>
                      <a:srgbClr val="000000"/>
                    </a:solidFill>
                    <a:ea typeface="Arial" panose="020B0604020202020204" pitchFamily="34" charset="0"/>
                    <a:cs typeface="Times New Roman" panose="02020603050405020304" pitchFamily="18" charset="0"/>
                    <a:sym typeface="Arial" panose="020B0604020202020204" pitchFamily="34" charset="0"/>
                  </a:rPr>
                  <a:t>Worker A</a:t>
                </a:r>
                <a:endParaRPr lang="zh-CN" altLang="zh-CN" sz="2133">
                  <a:solidFill>
                    <a:srgbClr val="000000"/>
                  </a:solidFill>
                  <a:ea typeface="Arial" panose="020B0604020202020204" pitchFamily="34" charset="0"/>
                  <a:cs typeface="Times New Roman" panose="02020603050405020304" pitchFamily="18" charset="0"/>
                </a:endParaRPr>
              </a:p>
            </p:txBody>
          </p:sp>
          <p:sp>
            <p:nvSpPr>
              <p:cNvPr id="15425" name="Google Shape;237;p20">
                <a:extLst>
                  <a:ext uri="{FF2B5EF4-FFF2-40B4-BE49-F238E27FC236}">
                    <a16:creationId xmlns:a16="http://schemas.microsoft.com/office/drawing/2014/main" id="{BB241B1A-D55A-4243-A07A-CBA71890950A}"/>
                  </a:ext>
                </a:extLst>
              </p:cNvPr>
              <p:cNvSpPr txBox="1">
                <a:spLocks noChangeArrowheads="1"/>
              </p:cNvSpPr>
              <p:nvPr/>
            </p:nvSpPr>
            <p:spPr bwMode="auto">
              <a:xfrm>
                <a:off x="360453" y="4657408"/>
                <a:ext cx="1150531" cy="369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1600">
                    <a:solidFill>
                      <a:srgbClr val="000000"/>
                    </a:solidFill>
                    <a:ea typeface="Arial" panose="020B0604020202020204" pitchFamily="34" charset="0"/>
                    <a:cs typeface="Times New Roman" panose="02020603050405020304" pitchFamily="18" charset="0"/>
                    <a:sym typeface="Arial" panose="020B0604020202020204" pitchFamily="34" charset="0"/>
                  </a:rPr>
                  <a:t>Worker B</a:t>
                </a:r>
                <a:endParaRPr lang="zh-CN" altLang="zh-CN" sz="2133">
                  <a:solidFill>
                    <a:srgbClr val="000000"/>
                  </a:solidFill>
                  <a:ea typeface="Arial" panose="020B0604020202020204" pitchFamily="34" charset="0"/>
                  <a:cs typeface="Times New Roman" panose="02020603050405020304" pitchFamily="18" charset="0"/>
                </a:endParaRPr>
              </a:p>
            </p:txBody>
          </p:sp>
          <p:sp>
            <p:nvSpPr>
              <p:cNvPr id="15426" name="Google Shape;238;p20">
                <a:extLst>
                  <a:ext uri="{FF2B5EF4-FFF2-40B4-BE49-F238E27FC236}">
                    <a16:creationId xmlns:a16="http://schemas.microsoft.com/office/drawing/2014/main" id="{3B0CA338-624F-45C1-AD16-1BB61194166F}"/>
                  </a:ext>
                </a:extLst>
              </p:cNvPr>
              <p:cNvSpPr txBox="1">
                <a:spLocks noChangeArrowheads="1"/>
              </p:cNvSpPr>
              <p:nvPr/>
            </p:nvSpPr>
            <p:spPr bwMode="auto">
              <a:xfrm>
                <a:off x="6715099" y="4577813"/>
                <a:ext cx="3288867" cy="585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1423">
                    <a:solidFill>
                      <a:srgbClr val="000000"/>
                    </a:solidFill>
                    <a:ea typeface="Arial" panose="020B0604020202020204" pitchFamily="34" charset="0"/>
                    <a:cs typeface="Times New Roman" panose="02020603050405020304" pitchFamily="18" charset="0"/>
                    <a:sym typeface="Arial" panose="020B0604020202020204" pitchFamily="34" charset="0"/>
                  </a:rPr>
                  <a:t>We set K = 3 and assume aggregation at server node cost 0 time</a:t>
                </a:r>
                <a:endParaRPr lang="zh-CN" altLang="zh-CN" sz="1778">
                  <a:solidFill>
                    <a:srgbClr val="000000"/>
                  </a:solidFill>
                  <a:cs typeface="Times New Roman" panose="02020603050405020304" pitchFamily="18" charset="0"/>
                </a:endParaRPr>
              </a:p>
            </p:txBody>
          </p:sp>
          <p:sp>
            <p:nvSpPr>
              <p:cNvPr id="165" name="Google Shape;239;p20">
                <a:extLst>
                  <a:ext uri="{FF2B5EF4-FFF2-40B4-BE49-F238E27FC236}">
                    <a16:creationId xmlns:a16="http://schemas.microsoft.com/office/drawing/2014/main" id="{2358CEB7-59D5-48F8-BBE6-C5B323548B58}"/>
                  </a:ext>
                </a:extLst>
              </p:cNvPr>
              <p:cNvSpPr txBox="1"/>
              <p:nvPr/>
            </p:nvSpPr>
            <p:spPr>
              <a:xfrm>
                <a:off x="1738593" y="1849345"/>
                <a:ext cx="1155858" cy="369309"/>
              </a:xfrm>
              <a:prstGeom prst="rect">
                <a:avLst/>
              </a:prstGeom>
              <a:noFill/>
              <a:ln>
                <a:noFill/>
              </a:ln>
            </p:spPr>
            <p:txBody>
              <a:bodyPr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1600">
                    <a:solidFill>
                      <a:srgbClr val="1E4649"/>
                    </a:solidFill>
                    <a:ea typeface="Arial" panose="020B0604020202020204" pitchFamily="34" charset="0"/>
                    <a:cs typeface="Times New Roman" panose="02020603050405020304" pitchFamily="18" charset="0"/>
                    <a:sym typeface="Arial" panose="020B0604020202020204" pitchFamily="34" charset="0"/>
                  </a:rPr>
                  <a:t>Thread 1</a:t>
                </a:r>
                <a:endParaRPr lang="zh-CN" altLang="zh-CN" sz="2133">
                  <a:solidFill>
                    <a:srgbClr val="1E4649"/>
                  </a:solidFill>
                  <a:ea typeface="Arial" panose="020B0604020202020204" pitchFamily="34" charset="0"/>
                  <a:cs typeface="Times New Roman" panose="02020603050405020304" pitchFamily="18" charset="0"/>
                </a:endParaRPr>
              </a:p>
            </p:txBody>
          </p:sp>
          <p:sp>
            <p:nvSpPr>
              <p:cNvPr id="166" name="Google Shape;240;p20">
                <a:extLst>
                  <a:ext uri="{FF2B5EF4-FFF2-40B4-BE49-F238E27FC236}">
                    <a16:creationId xmlns:a16="http://schemas.microsoft.com/office/drawing/2014/main" id="{A53C9EB8-DE19-46D9-9EDC-888E494CB8C2}"/>
                  </a:ext>
                </a:extLst>
              </p:cNvPr>
              <p:cNvSpPr txBox="1"/>
              <p:nvPr/>
            </p:nvSpPr>
            <p:spPr>
              <a:xfrm>
                <a:off x="3124673" y="3022555"/>
                <a:ext cx="1243182" cy="369309"/>
              </a:xfrm>
              <a:prstGeom prst="rect">
                <a:avLst/>
              </a:prstGeom>
              <a:noFill/>
              <a:ln>
                <a:noFill/>
              </a:ln>
            </p:spPr>
            <p:txBody>
              <a:bodyPr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1600">
                    <a:solidFill>
                      <a:srgbClr val="1E4649"/>
                    </a:solidFill>
                    <a:ea typeface="Arial" panose="020B0604020202020204" pitchFamily="34" charset="0"/>
                    <a:cs typeface="Times New Roman" panose="02020603050405020304" pitchFamily="18" charset="0"/>
                    <a:sym typeface="Arial" panose="020B0604020202020204" pitchFamily="34" charset="0"/>
                  </a:rPr>
                  <a:t>Thread 2</a:t>
                </a:r>
                <a:endParaRPr lang="zh-CN" altLang="zh-CN" sz="2133">
                  <a:solidFill>
                    <a:srgbClr val="1E4649"/>
                  </a:solidFill>
                  <a:ea typeface="Arial" panose="020B0604020202020204" pitchFamily="34" charset="0"/>
                  <a:cs typeface="Times New Roman" panose="02020603050405020304" pitchFamily="18" charset="0"/>
                </a:endParaRPr>
              </a:p>
            </p:txBody>
          </p:sp>
        </p:grpSp>
      </p:grpSp>
      <p:sp>
        <p:nvSpPr>
          <p:cNvPr id="15387" name="文本框 173">
            <a:extLst>
              <a:ext uri="{FF2B5EF4-FFF2-40B4-BE49-F238E27FC236}">
                <a16:creationId xmlns:a16="http://schemas.microsoft.com/office/drawing/2014/main" id="{017A5548-EDB4-44AF-A616-2E99489126E6}"/>
              </a:ext>
            </a:extLst>
          </p:cNvPr>
          <p:cNvSpPr txBox="1">
            <a:spLocks noChangeArrowheads="1"/>
          </p:cNvSpPr>
          <p:nvPr/>
        </p:nvSpPr>
        <p:spPr bwMode="auto">
          <a:xfrm>
            <a:off x="11923069" y="19892716"/>
            <a:ext cx="9447388" cy="3593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44" dirty="0">
                <a:solidFill>
                  <a:srgbClr val="000000"/>
                </a:solidFill>
                <a:ea typeface="宋体" panose="02010600030101010101" pitchFamily="2" charset="-122"/>
              </a:rPr>
              <a:t>ASBP is suitable for Edge Learning or Federate Learning, where the number of terminals is usually large and the iteration speed varies greatly. Moreover, in the WIFI environment, the server's communication cost of broadcasting to all workers is the same as that of transmitting data to a single worker. Therefore, it can make full use of the advantages of broadcasting and allow workers to obtain updates as much as possible under the same communication cost.</a:t>
            </a:r>
            <a:endParaRPr lang="zh-CN" altLang="en-US" sz="2844" dirty="0">
              <a:solidFill>
                <a:srgbClr val="000000"/>
              </a:solidFill>
              <a:ea typeface="宋体" panose="02010600030101010101" pitchFamily="2" charset="-122"/>
            </a:endParaRPr>
          </a:p>
        </p:txBody>
      </p:sp>
      <p:grpSp>
        <p:nvGrpSpPr>
          <p:cNvPr id="15388" name="组合 28680">
            <a:extLst>
              <a:ext uri="{FF2B5EF4-FFF2-40B4-BE49-F238E27FC236}">
                <a16:creationId xmlns:a16="http://schemas.microsoft.com/office/drawing/2014/main" id="{A5381DF7-7310-434C-B4F6-A95290BD767B}"/>
              </a:ext>
            </a:extLst>
          </p:cNvPr>
          <p:cNvGrpSpPr>
            <a:grpSpLocks/>
          </p:cNvGrpSpPr>
          <p:nvPr/>
        </p:nvGrpSpPr>
        <p:grpSpPr bwMode="auto">
          <a:xfrm>
            <a:off x="13754692" y="23472706"/>
            <a:ext cx="5709356" cy="2771423"/>
            <a:chOff x="2543414" y="3429001"/>
            <a:chExt cx="6422138" cy="3117553"/>
          </a:xfrm>
        </p:grpSpPr>
        <p:pic>
          <p:nvPicPr>
            <p:cNvPr id="15392" name="Google Shape;104;p15">
              <a:extLst>
                <a:ext uri="{FF2B5EF4-FFF2-40B4-BE49-F238E27FC236}">
                  <a16:creationId xmlns:a16="http://schemas.microsoft.com/office/drawing/2014/main" id="{429E9DFA-1364-499D-8527-FA0DE4E9613A}"/>
                </a:ext>
              </a:extLst>
            </p:cNvPr>
            <p:cNvPicPr preferRelativeResize="0">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199448" y="3429001"/>
              <a:ext cx="896552" cy="87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3" name="Google Shape;105;p15">
              <a:extLst>
                <a:ext uri="{FF2B5EF4-FFF2-40B4-BE49-F238E27FC236}">
                  <a16:creationId xmlns:a16="http://schemas.microsoft.com/office/drawing/2014/main" id="{268CE56A-FD79-4F71-B1A4-EF1F5D27B0D2}"/>
                </a:ext>
              </a:extLst>
            </p:cNvPr>
            <p:cNvPicPr preferRelativeResize="0">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43414" y="4923632"/>
              <a:ext cx="1067321" cy="87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4" name="Google Shape;106;p15">
              <a:extLst>
                <a:ext uri="{FF2B5EF4-FFF2-40B4-BE49-F238E27FC236}">
                  <a16:creationId xmlns:a16="http://schemas.microsoft.com/office/drawing/2014/main" id="{9DD9451E-B5B1-4C35-A6AF-F8EED5ECAD93}"/>
                </a:ext>
              </a:extLst>
            </p:cNvPr>
            <p:cNvPicPr preferRelativeResize="0">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248217" y="5541335"/>
              <a:ext cx="682107" cy="100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5" name="Google Shape;107;p15">
              <a:extLst>
                <a:ext uri="{FF2B5EF4-FFF2-40B4-BE49-F238E27FC236}">
                  <a16:creationId xmlns:a16="http://schemas.microsoft.com/office/drawing/2014/main" id="{691A7AB1-8D46-4A0A-BE49-1A745E34DC82}"/>
                </a:ext>
              </a:extLst>
            </p:cNvPr>
            <p:cNvPicPr preferRelativeResize="0">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440828" y="4923254"/>
              <a:ext cx="1524724" cy="57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396" name="Google Shape;108;p15">
              <a:extLst>
                <a:ext uri="{FF2B5EF4-FFF2-40B4-BE49-F238E27FC236}">
                  <a16:creationId xmlns:a16="http://schemas.microsoft.com/office/drawing/2014/main" id="{731440D0-1C79-4757-AF74-D8DE73DBE103}"/>
                </a:ext>
              </a:extLst>
            </p:cNvPr>
            <p:cNvCxnSpPr>
              <a:cxnSpLocks noChangeShapeType="1"/>
            </p:cNvCxnSpPr>
            <p:nvPr/>
          </p:nvCxnSpPr>
          <p:spPr bwMode="auto">
            <a:xfrm rot="10800000" flipH="1">
              <a:off x="3535971" y="4176127"/>
              <a:ext cx="1588764" cy="800380"/>
            </a:xfrm>
            <a:prstGeom prst="straightConnector1">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15397" name="Google Shape;109;p15">
              <a:extLst>
                <a:ext uri="{FF2B5EF4-FFF2-40B4-BE49-F238E27FC236}">
                  <a16:creationId xmlns:a16="http://schemas.microsoft.com/office/drawing/2014/main" id="{1C6A7FFE-19A6-4E4D-9C3E-BF380746C16E}"/>
                </a:ext>
              </a:extLst>
            </p:cNvPr>
            <p:cNvCxnSpPr>
              <a:cxnSpLocks noChangeShapeType="1"/>
            </p:cNvCxnSpPr>
            <p:nvPr/>
          </p:nvCxnSpPr>
          <p:spPr bwMode="auto">
            <a:xfrm rot="10800000" flipH="1">
              <a:off x="4676459" y="4400265"/>
              <a:ext cx="774584" cy="996472"/>
            </a:xfrm>
            <a:prstGeom prst="straightConnector1">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15398" name="Google Shape;110;p15">
              <a:extLst>
                <a:ext uri="{FF2B5EF4-FFF2-40B4-BE49-F238E27FC236}">
                  <a16:creationId xmlns:a16="http://schemas.microsoft.com/office/drawing/2014/main" id="{F014F9D7-75C9-47AF-9C95-7B6EF130F0C0}"/>
                </a:ext>
              </a:extLst>
            </p:cNvPr>
            <p:cNvCxnSpPr>
              <a:cxnSpLocks noChangeShapeType="1"/>
            </p:cNvCxnSpPr>
            <p:nvPr/>
          </p:nvCxnSpPr>
          <p:spPr bwMode="auto">
            <a:xfrm rot="10800000">
              <a:off x="5894929" y="4400264"/>
              <a:ext cx="519720" cy="1071382"/>
            </a:xfrm>
            <a:prstGeom prst="straightConnector1">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15399" name="Google Shape;111;p15">
              <a:extLst>
                <a:ext uri="{FF2B5EF4-FFF2-40B4-BE49-F238E27FC236}">
                  <a16:creationId xmlns:a16="http://schemas.microsoft.com/office/drawing/2014/main" id="{AACDF123-F333-4462-A345-B620004354F3}"/>
                </a:ext>
              </a:extLst>
            </p:cNvPr>
            <p:cNvCxnSpPr>
              <a:cxnSpLocks noChangeShapeType="1"/>
            </p:cNvCxnSpPr>
            <p:nvPr/>
          </p:nvCxnSpPr>
          <p:spPr bwMode="auto">
            <a:xfrm rot="10800000">
              <a:off x="6170713" y="4274116"/>
              <a:ext cx="1494253" cy="684232"/>
            </a:xfrm>
            <a:prstGeom prst="straightConnector1">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pic>
          <p:nvPicPr>
            <p:cNvPr id="15400" name="Google Shape;112;p15">
              <a:extLst>
                <a:ext uri="{FF2B5EF4-FFF2-40B4-BE49-F238E27FC236}">
                  <a16:creationId xmlns:a16="http://schemas.microsoft.com/office/drawing/2014/main" id="{EE790E7B-0B3C-44B0-BBE4-9A542BE3C1CC}"/>
                </a:ext>
              </a:extLst>
            </p:cNvPr>
            <p:cNvPicPr preferRelativeResize="0">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60699" y="5541335"/>
              <a:ext cx="682107" cy="100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389" name="Google Shape;246;p21">
            <a:extLst>
              <a:ext uri="{FF2B5EF4-FFF2-40B4-BE49-F238E27FC236}">
                <a16:creationId xmlns:a16="http://schemas.microsoft.com/office/drawing/2014/main" id="{E66165DA-13D8-483F-8BE1-9F36CE9FE193}"/>
              </a:ext>
            </a:extLst>
          </p:cNvPr>
          <p:cNvPicPr preferRelativeResize="0">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2608066" y="6868800"/>
            <a:ext cx="9199034" cy="689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0" name="Google Shape;247;p21">
            <a:extLst>
              <a:ext uri="{FF2B5EF4-FFF2-40B4-BE49-F238E27FC236}">
                <a16:creationId xmlns:a16="http://schemas.microsoft.com/office/drawing/2014/main" id="{FB305F8D-CC85-442E-9F05-70C7A77AA559}"/>
              </a:ext>
            </a:extLst>
          </p:cNvPr>
          <p:cNvPicPr preferRelativeResize="0">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2608066" y="14236209"/>
            <a:ext cx="9199034" cy="6900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91" name="文本框 186">
            <a:extLst>
              <a:ext uri="{FF2B5EF4-FFF2-40B4-BE49-F238E27FC236}">
                <a16:creationId xmlns:a16="http://schemas.microsoft.com/office/drawing/2014/main" id="{A1ECFE1A-6CF2-4420-8BD2-C3A774A4F127}"/>
              </a:ext>
            </a:extLst>
          </p:cNvPr>
          <p:cNvSpPr txBox="1">
            <a:spLocks noChangeArrowheads="1"/>
          </p:cNvSpPr>
          <p:nvPr/>
        </p:nvSpPr>
        <p:spPr bwMode="auto">
          <a:xfrm>
            <a:off x="33211219" y="6951330"/>
            <a:ext cx="9447388" cy="1843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44" dirty="0">
                <a:solidFill>
                  <a:srgbClr val="000000"/>
                </a:solidFill>
                <a:ea typeface="宋体" panose="02010600030101010101" pitchFamily="2" charset="-122"/>
              </a:rPr>
              <a:t>The reason why ASB works better than KASGD is that workers update more frequently. The advantage of ASPB in respect of KSGD is its heterogeneity tolerance. The communication efficiency of ASPB is the same as that of KSGD and KASGD.</a:t>
            </a:r>
            <a:endParaRPr lang="zh-CN" altLang="en-US" sz="2844" dirty="0">
              <a:solidFill>
                <a:srgbClr val="000000"/>
              </a:solidFill>
              <a:ea typeface="宋体" panose="02010600030101010101" pitchFamily="2" charset="-122"/>
            </a:endParaRPr>
          </a:p>
        </p:txBody>
      </p:sp>
      <p:sp>
        <p:nvSpPr>
          <p:cNvPr id="168" name="文本框 186">
            <a:extLst>
              <a:ext uri="{FF2B5EF4-FFF2-40B4-BE49-F238E27FC236}">
                <a16:creationId xmlns:a16="http://schemas.microsoft.com/office/drawing/2014/main" id="{98E5D132-5780-41C1-8979-26644F38CE7C}"/>
              </a:ext>
            </a:extLst>
          </p:cNvPr>
          <p:cNvSpPr txBox="1">
            <a:spLocks noChangeArrowheads="1"/>
          </p:cNvSpPr>
          <p:nvPr/>
        </p:nvSpPr>
        <p:spPr bwMode="auto">
          <a:xfrm>
            <a:off x="33211219" y="30236793"/>
            <a:ext cx="9447388" cy="1843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44" dirty="0">
                <a:solidFill>
                  <a:srgbClr val="000000"/>
                </a:solidFill>
                <a:ea typeface="宋体" panose="02010600030101010101" pitchFamily="2" charset="-122"/>
              </a:rPr>
              <a:t>kailinc@comp.nus.edu.sg</a:t>
            </a:r>
          </a:p>
          <a:p>
            <a:pPr defTabSz="812810" eaLnBrk="0" hangingPunct="0"/>
            <a:r>
              <a:rPr lang="en-US" altLang="zh-CN" sz="2844" dirty="0">
                <a:solidFill>
                  <a:srgbClr val="000000"/>
                </a:solidFill>
                <a:ea typeface="宋体" panose="02010600030101010101" pitchFamily="2" charset="-122"/>
              </a:rPr>
              <a:t>kailinc@comp.nus.edu.sg</a:t>
            </a:r>
          </a:p>
          <a:p>
            <a:pPr defTabSz="812810" eaLnBrk="0" hangingPunct="0"/>
            <a:r>
              <a:rPr lang="en-US" altLang="zh-CN" sz="2844" dirty="0">
                <a:solidFill>
                  <a:srgbClr val="000000"/>
                </a:solidFill>
                <a:ea typeface="宋体" panose="02010600030101010101" pitchFamily="2" charset="-122"/>
              </a:rPr>
              <a:t>kailinc@comp.nus.edu.sg</a:t>
            </a:r>
          </a:p>
          <a:p>
            <a:pPr defTabSz="812810" eaLnBrk="0" hangingPunct="0"/>
            <a:r>
              <a:rPr lang="en-US" altLang="zh-CN" sz="2844" dirty="0">
                <a:solidFill>
                  <a:srgbClr val="000000"/>
                </a:solidFill>
                <a:ea typeface="宋体" panose="02010600030101010101" pitchFamily="2" charset="-122"/>
              </a:rPr>
              <a:t>kailinc@comp.nus.edu.sg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15">
            <a:extLst>
              <a:ext uri="{FF2B5EF4-FFF2-40B4-BE49-F238E27FC236}">
                <a16:creationId xmlns:a16="http://schemas.microsoft.com/office/drawing/2014/main" id="{03DEF67B-5ED2-4855-BB1D-910880AC1D4B}"/>
              </a:ext>
            </a:extLst>
          </p:cNvPr>
          <p:cNvSpPr txBox="1">
            <a:spLocks noChangeArrowheads="1"/>
          </p:cNvSpPr>
          <p:nvPr/>
        </p:nvSpPr>
        <p:spPr bwMode="auto">
          <a:xfrm>
            <a:off x="32239657" y="21606934"/>
            <a:ext cx="9819922" cy="1077218"/>
          </a:xfrm>
          <a:prstGeom prst="rect">
            <a:avLst/>
          </a:prstGeom>
          <a:solidFill>
            <a:srgbClr val="C99BC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6400" b="1">
                <a:solidFill>
                  <a:srgbClr val="FFFFFF"/>
                </a:solidFill>
                <a:ea typeface="宋体" panose="02010600030101010101" pitchFamily="2" charset="-122"/>
              </a:rPr>
              <a:t>Conclusion</a:t>
            </a:r>
            <a:endParaRPr lang="zh-CN" altLang="en-US" sz="6400" b="1">
              <a:solidFill>
                <a:srgbClr val="FFFFFF"/>
              </a:solidFill>
              <a:ea typeface="宋体" panose="02010600030101010101" pitchFamily="2" charset="-122"/>
            </a:endParaRPr>
          </a:p>
        </p:txBody>
      </p:sp>
      <p:sp>
        <p:nvSpPr>
          <p:cNvPr id="14339" name="文本框 14">
            <a:extLst>
              <a:ext uri="{FF2B5EF4-FFF2-40B4-BE49-F238E27FC236}">
                <a16:creationId xmlns:a16="http://schemas.microsoft.com/office/drawing/2014/main" id="{5162B028-7D37-4635-B3A8-95EA6B256299}"/>
              </a:ext>
            </a:extLst>
          </p:cNvPr>
          <p:cNvSpPr txBox="1">
            <a:spLocks noChangeArrowheads="1"/>
          </p:cNvSpPr>
          <p:nvPr/>
        </p:nvSpPr>
        <p:spPr bwMode="auto">
          <a:xfrm>
            <a:off x="32259412" y="8353780"/>
            <a:ext cx="9819922" cy="1077218"/>
          </a:xfrm>
          <a:prstGeom prst="rect">
            <a:avLst/>
          </a:prstGeom>
          <a:solidFill>
            <a:srgbClr val="C99BC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6400" b="1">
                <a:solidFill>
                  <a:srgbClr val="FFFFFF"/>
                </a:solidFill>
                <a:ea typeface="宋体" panose="02010600030101010101" pitchFamily="2" charset="-122"/>
              </a:rPr>
              <a:t>Discussion</a:t>
            </a:r>
            <a:endParaRPr lang="zh-CN" altLang="en-US" sz="6400" b="1">
              <a:solidFill>
                <a:srgbClr val="FFFFFF"/>
              </a:solidFill>
              <a:ea typeface="宋体" panose="02010600030101010101" pitchFamily="2" charset="-122"/>
            </a:endParaRPr>
          </a:p>
        </p:txBody>
      </p:sp>
      <p:sp>
        <p:nvSpPr>
          <p:cNvPr id="14340" name="文本框 13">
            <a:extLst>
              <a:ext uri="{FF2B5EF4-FFF2-40B4-BE49-F238E27FC236}">
                <a16:creationId xmlns:a16="http://schemas.microsoft.com/office/drawing/2014/main" id="{350A0356-FA1F-4F02-A3B3-301E99531F7A}"/>
              </a:ext>
            </a:extLst>
          </p:cNvPr>
          <p:cNvSpPr txBox="1">
            <a:spLocks noChangeArrowheads="1"/>
          </p:cNvSpPr>
          <p:nvPr/>
        </p:nvSpPr>
        <p:spPr bwMode="auto">
          <a:xfrm>
            <a:off x="21879280" y="8353780"/>
            <a:ext cx="9818511" cy="1077218"/>
          </a:xfrm>
          <a:prstGeom prst="rect">
            <a:avLst/>
          </a:prstGeom>
          <a:solidFill>
            <a:srgbClr val="C99BC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6400" b="1">
                <a:solidFill>
                  <a:srgbClr val="FFFFFF"/>
                </a:solidFill>
                <a:ea typeface="宋体" panose="02010600030101010101" pitchFamily="2" charset="-122"/>
              </a:rPr>
              <a:t>Results</a:t>
            </a:r>
            <a:endParaRPr lang="zh-CN" altLang="en-US" sz="6400" b="1">
              <a:solidFill>
                <a:srgbClr val="FFFFFF"/>
              </a:solidFill>
              <a:ea typeface="宋体" panose="02010600030101010101" pitchFamily="2" charset="-122"/>
            </a:endParaRPr>
          </a:p>
        </p:txBody>
      </p:sp>
      <p:sp>
        <p:nvSpPr>
          <p:cNvPr id="14341" name="文本框 12">
            <a:extLst>
              <a:ext uri="{FF2B5EF4-FFF2-40B4-BE49-F238E27FC236}">
                <a16:creationId xmlns:a16="http://schemas.microsoft.com/office/drawing/2014/main" id="{D44E19AB-BDAA-444D-84EF-50DDAF75442A}"/>
              </a:ext>
            </a:extLst>
          </p:cNvPr>
          <p:cNvSpPr txBox="1">
            <a:spLocks noChangeArrowheads="1"/>
          </p:cNvSpPr>
          <p:nvPr/>
        </p:nvSpPr>
        <p:spPr bwMode="auto">
          <a:xfrm>
            <a:off x="11549946" y="8353780"/>
            <a:ext cx="9818511" cy="1077218"/>
          </a:xfrm>
          <a:prstGeom prst="rect">
            <a:avLst/>
          </a:prstGeom>
          <a:solidFill>
            <a:srgbClr val="C99BC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6400" b="1">
                <a:solidFill>
                  <a:srgbClr val="FFFFFF"/>
                </a:solidFill>
                <a:ea typeface="宋体" panose="02010600030101010101" pitchFamily="2" charset="-122"/>
              </a:rPr>
              <a:t>Methods</a:t>
            </a:r>
            <a:endParaRPr lang="zh-CN" altLang="en-US" sz="6400" b="1">
              <a:solidFill>
                <a:srgbClr val="FFFFFF"/>
              </a:solidFill>
              <a:ea typeface="宋体" panose="02010600030101010101" pitchFamily="2" charset="-122"/>
            </a:endParaRPr>
          </a:p>
        </p:txBody>
      </p:sp>
      <p:sp>
        <p:nvSpPr>
          <p:cNvPr id="14342" name="文本框 11">
            <a:extLst>
              <a:ext uri="{FF2B5EF4-FFF2-40B4-BE49-F238E27FC236}">
                <a16:creationId xmlns:a16="http://schemas.microsoft.com/office/drawing/2014/main" id="{4B185F13-14CD-4792-94EE-5360C7E26366}"/>
              </a:ext>
            </a:extLst>
          </p:cNvPr>
          <p:cNvSpPr txBox="1">
            <a:spLocks noChangeArrowheads="1"/>
          </p:cNvSpPr>
          <p:nvPr/>
        </p:nvSpPr>
        <p:spPr bwMode="auto">
          <a:xfrm>
            <a:off x="1198035" y="16797868"/>
            <a:ext cx="9819922" cy="1077218"/>
          </a:xfrm>
          <a:prstGeom prst="rect">
            <a:avLst/>
          </a:prstGeom>
          <a:solidFill>
            <a:srgbClr val="C99BC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6400" b="1">
                <a:solidFill>
                  <a:srgbClr val="FFFFFF"/>
                </a:solidFill>
                <a:ea typeface="宋体" panose="02010600030101010101" pitchFamily="2" charset="-122"/>
              </a:rPr>
              <a:t>Objectives</a:t>
            </a:r>
            <a:endParaRPr lang="zh-CN" altLang="en-US" sz="6400" b="1">
              <a:solidFill>
                <a:srgbClr val="FFFFFF"/>
              </a:solidFill>
              <a:ea typeface="宋体" panose="02010600030101010101" pitchFamily="2" charset="-122"/>
            </a:endParaRPr>
          </a:p>
        </p:txBody>
      </p:sp>
      <p:sp>
        <p:nvSpPr>
          <p:cNvPr id="14343" name="文本框 10">
            <a:extLst>
              <a:ext uri="{FF2B5EF4-FFF2-40B4-BE49-F238E27FC236}">
                <a16:creationId xmlns:a16="http://schemas.microsoft.com/office/drawing/2014/main" id="{358228D8-D2AF-4A07-9C80-DD817048680B}"/>
              </a:ext>
            </a:extLst>
          </p:cNvPr>
          <p:cNvSpPr txBox="1">
            <a:spLocks noChangeArrowheads="1"/>
          </p:cNvSpPr>
          <p:nvPr/>
        </p:nvSpPr>
        <p:spPr bwMode="auto">
          <a:xfrm>
            <a:off x="1209323" y="8331201"/>
            <a:ext cx="9819922" cy="1077218"/>
          </a:xfrm>
          <a:prstGeom prst="rect">
            <a:avLst/>
          </a:prstGeom>
          <a:solidFill>
            <a:srgbClr val="C99BC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6400" b="1">
                <a:solidFill>
                  <a:srgbClr val="FFFFFF"/>
                </a:solidFill>
                <a:ea typeface="宋体" panose="02010600030101010101" pitchFamily="2" charset="-122"/>
              </a:rPr>
              <a:t>Introduction</a:t>
            </a:r>
            <a:endParaRPr lang="zh-CN" altLang="en-US" sz="6400" b="1">
              <a:solidFill>
                <a:srgbClr val="FFFFFF"/>
              </a:solidFill>
              <a:ea typeface="宋体" panose="02010600030101010101" pitchFamily="2" charset="-122"/>
            </a:endParaRPr>
          </a:p>
        </p:txBody>
      </p:sp>
      <p:sp>
        <p:nvSpPr>
          <p:cNvPr id="14344" name="矩形 1">
            <a:extLst>
              <a:ext uri="{FF2B5EF4-FFF2-40B4-BE49-F238E27FC236}">
                <a16:creationId xmlns:a16="http://schemas.microsoft.com/office/drawing/2014/main" id="{E02C428E-380F-437A-92F9-58A17B99AEC7}"/>
              </a:ext>
            </a:extLst>
          </p:cNvPr>
          <p:cNvSpPr>
            <a:spLocks noChangeArrowheads="1"/>
          </p:cNvSpPr>
          <p:nvPr/>
        </p:nvSpPr>
        <p:spPr bwMode="auto">
          <a:xfrm>
            <a:off x="0" y="1828800"/>
            <a:ext cx="43891200" cy="5283200"/>
          </a:xfrm>
          <a:prstGeom prst="rect">
            <a:avLst/>
          </a:prstGeom>
          <a:solidFill>
            <a:srgbClr val="5D1F60"/>
          </a:solidFill>
          <a:ln w="9525" algn="ctr">
            <a:solidFill>
              <a:schemeClr val="tx1"/>
            </a:solidFill>
            <a:round/>
            <a:headEnd/>
            <a:tailEnd/>
          </a:ln>
        </p:spPr>
        <p:txBody>
          <a:bodyPr/>
          <a:lstStyle>
            <a:lvl1pPr defTabSz="4702175">
              <a:defRPr sz="2400">
                <a:solidFill>
                  <a:schemeClr val="tx1"/>
                </a:solidFill>
                <a:latin typeface="Times New Roman" panose="02020603050405020304" pitchFamily="18" charset="0"/>
              </a:defRPr>
            </a:lvl1pPr>
            <a:lvl2pPr marL="742950" indent="-285750" defTabSz="4702175">
              <a:defRPr sz="2400">
                <a:solidFill>
                  <a:schemeClr val="tx1"/>
                </a:solidFill>
                <a:latin typeface="Times New Roman" panose="02020603050405020304" pitchFamily="18" charset="0"/>
              </a:defRPr>
            </a:lvl2pPr>
            <a:lvl3pPr marL="1143000" indent="-228600" defTabSz="4702175">
              <a:defRPr sz="2400">
                <a:solidFill>
                  <a:schemeClr val="tx1"/>
                </a:solidFill>
                <a:latin typeface="Times New Roman" panose="02020603050405020304" pitchFamily="18" charset="0"/>
              </a:defRPr>
            </a:lvl3pPr>
            <a:lvl4pPr marL="1600200" indent="-228600" defTabSz="4702175">
              <a:defRPr sz="2400">
                <a:solidFill>
                  <a:schemeClr val="tx1"/>
                </a:solidFill>
                <a:latin typeface="Times New Roman" panose="02020603050405020304" pitchFamily="18" charset="0"/>
              </a:defRPr>
            </a:lvl4pPr>
            <a:lvl5pPr marL="2057400" indent="-228600" defTabSz="4702175">
              <a:defRPr sz="2400">
                <a:solidFill>
                  <a:schemeClr val="tx1"/>
                </a:solidFill>
                <a:latin typeface="Times New Roman" panose="02020603050405020304" pitchFamily="18" charset="0"/>
              </a:defRPr>
            </a:lvl5pPr>
            <a:lvl6pPr marL="2514600" indent="-228600" defTabSz="47021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7021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7021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702175" eaLnBrk="0" fontAlgn="base" hangingPunct="0">
              <a:spcBef>
                <a:spcPct val="0"/>
              </a:spcBef>
              <a:spcAft>
                <a:spcPct val="0"/>
              </a:spcAft>
              <a:defRPr sz="2400">
                <a:solidFill>
                  <a:schemeClr val="tx1"/>
                </a:solidFill>
                <a:latin typeface="Times New Roman" panose="02020603050405020304" pitchFamily="18" charset="0"/>
              </a:defRPr>
            </a:lvl9pPr>
          </a:lstStyle>
          <a:p>
            <a:pPr defTabSz="4179763"/>
            <a:endParaRPr lang="zh-CN" altLang="en-US" sz="8267">
              <a:solidFill>
                <a:srgbClr val="000000"/>
              </a:solidFill>
              <a:latin typeface="Arial" panose="020B0604020202020204" pitchFamily="34" charset="0"/>
              <a:ea typeface="宋体" panose="02010600030101010101" pitchFamily="2" charset="-122"/>
            </a:endParaRPr>
          </a:p>
        </p:txBody>
      </p:sp>
      <p:sp>
        <p:nvSpPr>
          <p:cNvPr id="3" name="文本框 2">
            <a:extLst>
              <a:ext uri="{FF2B5EF4-FFF2-40B4-BE49-F238E27FC236}">
                <a16:creationId xmlns:a16="http://schemas.microsoft.com/office/drawing/2014/main" id="{041EDFC0-6FF0-40C9-8188-8D9477E2D500}"/>
              </a:ext>
            </a:extLst>
          </p:cNvPr>
          <p:cNvSpPr txBox="1"/>
          <p:nvPr/>
        </p:nvSpPr>
        <p:spPr>
          <a:xfrm>
            <a:off x="7044267" y="2101146"/>
            <a:ext cx="35390667" cy="1296189"/>
          </a:xfrm>
          <a:prstGeom prst="rect">
            <a:avLst/>
          </a:prstGeom>
          <a:noFill/>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7823" b="1">
                <a:solidFill>
                  <a:srgbClr val="FFFFFF"/>
                </a:solidFill>
                <a:ea typeface="宋体" panose="02010600030101010101" pitchFamily="2" charset="-122"/>
              </a:rPr>
              <a:t>Always Synchronize All Workers for Asynchronous Parallel Scheme via Broadcast</a:t>
            </a:r>
            <a:endParaRPr lang="zh-CN" altLang="en-US" sz="7823" b="1">
              <a:solidFill>
                <a:srgbClr val="FFFFFF"/>
              </a:solidFill>
              <a:ea typeface="宋体" panose="02010600030101010101" pitchFamily="2" charset="-122"/>
            </a:endParaRPr>
          </a:p>
        </p:txBody>
      </p:sp>
      <p:sp>
        <p:nvSpPr>
          <p:cNvPr id="4" name="文本框 3">
            <a:extLst>
              <a:ext uri="{FF2B5EF4-FFF2-40B4-BE49-F238E27FC236}">
                <a16:creationId xmlns:a16="http://schemas.microsoft.com/office/drawing/2014/main" id="{8725FCA6-3C8F-4F62-A51E-450C439398C2}"/>
              </a:ext>
            </a:extLst>
          </p:cNvPr>
          <p:cNvSpPr txBox="1"/>
          <p:nvPr/>
        </p:nvSpPr>
        <p:spPr>
          <a:xfrm>
            <a:off x="7044267" y="4529667"/>
            <a:ext cx="15849600" cy="995209"/>
          </a:xfrm>
          <a:prstGeom prst="rect">
            <a:avLst/>
          </a:prstGeom>
          <a:noFill/>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5867" b="1">
                <a:solidFill>
                  <a:srgbClr val="FFFFFF"/>
                </a:solidFill>
                <a:ea typeface="宋体" panose="02010600030101010101" pitchFamily="2" charset="-122"/>
              </a:rPr>
              <a:t>Yang Yutong, Chen Kailin, Tan Zhiren, Shi Hao</a:t>
            </a:r>
            <a:endParaRPr lang="zh-CN" altLang="en-US" sz="7112" b="1">
              <a:solidFill>
                <a:srgbClr val="FFFFFF"/>
              </a:solidFill>
              <a:ea typeface="宋体" panose="02010600030101010101" pitchFamily="2" charset="-122"/>
            </a:endParaRPr>
          </a:p>
        </p:txBody>
      </p:sp>
      <p:sp>
        <p:nvSpPr>
          <p:cNvPr id="5" name="文本框 4">
            <a:extLst>
              <a:ext uri="{FF2B5EF4-FFF2-40B4-BE49-F238E27FC236}">
                <a16:creationId xmlns:a16="http://schemas.microsoft.com/office/drawing/2014/main" id="{5E76AF59-D575-4794-A969-B97056C80279}"/>
              </a:ext>
            </a:extLst>
          </p:cNvPr>
          <p:cNvSpPr txBox="1"/>
          <p:nvPr/>
        </p:nvSpPr>
        <p:spPr>
          <a:xfrm>
            <a:off x="6637868" y="5573890"/>
            <a:ext cx="21853879" cy="995209"/>
          </a:xfrm>
          <a:prstGeom prst="rect">
            <a:avLst/>
          </a:prstGeom>
          <a:noFill/>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5867" b="1">
                <a:solidFill>
                  <a:srgbClr val="FFFFFF"/>
                </a:solidFill>
                <a:ea typeface="宋体" panose="02010600030101010101" pitchFamily="2" charset="-122"/>
              </a:rPr>
              <a:t>National University of Singapore, School of Computing, CS5260</a:t>
            </a:r>
            <a:endParaRPr lang="zh-CN" altLang="en-US" sz="7112" b="1">
              <a:solidFill>
                <a:srgbClr val="FFFFFF"/>
              </a:solidFill>
              <a:ea typeface="宋体" panose="02010600030101010101" pitchFamily="2" charset="-122"/>
            </a:endParaRPr>
          </a:p>
        </p:txBody>
      </p:sp>
      <p:sp>
        <p:nvSpPr>
          <p:cNvPr id="14348" name="矩形 5">
            <a:extLst>
              <a:ext uri="{FF2B5EF4-FFF2-40B4-BE49-F238E27FC236}">
                <a16:creationId xmlns:a16="http://schemas.microsoft.com/office/drawing/2014/main" id="{0632739D-C154-4022-90E1-DCF369D1A465}"/>
              </a:ext>
            </a:extLst>
          </p:cNvPr>
          <p:cNvSpPr>
            <a:spLocks noChangeArrowheads="1"/>
          </p:cNvSpPr>
          <p:nvPr/>
        </p:nvSpPr>
        <p:spPr bwMode="auto">
          <a:xfrm>
            <a:off x="1219202" y="8331200"/>
            <a:ext cx="9798756" cy="20794133"/>
          </a:xfrm>
          <a:prstGeom prst="rect">
            <a:avLst/>
          </a:prstGeom>
          <a:noFill/>
          <a:ln w="57150" algn="ctr">
            <a:solidFill>
              <a:srgbClr val="5D1F60"/>
            </a:solidFill>
            <a:round/>
            <a:headEnd/>
            <a:tailEnd/>
          </a:ln>
          <a:extLst>
            <a:ext uri="{909E8E84-426E-40DD-AFC4-6F175D3DCCD1}">
              <a14:hiddenFill xmlns:a14="http://schemas.microsoft.com/office/drawing/2010/main">
                <a:solidFill>
                  <a:srgbClr val="FFFFFF"/>
                </a:solidFill>
              </a14:hiddenFill>
            </a:ext>
          </a:extLst>
        </p:spPr>
        <p:txBody>
          <a:bodyPr/>
          <a:lstStyle>
            <a:lvl1pPr defTabSz="4702175">
              <a:defRPr sz="2400">
                <a:solidFill>
                  <a:schemeClr val="tx1"/>
                </a:solidFill>
                <a:latin typeface="Times New Roman" panose="02020603050405020304" pitchFamily="18" charset="0"/>
              </a:defRPr>
            </a:lvl1pPr>
            <a:lvl2pPr marL="742950" indent="-285750" defTabSz="4702175">
              <a:defRPr sz="2400">
                <a:solidFill>
                  <a:schemeClr val="tx1"/>
                </a:solidFill>
                <a:latin typeface="Times New Roman" panose="02020603050405020304" pitchFamily="18" charset="0"/>
              </a:defRPr>
            </a:lvl2pPr>
            <a:lvl3pPr marL="1143000" indent="-228600" defTabSz="4702175">
              <a:defRPr sz="2400">
                <a:solidFill>
                  <a:schemeClr val="tx1"/>
                </a:solidFill>
                <a:latin typeface="Times New Roman" panose="02020603050405020304" pitchFamily="18" charset="0"/>
              </a:defRPr>
            </a:lvl3pPr>
            <a:lvl4pPr marL="1600200" indent="-228600" defTabSz="4702175">
              <a:defRPr sz="2400">
                <a:solidFill>
                  <a:schemeClr val="tx1"/>
                </a:solidFill>
                <a:latin typeface="Times New Roman" panose="02020603050405020304" pitchFamily="18" charset="0"/>
              </a:defRPr>
            </a:lvl4pPr>
            <a:lvl5pPr marL="2057400" indent="-228600" defTabSz="4702175">
              <a:defRPr sz="2400">
                <a:solidFill>
                  <a:schemeClr val="tx1"/>
                </a:solidFill>
                <a:latin typeface="Times New Roman" panose="02020603050405020304" pitchFamily="18" charset="0"/>
              </a:defRPr>
            </a:lvl5pPr>
            <a:lvl6pPr marL="2514600" indent="-228600" defTabSz="47021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7021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7021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702175" eaLnBrk="0" fontAlgn="base" hangingPunct="0">
              <a:spcBef>
                <a:spcPct val="0"/>
              </a:spcBef>
              <a:spcAft>
                <a:spcPct val="0"/>
              </a:spcAft>
              <a:defRPr sz="2400">
                <a:solidFill>
                  <a:schemeClr val="tx1"/>
                </a:solidFill>
                <a:latin typeface="Times New Roman" panose="02020603050405020304" pitchFamily="18" charset="0"/>
              </a:defRPr>
            </a:lvl9pPr>
          </a:lstStyle>
          <a:p>
            <a:pPr defTabSz="4179763"/>
            <a:endParaRPr lang="zh-CN" altLang="en-US" sz="8267">
              <a:solidFill>
                <a:srgbClr val="000000"/>
              </a:solidFill>
              <a:latin typeface="Arial" panose="020B0604020202020204" pitchFamily="34" charset="0"/>
              <a:ea typeface="宋体" panose="02010600030101010101" pitchFamily="2" charset="-122"/>
            </a:endParaRPr>
          </a:p>
        </p:txBody>
      </p:sp>
      <p:sp>
        <p:nvSpPr>
          <p:cNvPr id="14349" name="矩形 6">
            <a:extLst>
              <a:ext uri="{FF2B5EF4-FFF2-40B4-BE49-F238E27FC236}">
                <a16:creationId xmlns:a16="http://schemas.microsoft.com/office/drawing/2014/main" id="{7F668E24-714E-46A6-812A-0579518BC04B}"/>
              </a:ext>
            </a:extLst>
          </p:cNvPr>
          <p:cNvSpPr>
            <a:spLocks noChangeArrowheads="1"/>
          </p:cNvSpPr>
          <p:nvPr/>
        </p:nvSpPr>
        <p:spPr bwMode="auto">
          <a:xfrm>
            <a:off x="11582402" y="8331200"/>
            <a:ext cx="9798756" cy="20794133"/>
          </a:xfrm>
          <a:prstGeom prst="rect">
            <a:avLst/>
          </a:prstGeom>
          <a:noFill/>
          <a:ln w="57150" algn="ctr">
            <a:solidFill>
              <a:srgbClr val="5D1F60"/>
            </a:solidFill>
            <a:round/>
            <a:headEnd/>
            <a:tailEnd/>
          </a:ln>
          <a:extLst>
            <a:ext uri="{909E8E84-426E-40DD-AFC4-6F175D3DCCD1}">
              <a14:hiddenFill xmlns:a14="http://schemas.microsoft.com/office/drawing/2010/main">
                <a:solidFill>
                  <a:srgbClr val="FFFFFF"/>
                </a:solidFill>
              </a14:hiddenFill>
            </a:ext>
          </a:extLst>
        </p:spPr>
        <p:txBody>
          <a:bodyPr/>
          <a:lstStyle>
            <a:lvl1pPr defTabSz="4702175">
              <a:defRPr sz="2400">
                <a:solidFill>
                  <a:schemeClr val="tx1"/>
                </a:solidFill>
                <a:latin typeface="Times New Roman" panose="02020603050405020304" pitchFamily="18" charset="0"/>
              </a:defRPr>
            </a:lvl1pPr>
            <a:lvl2pPr marL="742950" indent="-285750" defTabSz="4702175">
              <a:defRPr sz="2400">
                <a:solidFill>
                  <a:schemeClr val="tx1"/>
                </a:solidFill>
                <a:latin typeface="Times New Roman" panose="02020603050405020304" pitchFamily="18" charset="0"/>
              </a:defRPr>
            </a:lvl2pPr>
            <a:lvl3pPr marL="1143000" indent="-228600" defTabSz="4702175">
              <a:defRPr sz="2400">
                <a:solidFill>
                  <a:schemeClr val="tx1"/>
                </a:solidFill>
                <a:latin typeface="Times New Roman" panose="02020603050405020304" pitchFamily="18" charset="0"/>
              </a:defRPr>
            </a:lvl3pPr>
            <a:lvl4pPr marL="1600200" indent="-228600" defTabSz="4702175">
              <a:defRPr sz="2400">
                <a:solidFill>
                  <a:schemeClr val="tx1"/>
                </a:solidFill>
                <a:latin typeface="Times New Roman" panose="02020603050405020304" pitchFamily="18" charset="0"/>
              </a:defRPr>
            </a:lvl4pPr>
            <a:lvl5pPr marL="2057400" indent="-228600" defTabSz="4702175">
              <a:defRPr sz="2400">
                <a:solidFill>
                  <a:schemeClr val="tx1"/>
                </a:solidFill>
                <a:latin typeface="Times New Roman" panose="02020603050405020304" pitchFamily="18" charset="0"/>
              </a:defRPr>
            </a:lvl5pPr>
            <a:lvl6pPr marL="2514600" indent="-228600" defTabSz="47021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7021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7021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702175" eaLnBrk="0" fontAlgn="base" hangingPunct="0">
              <a:spcBef>
                <a:spcPct val="0"/>
              </a:spcBef>
              <a:spcAft>
                <a:spcPct val="0"/>
              </a:spcAft>
              <a:defRPr sz="2400">
                <a:solidFill>
                  <a:schemeClr val="tx1"/>
                </a:solidFill>
                <a:latin typeface="Times New Roman" panose="02020603050405020304" pitchFamily="18" charset="0"/>
              </a:defRPr>
            </a:lvl9pPr>
          </a:lstStyle>
          <a:p>
            <a:pPr defTabSz="4179763"/>
            <a:endParaRPr lang="zh-CN" altLang="en-US" sz="8267">
              <a:solidFill>
                <a:srgbClr val="000000"/>
              </a:solidFill>
              <a:latin typeface="Arial" panose="020B0604020202020204" pitchFamily="34" charset="0"/>
              <a:ea typeface="宋体" panose="02010600030101010101" pitchFamily="2" charset="-122"/>
            </a:endParaRPr>
          </a:p>
        </p:txBody>
      </p:sp>
      <p:sp>
        <p:nvSpPr>
          <p:cNvPr id="14350" name="矩形 7">
            <a:extLst>
              <a:ext uri="{FF2B5EF4-FFF2-40B4-BE49-F238E27FC236}">
                <a16:creationId xmlns:a16="http://schemas.microsoft.com/office/drawing/2014/main" id="{75F84CD0-8726-4EE5-ACE4-9D5E7B72250D}"/>
              </a:ext>
            </a:extLst>
          </p:cNvPr>
          <p:cNvSpPr>
            <a:spLocks noChangeArrowheads="1"/>
          </p:cNvSpPr>
          <p:nvPr/>
        </p:nvSpPr>
        <p:spPr bwMode="auto">
          <a:xfrm>
            <a:off x="21917378" y="8331200"/>
            <a:ext cx="9798756" cy="20794133"/>
          </a:xfrm>
          <a:prstGeom prst="rect">
            <a:avLst/>
          </a:prstGeom>
          <a:noFill/>
          <a:ln w="57150" algn="ctr">
            <a:solidFill>
              <a:srgbClr val="5D1F60"/>
            </a:solidFill>
            <a:round/>
            <a:headEnd/>
            <a:tailEnd/>
          </a:ln>
          <a:extLst>
            <a:ext uri="{909E8E84-426E-40DD-AFC4-6F175D3DCCD1}">
              <a14:hiddenFill xmlns:a14="http://schemas.microsoft.com/office/drawing/2010/main">
                <a:solidFill>
                  <a:srgbClr val="FFFFFF"/>
                </a:solidFill>
              </a14:hiddenFill>
            </a:ext>
          </a:extLst>
        </p:spPr>
        <p:txBody>
          <a:bodyPr/>
          <a:lstStyle>
            <a:lvl1pPr defTabSz="4702175">
              <a:defRPr sz="2400">
                <a:solidFill>
                  <a:schemeClr val="tx1"/>
                </a:solidFill>
                <a:latin typeface="Times New Roman" panose="02020603050405020304" pitchFamily="18" charset="0"/>
              </a:defRPr>
            </a:lvl1pPr>
            <a:lvl2pPr marL="742950" indent="-285750" defTabSz="4702175">
              <a:defRPr sz="2400">
                <a:solidFill>
                  <a:schemeClr val="tx1"/>
                </a:solidFill>
                <a:latin typeface="Times New Roman" panose="02020603050405020304" pitchFamily="18" charset="0"/>
              </a:defRPr>
            </a:lvl2pPr>
            <a:lvl3pPr marL="1143000" indent="-228600" defTabSz="4702175">
              <a:defRPr sz="2400">
                <a:solidFill>
                  <a:schemeClr val="tx1"/>
                </a:solidFill>
                <a:latin typeface="Times New Roman" panose="02020603050405020304" pitchFamily="18" charset="0"/>
              </a:defRPr>
            </a:lvl3pPr>
            <a:lvl4pPr marL="1600200" indent="-228600" defTabSz="4702175">
              <a:defRPr sz="2400">
                <a:solidFill>
                  <a:schemeClr val="tx1"/>
                </a:solidFill>
                <a:latin typeface="Times New Roman" panose="02020603050405020304" pitchFamily="18" charset="0"/>
              </a:defRPr>
            </a:lvl4pPr>
            <a:lvl5pPr marL="2057400" indent="-228600" defTabSz="4702175">
              <a:defRPr sz="2400">
                <a:solidFill>
                  <a:schemeClr val="tx1"/>
                </a:solidFill>
                <a:latin typeface="Times New Roman" panose="02020603050405020304" pitchFamily="18" charset="0"/>
              </a:defRPr>
            </a:lvl5pPr>
            <a:lvl6pPr marL="2514600" indent="-228600" defTabSz="47021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7021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7021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702175" eaLnBrk="0" fontAlgn="base" hangingPunct="0">
              <a:spcBef>
                <a:spcPct val="0"/>
              </a:spcBef>
              <a:spcAft>
                <a:spcPct val="0"/>
              </a:spcAft>
              <a:defRPr sz="2400">
                <a:solidFill>
                  <a:schemeClr val="tx1"/>
                </a:solidFill>
                <a:latin typeface="Times New Roman" panose="02020603050405020304" pitchFamily="18" charset="0"/>
              </a:defRPr>
            </a:lvl9pPr>
          </a:lstStyle>
          <a:p>
            <a:pPr defTabSz="4179763"/>
            <a:endParaRPr lang="zh-CN" altLang="en-US" sz="8267">
              <a:solidFill>
                <a:srgbClr val="000000"/>
              </a:solidFill>
              <a:latin typeface="Arial" panose="020B0604020202020204" pitchFamily="34" charset="0"/>
              <a:ea typeface="宋体" panose="02010600030101010101" pitchFamily="2" charset="-122"/>
            </a:endParaRPr>
          </a:p>
        </p:txBody>
      </p:sp>
      <p:sp>
        <p:nvSpPr>
          <p:cNvPr id="14351" name="矩形 8">
            <a:extLst>
              <a:ext uri="{FF2B5EF4-FFF2-40B4-BE49-F238E27FC236}">
                <a16:creationId xmlns:a16="http://schemas.microsoft.com/office/drawing/2014/main" id="{DE92CACE-E0F1-49DD-9FEA-0CEE2AC032B6}"/>
              </a:ext>
            </a:extLst>
          </p:cNvPr>
          <p:cNvSpPr>
            <a:spLocks noChangeArrowheads="1"/>
          </p:cNvSpPr>
          <p:nvPr/>
        </p:nvSpPr>
        <p:spPr bwMode="auto">
          <a:xfrm>
            <a:off x="32259413" y="8331200"/>
            <a:ext cx="9800167" cy="20794133"/>
          </a:xfrm>
          <a:prstGeom prst="rect">
            <a:avLst/>
          </a:prstGeom>
          <a:noFill/>
          <a:ln w="57150" algn="ctr">
            <a:solidFill>
              <a:srgbClr val="5D1F60"/>
            </a:solidFill>
            <a:round/>
            <a:headEnd/>
            <a:tailEnd/>
          </a:ln>
          <a:extLst>
            <a:ext uri="{909E8E84-426E-40DD-AFC4-6F175D3DCCD1}">
              <a14:hiddenFill xmlns:a14="http://schemas.microsoft.com/office/drawing/2010/main">
                <a:solidFill>
                  <a:srgbClr val="FFFFFF"/>
                </a:solidFill>
              </a14:hiddenFill>
            </a:ext>
          </a:extLst>
        </p:spPr>
        <p:txBody>
          <a:bodyPr/>
          <a:lstStyle>
            <a:lvl1pPr defTabSz="4702175">
              <a:defRPr sz="2400">
                <a:solidFill>
                  <a:schemeClr val="tx1"/>
                </a:solidFill>
                <a:latin typeface="Times New Roman" panose="02020603050405020304" pitchFamily="18" charset="0"/>
              </a:defRPr>
            </a:lvl1pPr>
            <a:lvl2pPr marL="742950" indent="-285750" defTabSz="4702175">
              <a:defRPr sz="2400">
                <a:solidFill>
                  <a:schemeClr val="tx1"/>
                </a:solidFill>
                <a:latin typeface="Times New Roman" panose="02020603050405020304" pitchFamily="18" charset="0"/>
              </a:defRPr>
            </a:lvl2pPr>
            <a:lvl3pPr marL="1143000" indent="-228600" defTabSz="4702175">
              <a:defRPr sz="2400">
                <a:solidFill>
                  <a:schemeClr val="tx1"/>
                </a:solidFill>
                <a:latin typeface="Times New Roman" panose="02020603050405020304" pitchFamily="18" charset="0"/>
              </a:defRPr>
            </a:lvl3pPr>
            <a:lvl4pPr marL="1600200" indent="-228600" defTabSz="4702175">
              <a:defRPr sz="2400">
                <a:solidFill>
                  <a:schemeClr val="tx1"/>
                </a:solidFill>
                <a:latin typeface="Times New Roman" panose="02020603050405020304" pitchFamily="18" charset="0"/>
              </a:defRPr>
            </a:lvl4pPr>
            <a:lvl5pPr marL="2057400" indent="-228600" defTabSz="4702175">
              <a:defRPr sz="2400">
                <a:solidFill>
                  <a:schemeClr val="tx1"/>
                </a:solidFill>
                <a:latin typeface="Times New Roman" panose="02020603050405020304" pitchFamily="18" charset="0"/>
              </a:defRPr>
            </a:lvl5pPr>
            <a:lvl6pPr marL="2514600" indent="-228600" defTabSz="47021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7021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7021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702175" eaLnBrk="0" fontAlgn="base" hangingPunct="0">
              <a:spcBef>
                <a:spcPct val="0"/>
              </a:spcBef>
              <a:spcAft>
                <a:spcPct val="0"/>
              </a:spcAft>
              <a:defRPr sz="2400">
                <a:solidFill>
                  <a:schemeClr val="tx1"/>
                </a:solidFill>
                <a:latin typeface="Times New Roman" panose="02020603050405020304" pitchFamily="18" charset="0"/>
              </a:defRPr>
            </a:lvl9pPr>
          </a:lstStyle>
          <a:p>
            <a:pPr defTabSz="4179763"/>
            <a:endParaRPr lang="zh-CN" altLang="en-US" sz="8267">
              <a:solidFill>
                <a:srgbClr val="000000"/>
              </a:solidFill>
              <a:latin typeface="Arial" panose="020B0604020202020204" pitchFamily="34" charset="0"/>
              <a:ea typeface="宋体" panose="02010600030101010101" pitchFamily="2" charset="-122"/>
            </a:endParaRPr>
          </a:p>
        </p:txBody>
      </p:sp>
      <p:pic>
        <p:nvPicPr>
          <p:cNvPr id="14352" name="Picture 2" descr="NUS - National University of Singapore">
            <a:extLst>
              <a:ext uri="{FF2B5EF4-FFF2-40B4-BE49-F238E27FC236}">
                <a16:creationId xmlns:a16="http://schemas.microsoft.com/office/drawing/2014/main" id="{40F9C0FB-D3AC-4A1D-874F-260B289A2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999" t="5115" r="17999" b="7301"/>
          <a:stretch>
            <a:fillRect/>
          </a:stretch>
        </p:blipFill>
        <p:spPr bwMode="auto">
          <a:xfrm>
            <a:off x="270933" y="2101146"/>
            <a:ext cx="6502400" cy="467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altLang="zh-CN" sz="93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altLang="zh-CN" sz="93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4610</TotalTime>
  <Words>650</Words>
  <Application>Microsoft Office PowerPoint</Application>
  <PresentationFormat>自定义</PresentationFormat>
  <Paragraphs>83</Paragraphs>
  <Slides>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vt:i4>
      </vt:variant>
    </vt:vector>
  </HeadingPairs>
  <TitlesOfParts>
    <vt:vector size="6" baseType="lpstr">
      <vt:lpstr>Arial</vt:lpstr>
      <vt:lpstr>Lucida Fax</vt:lpstr>
      <vt:lpstr>Times New Roman</vt:lpstr>
      <vt:lpstr>2_Default Design</vt:lpstr>
      <vt:lpstr>PowerPoint 演示文稿</vt:lpstr>
      <vt:lpstr>PowerPoint 演示文稿</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E 36 by 48</dc:title>
  <dc:creator>Cindy Kranz</dc:creator>
  <cp:lastModifiedBy>陈 恺霖</cp:lastModifiedBy>
  <cp:revision>97</cp:revision>
  <dcterms:created xsi:type="dcterms:W3CDTF">2004-07-26T21:45:23Z</dcterms:created>
  <dcterms:modified xsi:type="dcterms:W3CDTF">2021-04-15T13:20:22Z</dcterms:modified>
</cp:coreProperties>
</file>