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71" r:id="rId6"/>
    <p:sldId id="275" r:id="rId7"/>
    <p:sldId id="280" r:id="rId8"/>
  </p:sldIdLst>
  <p:sldSz cx="9144000" cy="6858000" type="screen4x3"/>
  <p:notesSz cx="6858000" cy="9144000"/>
  <p:embeddedFontLst>
    <p:embeddedFont>
      <p:font typeface="Angsana New" panose="02020603050405020304" pitchFamily="18" charset="-34"/>
      <p:regular r:id="rId10"/>
      <p:bold r:id="rId11"/>
      <p:italic r:id="rId12"/>
      <p:boldItalic r:id="rId13"/>
    </p:embeddedFont>
    <p:embeddedFont>
      <p:font typeface="Arvo" panose="020B0604020202020204" charset="0"/>
      <p:regular r:id="rId14"/>
      <p:bold r:id="rId15"/>
      <p:italic r:id="rId16"/>
      <p:boldItalic r:id="rId17"/>
    </p:embeddedFont>
    <p:embeddedFont>
      <p:font typeface="5011_thE_Little_Uki_noworry" panose="02000000000000000000" pitchFamily="2" charset="0"/>
      <p:regular r:id="rId18"/>
    </p:embeddedFont>
    <p:embeddedFont>
      <p:font typeface="Cordia New" panose="020B0304020202020204" pitchFamily="34" charset="-34"/>
      <p:regular r:id="rId19"/>
      <p:bold r:id="rId20"/>
      <p:italic r:id="rId21"/>
      <p:boldItalic r:id="rId22"/>
    </p:embeddedFont>
    <p:embeddedFont>
      <p:font typeface="Bigelow Rules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FF"/>
    <a:srgbClr val="F8F8F8"/>
    <a:srgbClr val="00FF00"/>
    <a:srgbClr val="FFFF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6667111-F913-478B-A6F7-C0B5FDAD393C}">
  <a:tblStyle styleId="{16667111-F913-478B-A6F7-C0B5FDAD39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20" y="9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073246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Shape 5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Shape 6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Shape 7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Shape 7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272C3B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15" y="27"/>
            <a:ext cx="9143948" cy="6857843"/>
            <a:chOff x="15" y="20"/>
            <a:chExt cx="9143948" cy="5143382"/>
          </a:xfrm>
        </p:grpSpPr>
        <p:sp>
          <p:nvSpPr>
            <p:cNvPr id="10" name="Shape 10"/>
            <p:cNvSpPr/>
            <p:nvPr/>
          </p:nvSpPr>
          <p:spPr>
            <a:xfrm>
              <a:off x="15" y="935769"/>
              <a:ext cx="9143948" cy="728812"/>
            </a:xfrm>
            <a:custGeom>
              <a:avLst/>
              <a:gdLst/>
              <a:ahLst/>
              <a:cxnLst/>
              <a:rect l="0" t="0" r="0" b="0"/>
              <a:pathLst>
                <a:path w="70611" h="5628" extrusionOk="0">
                  <a:moveTo>
                    <a:pt x="6413" y="0"/>
                  </a:moveTo>
                  <a:lnTo>
                    <a:pt x="2552" y="1655"/>
                  </a:lnTo>
                  <a:lnTo>
                    <a:pt x="0" y="566"/>
                  </a:lnTo>
                  <a:lnTo>
                    <a:pt x="0" y="4510"/>
                  </a:lnTo>
                  <a:lnTo>
                    <a:pt x="2552" y="5627"/>
                  </a:lnTo>
                  <a:lnTo>
                    <a:pt x="6413" y="3972"/>
                  </a:lnTo>
                  <a:lnTo>
                    <a:pt x="10261" y="5627"/>
                  </a:lnTo>
                  <a:lnTo>
                    <a:pt x="14109" y="3972"/>
                  </a:lnTo>
                  <a:lnTo>
                    <a:pt x="17970" y="5627"/>
                  </a:lnTo>
                  <a:lnTo>
                    <a:pt x="21818" y="3972"/>
                  </a:lnTo>
                  <a:lnTo>
                    <a:pt x="25679" y="5627"/>
                  </a:lnTo>
                  <a:lnTo>
                    <a:pt x="29527" y="3972"/>
                  </a:lnTo>
                  <a:lnTo>
                    <a:pt x="33375" y="5627"/>
                  </a:lnTo>
                  <a:lnTo>
                    <a:pt x="37236" y="3972"/>
                  </a:lnTo>
                  <a:lnTo>
                    <a:pt x="41084" y="5627"/>
                  </a:lnTo>
                  <a:lnTo>
                    <a:pt x="44931" y="3972"/>
                  </a:lnTo>
                  <a:lnTo>
                    <a:pt x="48793" y="5627"/>
                  </a:lnTo>
                  <a:lnTo>
                    <a:pt x="52641" y="3972"/>
                  </a:lnTo>
                  <a:lnTo>
                    <a:pt x="56488" y="5627"/>
                  </a:lnTo>
                  <a:lnTo>
                    <a:pt x="60350" y="3972"/>
                  </a:lnTo>
                  <a:lnTo>
                    <a:pt x="64198" y="5627"/>
                  </a:lnTo>
                  <a:lnTo>
                    <a:pt x="68059" y="3972"/>
                  </a:lnTo>
                  <a:lnTo>
                    <a:pt x="70610" y="5062"/>
                  </a:lnTo>
                  <a:lnTo>
                    <a:pt x="70610" y="1104"/>
                  </a:lnTo>
                  <a:lnTo>
                    <a:pt x="68059" y="0"/>
                  </a:lnTo>
                  <a:lnTo>
                    <a:pt x="64198" y="1655"/>
                  </a:lnTo>
                  <a:lnTo>
                    <a:pt x="60350" y="0"/>
                  </a:lnTo>
                  <a:lnTo>
                    <a:pt x="56502" y="1655"/>
                  </a:lnTo>
                  <a:lnTo>
                    <a:pt x="52641" y="0"/>
                  </a:lnTo>
                  <a:lnTo>
                    <a:pt x="48793" y="1655"/>
                  </a:lnTo>
                  <a:lnTo>
                    <a:pt x="44931" y="0"/>
                  </a:lnTo>
                  <a:lnTo>
                    <a:pt x="41084" y="1655"/>
                  </a:lnTo>
                  <a:lnTo>
                    <a:pt x="37236" y="0"/>
                  </a:lnTo>
                  <a:lnTo>
                    <a:pt x="33375" y="1655"/>
                  </a:lnTo>
                  <a:lnTo>
                    <a:pt x="29527" y="0"/>
                  </a:lnTo>
                  <a:lnTo>
                    <a:pt x="25679" y="1655"/>
                  </a:lnTo>
                  <a:lnTo>
                    <a:pt x="21818" y="0"/>
                  </a:lnTo>
                  <a:lnTo>
                    <a:pt x="17970" y="1655"/>
                  </a:lnTo>
                  <a:lnTo>
                    <a:pt x="14122" y="0"/>
                  </a:lnTo>
                  <a:lnTo>
                    <a:pt x="10261" y="1655"/>
                  </a:lnTo>
                  <a:lnTo>
                    <a:pt x="6413" y="0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15" y="1964497"/>
              <a:ext cx="9143948" cy="728682"/>
            </a:xfrm>
            <a:custGeom>
              <a:avLst/>
              <a:gdLst/>
              <a:ahLst/>
              <a:cxnLst/>
              <a:rect l="0" t="0" r="0" b="0"/>
              <a:pathLst>
                <a:path w="70611" h="5627" extrusionOk="0">
                  <a:moveTo>
                    <a:pt x="6413" y="0"/>
                  </a:moveTo>
                  <a:lnTo>
                    <a:pt x="2552" y="1655"/>
                  </a:lnTo>
                  <a:lnTo>
                    <a:pt x="0" y="566"/>
                  </a:lnTo>
                  <a:lnTo>
                    <a:pt x="0" y="4510"/>
                  </a:lnTo>
                  <a:lnTo>
                    <a:pt x="2552" y="5627"/>
                  </a:lnTo>
                  <a:lnTo>
                    <a:pt x="6413" y="3972"/>
                  </a:lnTo>
                  <a:lnTo>
                    <a:pt x="10261" y="5627"/>
                  </a:lnTo>
                  <a:lnTo>
                    <a:pt x="14109" y="3972"/>
                  </a:lnTo>
                  <a:lnTo>
                    <a:pt x="17970" y="5627"/>
                  </a:lnTo>
                  <a:lnTo>
                    <a:pt x="21818" y="3972"/>
                  </a:lnTo>
                  <a:lnTo>
                    <a:pt x="25679" y="5627"/>
                  </a:lnTo>
                  <a:lnTo>
                    <a:pt x="29527" y="3972"/>
                  </a:lnTo>
                  <a:lnTo>
                    <a:pt x="33375" y="5627"/>
                  </a:lnTo>
                  <a:lnTo>
                    <a:pt x="37236" y="3972"/>
                  </a:lnTo>
                  <a:lnTo>
                    <a:pt x="41084" y="5627"/>
                  </a:lnTo>
                  <a:lnTo>
                    <a:pt x="44931" y="3972"/>
                  </a:lnTo>
                  <a:lnTo>
                    <a:pt x="48793" y="5627"/>
                  </a:lnTo>
                  <a:lnTo>
                    <a:pt x="52641" y="3972"/>
                  </a:lnTo>
                  <a:lnTo>
                    <a:pt x="56488" y="5627"/>
                  </a:lnTo>
                  <a:lnTo>
                    <a:pt x="60350" y="3972"/>
                  </a:lnTo>
                  <a:lnTo>
                    <a:pt x="64198" y="5627"/>
                  </a:lnTo>
                  <a:lnTo>
                    <a:pt x="68059" y="3972"/>
                  </a:lnTo>
                  <a:lnTo>
                    <a:pt x="70610" y="5061"/>
                  </a:lnTo>
                  <a:lnTo>
                    <a:pt x="70610" y="1103"/>
                  </a:lnTo>
                  <a:lnTo>
                    <a:pt x="68059" y="0"/>
                  </a:lnTo>
                  <a:lnTo>
                    <a:pt x="64198" y="1655"/>
                  </a:lnTo>
                  <a:lnTo>
                    <a:pt x="60350" y="0"/>
                  </a:lnTo>
                  <a:lnTo>
                    <a:pt x="56502" y="1655"/>
                  </a:lnTo>
                  <a:lnTo>
                    <a:pt x="52641" y="0"/>
                  </a:lnTo>
                  <a:lnTo>
                    <a:pt x="48793" y="1655"/>
                  </a:lnTo>
                  <a:lnTo>
                    <a:pt x="44931" y="0"/>
                  </a:lnTo>
                  <a:lnTo>
                    <a:pt x="41084" y="1655"/>
                  </a:lnTo>
                  <a:lnTo>
                    <a:pt x="37236" y="0"/>
                  </a:lnTo>
                  <a:lnTo>
                    <a:pt x="33375" y="1655"/>
                  </a:lnTo>
                  <a:lnTo>
                    <a:pt x="29527" y="0"/>
                  </a:lnTo>
                  <a:lnTo>
                    <a:pt x="25679" y="1655"/>
                  </a:lnTo>
                  <a:lnTo>
                    <a:pt x="21818" y="0"/>
                  </a:lnTo>
                  <a:lnTo>
                    <a:pt x="17970" y="1655"/>
                  </a:lnTo>
                  <a:lnTo>
                    <a:pt x="14122" y="0"/>
                  </a:lnTo>
                  <a:lnTo>
                    <a:pt x="10261" y="1655"/>
                  </a:lnTo>
                  <a:lnTo>
                    <a:pt x="6413" y="0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15" y="20"/>
              <a:ext cx="9143948" cy="635833"/>
            </a:xfrm>
            <a:custGeom>
              <a:avLst/>
              <a:gdLst/>
              <a:ahLst/>
              <a:cxnLst/>
              <a:rect l="0" t="0" r="0" b="0"/>
              <a:pathLst>
                <a:path w="70611" h="4910" extrusionOk="0">
                  <a:moveTo>
                    <a:pt x="0" y="0"/>
                  </a:moveTo>
                  <a:lnTo>
                    <a:pt x="0" y="3793"/>
                  </a:lnTo>
                  <a:lnTo>
                    <a:pt x="2552" y="4910"/>
                  </a:lnTo>
                  <a:lnTo>
                    <a:pt x="6413" y="3255"/>
                  </a:lnTo>
                  <a:lnTo>
                    <a:pt x="10261" y="4910"/>
                  </a:lnTo>
                  <a:lnTo>
                    <a:pt x="14109" y="3255"/>
                  </a:lnTo>
                  <a:lnTo>
                    <a:pt x="17970" y="4910"/>
                  </a:lnTo>
                  <a:lnTo>
                    <a:pt x="21818" y="3255"/>
                  </a:lnTo>
                  <a:lnTo>
                    <a:pt x="25679" y="4910"/>
                  </a:lnTo>
                  <a:lnTo>
                    <a:pt x="29527" y="3255"/>
                  </a:lnTo>
                  <a:lnTo>
                    <a:pt x="33375" y="4910"/>
                  </a:lnTo>
                  <a:lnTo>
                    <a:pt x="37236" y="3255"/>
                  </a:lnTo>
                  <a:lnTo>
                    <a:pt x="41084" y="4910"/>
                  </a:lnTo>
                  <a:lnTo>
                    <a:pt x="44931" y="3255"/>
                  </a:lnTo>
                  <a:lnTo>
                    <a:pt x="48793" y="4910"/>
                  </a:lnTo>
                  <a:lnTo>
                    <a:pt x="52641" y="3255"/>
                  </a:lnTo>
                  <a:lnTo>
                    <a:pt x="56488" y="4910"/>
                  </a:lnTo>
                  <a:lnTo>
                    <a:pt x="60350" y="3255"/>
                  </a:lnTo>
                  <a:lnTo>
                    <a:pt x="64198" y="4910"/>
                  </a:lnTo>
                  <a:lnTo>
                    <a:pt x="68059" y="3255"/>
                  </a:lnTo>
                  <a:lnTo>
                    <a:pt x="70610" y="4344"/>
                  </a:lnTo>
                  <a:lnTo>
                    <a:pt x="70610" y="400"/>
                  </a:lnTo>
                  <a:lnTo>
                    <a:pt x="69700" y="0"/>
                  </a:lnTo>
                  <a:lnTo>
                    <a:pt x="66390" y="0"/>
                  </a:lnTo>
                  <a:lnTo>
                    <a:pt x="64198" y="938"/>
                  </a:lnTo>
                  <a:lnTo>
                    <a:pt x="62019" y="0"/>
                  </a:lnTo>
                  <a:lnTo>
                    <a:pt x="58681" y="0"/>
                  </a:lnTo>
                  <a:lnTo>
                    <a:pt x="56502" y="938"/>
                  </a:lnTo>
                  <a:lnTo>
                    <a:pt x="54309" y="0"/>
                  </a:lnTo>
                  <a:lnTo>
                    <a:pt x="50972" y="0"/>
                  </a:lnTo>
                  <a:lnTo>
                    <a:pt x="48793" y="938"/>
                  </a:lnTo>
                  <a:lnTo>
                    <a:pt x="46614" y="0"/>
                  </a:lnTo>
                  <a:lnTo>
                    <a:pt x="43263" y="0"/>
                  </a:lnTo>
                  <a:lnTo>
                    <a:pt x="41084" y="938"/>
                  </a:lnTo>
                  <a:lnTo>
                    <a:pt x="38905" y="0"/>
                  </a:lnTo>
                  <a:lnTo>
                    <a:pt x="35567" y="0"/>
                  </a:lnTo>
                  <a:lnTo>
                    <a:pt x="33375" y="938"/>
                  </a:lnTo>
                  <a:lnTo>
                    <a:pt x="31196" y="0"/>
                  </a:lnTo>
                  <a:lnTo>
                    <a:pt x="27858" y="0"/>
                  </a:lnTo>
                  <a:lnTo>
                    <a:pt x="25679" y="938"/>
                  </a:lnTo>
                  <a:lnTo>
                    <a:pt x="23486" y="0"/>
                  </a:lnTo>
                  <a:lnTo>
                    <a:pt x="20149" y="0"/>
                  </a:lnTo>
                  <a:lnTo>
                    <a:pt x="17970" y="938"/>
                  </a:lnTo>
                  <a:lnTo>
                    <a:pt x="15791" y="0"/>
                  </a:lnTo>
                  <a:lnTo>
                    <a:pt x="12440" y="0"/>
                  </a:lnTo>
                  <a:lnTo>
                    <a:pt x="10261" y="938"/>
                  </a:lnTo>
                  <a:lnTo>
                    <a:pt x="8082" y="0"/>
                  </a:lnTo>
                  <a:lnTo>
                    <a:pt x="4744" y="0"/>
                  </a:lnTo>
                  <a:lnTo>
                    <a:pt x="2552" y="938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15" y="4021824"/>
              <a:ext cx="9143948" cy="728682"/>
            </a:xfrm>
            <a:custGeom>
              <a:avLst/>
              <a:gdLst/>
              <a:ahLst/>
              <a:cxnLst/>
              <a:rect l="0" t="0" r="0" b="0"/>
              <a:pathLst>
                <a:path w="70611" h="5627" extrusionOk="0">
                  <a:moveTo>
                    <a:pt x="6413" y="0"/>
                  </a:moveTo>
                  <a:lnTo>
                    <a:pt x="2552" y="1655"/>
                  </a:lnTo>
                  <a:lnTo>
                    <a:pt x="0" y="566"/>
                  </a:lnTo>
                  <a:lnTo>
                    <a:pt x="0" y="4510"/>
                  </a:lnTo>
                  <a:lnTo>
                    <a:pt x="2552" y="5627"/>
                  </a:lnTo>
                  <a:lnTo>
                    <a:pt x="6413" y="3972"/>
                  </a:lnTo>
                  <a:lnTo>
                    <a:pt x="10261" y="5627"/>
                  </a:lnTo>
                  <a:lnTo>
                    <a:pt x="14109" y="3972"/>
                  </a:lnTo>
                  <a:lnTo>
                    <a:pt x="17970" y="5627"/>
                  </a:lnTo>
                  <a:lnTo>
                    <a:pt x="21818" y="3972"/>
                  </a:lnTo>
                  <a:lnTo>
                    <a:pt x="25679" y="5627"/>
                  </a:lnTo>
                  <a:lnTo>
                    <a:pt x="29527" y="3972"/>
                  </a:lnTo>
                  <a:lnTo>
                    <a:pt x="33375" y="5627"/>
                  </a:lnTo>
                  <a:lnTo>
                    <a:pt x="37236" y="3972"/>
                  </a:lnTo>
                  <a:lnTo>
                    <a:pt x="41084" y="5627"/>
                  </a:lnTo>
                  <a:lnTo>
                    <a:pt x="44931" y="3972"/>
                  </a:lnTo>
                  <a:lnTo>
                    <a:pt x="48793" y="5627"/>
                  </a:lnTo>
                  <a:lnTo>
                    <a:pt x="52641" y="3972"/>
                  </a:lnTo>
                  <a:lnTo>
                    <a:pt x="56488" y="5627"/>
                  </a:lnTo>
                  <a:lnTo>
                    <a:pt x="60350" y="3972"/>
                  </a:lnTo>
                  <a:lnTo>
                    <a:pt x="64198" y="5627"/>
                  </a:lnTo>
                  <a:lnTo>
                    <a:pt x="68059" y="3972"/>
                  </a:lnTo>
                  <a:lnTo>
                    <a:pt x="70610" y="5062"/>
                  </a:lnTo>
                  <a:lnTo>
                    <a:pt x="70610" y="1104"/>
                  </a:lnTo>
                  <a:lnTo>
                    <a:pt x="68059" y="0"/>
                  </a:lnTo>
                  <a:lnTo>
                    <a:pt x="64198" y="1655"/>
                  </a:lnTo>
                  <a:lnTo>
                    <a:pt x="60350" y="0"/>
                  </a:lnTo>
                  <a:lnTo>
                    <a:pt x="56502" y="1655"/>
                  </a:lnTo>
                  <a:lnTo>
                    <a:pt x="52641" y="0"/>
                  </a:lnTo>
                  <a:lnTo>
                    <a:pt x="48793" y="1655"/>
                  </a:lnTo>
                  <a:lnTo>
                    <a:pt x="44931" y="0"/>
                  </a:lnTo>
                  <a:lnTo>
                    <a:pt x="41084" y="1655"/>
                  </a:lnTo>
                  <a:lnTo>
                    <a:pt x="37236" y="0"/>
                  </a:lnTo>
                  <a:lnTo>
                    <a:pt x="33375" y="1655"/>
                  </a:lnTo>
                  <a:lnTo>
                    <a:pt x="29527" y="0"/>
                  </a:lnTo>
                  <a:lnTo>
                    <a:pt x="25679" y="1655"/>
                  </a:lnTo>
                  <a:lnTo>
                    <a:pt x="21818" y="0"/>
                  </a:lnTo>
                  <a:lnTo>
                    <a:pt x="17970" y="1655"/>
                  </a:lnTo>
                  <a:lnTo>
                    <a:pt x="14122" y="0"/>
                  </a:lnTo>
                  <a:lnTo>
                    <a:pt x="10261" y="1655"/>
                  </a:lnTo>
                  <a:lnTo>
                    <a:pt x="6413" y="0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15" y="2993096"/>
              <a:ext cx="9143948" cy="728812"/>
            </a:xfrm>
            <a:custGeom>
              <a:avLst/>
              <a:gdLst/>
              <a:ahLst/>
              <a:cxnLst/>
              <a:rect l="0" t="0" r="0" b="0"/>
              <a:pathLst>
                <a:path w="70611" h="5628" extrusionOk="0">
                  <a:moveTo>
                    <a:pt x="6413" y="1"/>
                  </a:moveTo>
                  <a:lnTo>
                    <a:pt x="2552" y="1656"/>
                  </a:lnTo>
                  <a:lnTo>
                    <a:pt x="0" y="566"/>
                  </a:lnTo>
                  <a:lnTo>
                    <a:pt x="0" y="4510"/>
                  </a:lnTo>
                  <a:lnTo>
                    <a:pt x="2552" y="5627"/>
                  </a:lnTo>
                  <a:lnTo>
                    <a:pt x="6413" y="3972"/>
                  </a:lnTo>
                  <a:lnTo>
                    <a:pt x="10261" y="5627"/>
                  </a:lnTo>
                  <a:lnTo>
                    <a:pt x="14109" y="3972"/>
                  </a:lnTo>
                  <a:lnTo>
                    <a:pt x="17970" y="5627"/>
                  </a:lnTo>
                  <a:lnTo>
                    <a:pt x="21818" y="3972"/>
                  </a:lnTo>
                  <a:lnTo>
                    <a:pt x="25679" y="5627"/>
                  </a:lnTo>
                  <a:lnTo>
                    <a:pt x="29527" y="3972"/>
                  </a:lnTo>
                  <a:lnTo>
                    <a:pt x="33375" y="5627"/>
                  </a:lnTo>
                  <a:lnTo>
                    <a:pt x="37236" y="3972"/>
                  </a:lnTo>
                  <a:lnTo>
                    <a:pt x="41084" y="5627"/>
                  </a:lnTo>
                  <a:lnTo>
                    <a:pt x="44931" y="3972"/>
                  </a:lnTo>
                  <a:lnTo>
                    <a:pt x="48793" y="5627"/>
                  </a:lnTo>
                  <a:lnTo>
                    <a:pt x="52641" y="3972"/>
                  </a:lnTo>
                  <a:lnTo>
                    <a:pt x="56488" y="5627"/>
                  </a:lnTo>
                  <a:lnTo>
                    <a:pt x="60350" y="3972"/>
                  </a:lnTo>
                  <a:lnTo>
                    <a:pt x="64198" y="5627"/>
                  </a:lnTo>
                  <a:lnTo>
                    <a:pt x="68059" y="3972"/>
                  </a:lnTo>
                  <a:lnTo>
                    <a:pt x="70610" y="5062"/>
                  </a:lnTo>
                  <a:lnTo>
                    <a:pt x="70610" y="1104"/>
                  </a:lnTo>
                  <a:lnTo>
                    <a:pt x="68059" y="1"/>
                  </a:lnTo>
                  <a:lnTo>
                    <a:pt x="64198" y="1656"/>
                  </a:lnTo>
                  <a:lnTo>
                    <a:pt x="60350" y="1"/>
                  </a:lnTo>
                  <a:lnTo>
                    <a:pt x="56502" y="1656"/>
                  </a:lnTo>
                  <a:lnTo>
                    <a:pt x="52641" y="1"/>
                  </a:lnTo>
                  <a:lnTo>
                    <a:pt x="48793" y="1656"/>
                  </a:lnTo>
                  <a:lnTo>
                    <a:pt x="44931" y="1"/>
                  </a:lnTo>
                  <a:lnTo>
                    <a:pt x="41084" y="1656"/>
                  </a:lnTo>
                  <a:lnTo>
                    <a:pt x="37236" y="1"/>
                  </a:lnTo>
                  <a:lnTo>
                    <a:pt x="33375" y="1656"/>
                  </a:lnTo>
                  <a:lnTo>
                    <a:pt x="29527" y="1"/>
                  </a:lnTo>
                  <a:lnTo>
                    <a:pt x="25679" y="1656"/>
                  </a:lnTo>
                  <a:lnTo>
                    <a:pt x="21818" y="1"/>
                  </a:lnTo>
                  <a:lnTo>
                    <a:pt x="17970" y="1656"/>
                  </a:lnTo>
                  <a:lnTo>
                    <a:pt x="14122" y="1"/>
                  </a:lnTo>
                  <a:lnTo>
                    <a:pt x="10261" y="1656"/>
                  </a:lnTo>
                  <a:lnTo>
                    <a:pt x="6413" y="1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3607557" y="5050423"/>
              <a:ext cx="432263" cy="92979"/>
            </a:xfrm>
            <a:custGeom>
              <a:avLst/>
              <a:gdLst/>
              <a:ahLst/>
              <a:cxnLst/>
              <a:rect l="0" t="0" r="0" b="0"/>
              <a:pathLst>
                <a:path w="3338" h="718" extrusionOk="0">
                  <a:moveTo>
                    <a:pt x="1669" y="1"/>
                  </a:moveTo>
                  <a:lnTo>
                    <a:pt x="0" y="718"/>
                  </a:lnTo>
                  <a:lnTo>
                    <a:pt x="3338" y="718"/>
                  </a:lnTo>
                  <a:lnTo>
                    <a:pt x="1669" y="1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4604040" y="5050423"/>
              <a:ext cx="434076" cy="92979"/>
            </a:xfrm>
            <a:custGeom>
              <a:avLst/>
              <a:gdLst/>
              <a:ahLst/>
              <a:cxnLst/>
              <a:rect l="0" t="0" r="0" b="0"/>
              <a:pathLst>
                <a:path w="3352" h="718" extrusionOk="0">
                  <a:moveTo>
                    <a:pt x="1683" y="1"/>
                  </a:moveTo>
                  <a:lnTo>
                    <a:pt x="1" y="718"/>
                  </a:lnTo>
                  <a:lnTo>
                    <a:pt x="3352" y="718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5588756" y="5050422"/>
              <a:ext cx="432263" cy="92979"/>
            </a:xfrm>
            <a:custGeom>
              <a:avLst/>
              <a:gdLst/>
              <a:ahLst/>
              <a:cxnLst/>
              <a:rect l="0" t="0" r="0" b="0"/>
              <a:pathLst>
                <a:path w="3338" h="718" extrusionOk="0">
                  <a:moveTo>
                    <a:pt x="1669" y="1"/>
                  </a:moveTo>
                  <a:lnTo>
                    <a:pt x="0" y="718"/>
                  </a:lnTo>
                  <a:lnTo>
                    <a:pt x="3338" y="718"/>
                  </a:lnTo>
                  <a:lnTo>
                    <a:pt x="1669" y="1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5239" y="5050422"/>
              <a:ext cx="434076" cy="92979"/>
            </a:xfrm>
            <a:custGeom>
              <a:avLst/>
              <a:gdLst/>
              <a:ahLst/>
              <a:cxnLst/>
              <a:rect l="0" t="0" r="0" b="0"/>
              <a:pathLst>
                <a:path w="3352" h="718" extrusionOk="0">
                  <a:moveTo>
                    <a:pt x="1683" y="1"/>
                  </a:moveTo>
                  <a:lnTo>
                    <a:pt x="1" y="718"/>
                  </a:lnTo>
                  <a:lnTo>
                    <a:pt x="3352" y="718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7569956" y="5050422"/>
              <a:ext cx="432263" cy="92979"/>
            </a:xfrm>
            <a:custGeom>
              <a:avLst/>
              <a:gdLst/>
              <a:ahLst/>
              <a:cxnLst/>
              <a:rect l="0" t="0" r="0" b="0"/>
              <a:pathLst>
                <a:path w="3338" h="718" extrusionOk="0">
                  <a:moveTo>
                    <a:pt x="1669" y="1"/>
                  </a:moveTo>
                  <a:lnTo>
                    <a:pt x="0" y="718"/>
                  </a:lnTo>
                  <a:lnTo>
                    <a:pt x="3338" y="718"/>
                  </a:lnTo>
                  <a:lnTo>
                    <a:pt x="1669" y="1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8566439" y="5050422"/>
              <a:ext cx="434076" cy="92979"/>
            </a:xfrm>
            <a:custGeom>
              <a:avLst/>
              <a:gdLst/>
              <a:ahLst/>
              <a:cxnLst/>
              <a:rect l="0" t="0" r="0" b="0"/>
              <a:pathLst>
                <a:path w="3352" h="718" extrusionOk="0">
                  <a:moveTo>
                    <a:pt x="1683" y="1"/>
                  </a:moveTo>
                  <a:lnTo>
                    <a:pt x="1" y="718"/>
                  </a:lnTo>
                  <a:lnTo>
                    <a:pt x="3352" y="718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1626356" y="5050422"/>
              <a:ext cx="432263" cy="92979"/>
            </a:xfrm>
            <a:custGeom>
              <a:avLst/>
              <a:gdLst/>
              <a:ahLst/>
              <a:cxnLst/>
              <a:rect l="0" t="0" r="0" b="0"/>
              <a:pathLst>
                <a:path w="3338" h="718" extrusionOk="0">
                  <a:moveTo>
                    <a:pt x="1669" y="1"/>
                  </a:moveTo>
                  <a:lnTo>
                    <a:pt x="0" y="718"/>
                  </a:lnTo>
                  <a:lnTo>
                    <a:pt x="3338" y="718"/>
                  </a:lnTo>
                  <a:lnTo>
                    <a:pt x="1669" y="1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622839" y="5050422"/>
              <a:ext cx="434076" cy="92979"/>
            </a:xfrm>
            <a:custGeom>
              <a:avLst/>
              <a:gdLst/>
              <a:ahLst/>
              <a:cxnLst/>
              <a:rect l="0" t="0" r="0" b="0"/>
              <a:pathLst>
                <a:path w="3352" h="718" extrusionOk="0">
                  <a:moveTo>
                    <a:pt x="1683" y="1"/>
                  </a:moveTo>
                  <a:lnTo>
                    <a:pt x="1" y="718"/>
                  </a:lnTo>
                  <a:lnTo>
                    <a:pt x="3352" y="718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565439" y="5050422"/>
              <a:ext cx="434076" cy="92979"/>
            </a:xfrm>
            <a:custGeom>
              <a:avLst/>
              <a:gdLst/>
              <a:ahLst/>
              <a:cxnLst/>
              <a:rect l="0" t="0" r="0" b="0"/>
              <a:pathLst>
                <a:path w="3352" h="718" extrusionOk="0">
                  <a:moveTo>
                    <a:pt x="1683" y="1"/>
                  </a:moveTo>
                  <a:lnTo>
                    <a:pt x="1" y="718"/>
                  </a:lnTo>
                  <a:lnTo>
                    <a:pt x="3352" y="718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" name="Shape 24"/>
          <p:cNvGrpSpPr/>
          <p:nvPr/>
        </p:nvGrpSpPr>
        <p:grpSpPr>
          <a:xfrm>
            <a:off x="7012652" y="487401"/>
            <a:ext cx="1129586" cy="1725171"/>
            <a:chOff x="2114725" y="2426875"/>
            <a:chExt cx="236875" cy="271350"/>
          </a:xfrm>
        </p:grpSpPr>
        <p:sp>
          <p:nvSpPr>
            <p:cNvPr id="25" name="Shape 25"/>
            <p:cNvSpPr/>
            <p:nvPr/>
          </p:nvSpPr>
          <p:spPr>
            <a:xfrm>
              <a:off x="2114725" y="2482375"/>
              <a:ext cx="188625" cy="125875"/>
            </a:xfrm>
            <a:custGeom>
              <a:avLst/>
              <a:gdLst/>
              <a:ahLst/>
              <a:cxnLst/>
              <a:rect l="0" t="0" r="0" b="0"/>
              <a:pathLst>
                <a:path w="7545" h="5035" extrusionOk="0">
                  <a:moveTo>
                    <a:pt x="3200" y="1352"/>
                  </a:moveTo>
                  <a:lnTo>
                    <a:pt x="3269" y="1366"/>
                  </a:lnTo>
                  <a:lnTo>
                    <a:pt x="3324" y="1393"/>
                  </a:lnTo>
                  <a:lnTo>
                    <a:pt x="3407" y="1448"/>
                  </a:lnTo>
                  <a:lnTo>
                    <a:pt x="3462" y="1517"/>
                  </a:lnTo>
                  <a:lnTo>
                    <a:pt x="3503" y="1586"/>
                  </a:lnTo>
                  <a:lnTo>
                    <a:pt x="3517" y="1655"/>
                  </a:lnTo>
                  <a:lnTo>
                    <a:pt x="3531" y="1724"/>
                  </a:lnTo>
                  <a:lnTo>
                    <a:pt x="3448" y="1724"/>
                  </a:lnTo>
                  <a:lnTo>
                    <a:pt x="3379" y="1711"/>
                  </a:lnTo>
                  <a:lnTo>
                    <a:pt x="3310" y="1697"/>
                  </a:lnTo>
                  <a:lnTo>
                    <a:pt x="3255" y="1669"/>
                  </a:lnTo>
                  <a:lnTo>
                    <a:pt x="3172" y="1614"/>
                  </a:lnTo>
                  <a:lnTo>
                    <a:pt x="3104" y="1545"/>
                  </a:lnTo>
                  <a:lnTo>
                    <a:pt x="3076" y="1476"/>
                  </a:lnTo>
                  <a:lnTo>
                    <a:pt x="3062" y="1407"/>
                  </a:lnTo>
                  <a:lnTo>
                    <a:pt x="3048" y="1352"/>
                  </a:lnTo>
                  <a:close/>
                  <a:moveTo>
                    <a:pt x="4565" y="1352"/>
                  </a:moveTo>
                  <a:lnTo>
                    <a:pt x="4552" y="1407"/>
                  </a:lnTo>
                  <a:lnTo>
                    <a:pt x="4538" y="1476"/>
                  </a:lnTo>
                  <a:lnTo>
                    <a:pt x="4496" y="1545"/>
                  </a:lnTo>
                  <a:lnTo>
                    <a:pt x="4441" y="1614"/>
                  </a:lnTo>
                  <a:lnTo>
                    <a:pt x="4359" y="1669"/>
                  </a:lnTo>
                  <a:lnTo>
                    <a:pt x="4303" y="1697"/>
                  </a:lnTo>
                  <a:lnTo>
                    <a:pt x="4234" y="1711"/>
                  </a:lnTo>
                  <a:lnTo>
                    <a:pt x="4165" y="1724"/>
                  </a:lnTo>
                  <a:lnTo>
                    <a:pt x="4083" y="1724"/>
                  </a:lnTo>
                  <a:lnTo>
                    <a:pt x="4096" y="1655"/>
                  </a:lnTo>
                  <a:lnTo>
                    <a:pt x="4110" y="1586"/>
                  </a:lnTo>
                  <a:lnTo>
                    <a:pt x="4152" y="1517"/>
                  </a:lnTo>
                  <a:lnTo>
                    <a:pt x="4207" y="1448"/>
                  </a:lnTo>
                  <a:lnTo>
                    <a:pt x="4290" y="1393"/>
                  </a:lnTo>
                  <a:lnTo>
                    <a:pt x="4345" y="1366"/>
                  </a:lnTo>
                  <a:lnTo>
                    <a:pt x="4414" y="1352"/>
                  </a:lnTo>
                  <a:close/>
                  <a:moveTo>
                    <a:pt x="2745" y="0"/>
                  </a:moveTo>
                  <a:lnTo>
                    <a:pt x="2717" y="14"/>
                  </a:lnTo>
                  <a:lnTo>
                    <a:pt x="2690" y="42"/>
                  </a:lnTo>
                  <a:lnTo>
                    <a:pt x="2676" y="69"/>
                  </a:lnTo>
                  <a:lnTo>
                    <a:pt x="2662" y="111"/>
                  </a:lnTo>
                  <a:lnTo>
                    <a:pt x="2676" y="276"/>
                  </a:lnTo>
                  <a:lnTo>
                    <a:pt x="2662" y="456"/>
                  </a:lnTo>
                  <a:lnTo>
                    <a:pt x="2648" y="855"/>
                  </a:lnTo>
                  <a:lnTo>
                    <a:pt x="2635" y="1062"/>
                  </a:lnTo>
                  <a:lnTo>
                    <a:pt x="2648" y="1242"/>
                  </a:lnTo>
                  <a:lnTo>
                    <a:pt x="2662" y="1407"/>
                  </a:lnTo>
                  <a:lnTo>
                    <a:pt x="2704" y="1559"/>
                  </a:lnTo>
                  <a:lnTo>
                    <a:pt x="2786" y="1738"/>
                  </a:lnTo>
                  <a:lnTo>
                    <a:pt x="2897" y="1917"/>
                  </a:lnTo>
                  <a:lnTo>
                    <a:pt x="3048" y="2069"/>
                  </a:lnTo>
                  <a:lnTo>
                    <a:pt x="3131" y="2138"/>
                  </a:lnTo>
                  <a:lnTo>
                    <a:pt x="3214" y="2207"/>
                  </a:lnTo>
                  <a:lnTo>
                    <a:pt x="3048" y="2262"/>
                  </a:lnTo>
                  <a:lnTo>
                    <a:pt x="2883" y="2290"/>
                  </a:lnTo>
                  <a:lnTo>
                    <a:pt x="2704" y="2304"/>
                  </a:lnTo>
                  <a:lnTo>
                    <a:pt x="2524" y="2290"/>
                  </a:lnTo>
                  <a:lnTo>
                    <a:pt x="2345" y="2262"/>
                  </a:lnTo>
                  <a:lnTo>
                    <a:pt x="2180" y="2207"/>
                  </a:lnTo>
                  <a:lnTo>
                    <a:pt x="2014" y="2152"/>
                  </a:lnTo>
                  <a:lnTo>
                    <a:pt x="1876" y="2097"/>
                  </a:lnTo>
                  <a:lnTo>
                    <a:pt x="1780" y="2028"/>
                  </a:lnTo>
                  <a:lnTo>
                    <a:pt x="1683" y="1931"/>
                  </a:lnTo>
                  <a:lnTo>
                    <a:pt x="1614" y="1821"/>
                  </a:lnTo>
                  <a:lnTo>
                    <a:pt x="1545" y="1683"/>
                  </a:lnTo>
                  <a:lnTo>
                    <a:pt x="1504" y="1545"/>
                  </a:lnTo>
                  <a:lnTo>
                    <a:pt x="1449" y="1393"/>
                  </a:lnTo>
                  <a:lnTo>
                    <a:pt x="1393" y="1090"/>
                  </a:lnTo>
                  <a:lnTo>
                    <a:pt x="1352" y="800"/>
                  </a:lnTo>
                  <a:lnTo>
                    <a:pt x="1324" y="566"/>
                  </a:lnTo>
                  <a:lnTo>
                    <a:pt x="1297" y="428"/>
                  </a:lnTo>
                  <a:lnTo>
                    <a:pt x="1283" y="387"/>
                  </a:lnTo>
                  <a:lnTo>
                    <a:pt x="1269" y="387"/>
                  </a:lnTo>
                  <a:lnTo>
                    <a:pt x="993" y="718"/>
                  </a:lnTo>
                  <a:lnTo>
                    <a:pt x="718" y="1062"/>
                  </a:lnTo>
                  <a:lnTo>
                    <a:pt x="594" y="1242"/>
                  </a:lnTo>
                  <a:lnTo>
                    <a:pt x="469" y="1421"/>
                  </a:lnTo>
                  <a:lnTo>
                    <a:pt x="373" y="1614"/>
                  </a:lnTo>
                  <a:lnTo>
                    <a:pt x="276" y="1807"/>
                  </a:lnTo>
                  <a:lnTo>
                    <a:pt x="180" y="2083"/>
                  </a:lnTo>
                  <a:lnTo>
                    <a:pt x="111" y="2359"/>
                  </a:lnTo>
                  <a:lnTo>
                    <a:pt x="56" y="2648"/>
                  </a:lnTo>
                  <a:lnTo>
                    <a:pt x="28" y="2924"/>
                  </a:lnTo>
                  <a:lnTo>
                    <a:pt x="1" y="3214"/>
                  </a:lnTo>
                  <a:lnTo>
                    <a:pt x="1" y="3490"/>
                  </a:lnTo>
                  <a:lnTo>
                    <a:pt x="14" y="3779"/>
                  </a:lnTo>
                  <a:lnTo>
                    <a:pt x="28" y="4069"/>
                  </a:lnTo>
                  <a:lnTo>
                    <a:pt x="28" y="4083"/>
                  </a:lnTo>
                  <a:lnTo>
                    <a:pt x="56" y="4069"/>
                  </a:lnTo>
                  <a:lnTo>
                    <a:pt x="97" y="4027"/>
                  </a:lnTo>
                  <a:lnTo>
                    <a:pt x="304" y="3821"/>
                  </a:lnTo>
                  <a:lnTo>
                    <a:pt x="428" y="3710"/>
                  </a:lnTo>
                  <a:lnTo>
                    <a:pt x="580" y="3600"/>
                  </a:lnTo>
                  <a:lnTo>
                    <a:pt x="649" y="3558"/>
                  </a:lnTo>
                  <a:lnTo>
                    <a:pt x="731" y="3531"/>
                  </a:lnTo>
                  <a:lnTo>
                    <a:pt x="814" y="3503"/>
                  </a:lnTo>
                  <a:lnTo>
                    <a:pt x="897" y="3490"/>
                  </a:lnTo>
                  <a:lnTo>
                    <a:pt x="911" y="3572"/>
                  </a:lnTo>
                  <a:lnTo>
                    <a:pt x="938" y="3655"/>
                  </a:lnTo>
                  <a:lnTo>
                    <a:pt x="993" y="3821"/>
                  </a:lnTo>
                  <a:lnTo>
                    <a:pt x="1076" y="3986"/>
                  </a:lnTo>
                  <a:lnTo>
                    <a:pt x="1187" y="4124"/>
                  </a:lnTo>
                  <a:lnTo>
                    <a:pt x="1311" y="4262"/>
                  </a:lnTo>
                  <a:lnTo>
                    <a:pt x="1449" y="4400"/>
                  </a:lnTo>
                  <a:lnTo>
                    <a:pt x="1711" y="4620"/>
                  </a:lnTo>
                  <a:lnTo>
                    <a:pt x="1724" y="4620"/>
                  </a:lnTo>
                  <a:lnTo>
                    <a:pt x="1738" y="4607"/>
                  </a:lnTo>
                  <a:lnTo>
                    <a:pt x="1766" y="4538"/>
                  </a:lnTo>
                  <a:lnTo>
                    <a:pt x="1821" y="4276"/>
                  </a:lnTo>
                  <a:lnTo>
                    <a:pt x="1862" y="4110"/>
                  </a:lnTo>
                  <a:lnTo>
                    <a:pt x="1917" y="3958"/>
                  </a:lnTo>
                  <a:lnTo>
                    <a:pt x="1959" y="3876"/>
                  </a:lnTo>
                  <a:lnTo>
                    <a:pt x="2000" y="3807"/>
                  </a:lnTo>
                  <a:lnTo>
                    <a:pt x="2055" y="3738"/>
                  </a:lnTo>
                  <a:lnTo>
                    <a:pt x="2111" y="3683"/>
                  </a:lnTo>
                  <a:lnTo>
                    <a:pt x="2166" y="3807"/>
                  </a:lnTo>
                  <a:lnTo>
                    <a:pt x="2235" y="3945"/>
                  </a:lnTo>
                  <a:lnTo>
                    <a:pt x="2317" y="4055"/>
                  </a:lnTo>
                  <a:lnTo>
                    <a:pt x="2400" y="4165"/>
                  </a:lnTo>
                  <a:lnTo>
                    <a:pt x="2497" y="4276"/>
                  </a:lnTo>
                  <a:lnTo>
                    <a:pt x="2607" y="4372"/>
                  </a:lnTo>
                  <a:lnTo>
                    <a:pt x="2704" y="4469"/>
                  </a:lnTo>
                  <a:lnTo>
                    <a:pt x="2814" y="4538"/>
                  </a:lnTo>
                  <a:lnTo>
                    <a:pt x="2828" y="4551"/>
                  </a:lnTo>
                  <a:lnTo>
                    <a:pt x="2841" y="4538"/>
                  </a:lnTo>
                  <a:lnTo>
                    <a:pt x="2869" y="4496"/>
                  </a:lnTo>
                  <a:lnTo>
                    <a:pt x="2952" y="4358"/>
                  </a:lnTo>
                  <a:lnTo>
                    <a:pt x="2993" y="4276"/>
                  </a:lnTo>
                  <a:lnTo>
                    <a:pt x="3062" y="4193"/>
                  </a:lnTo>
                  <a:lnTo>
                    <a:pt x="3131" y="4124"/>
                  </a:lnTo>
                  <a:lnTo>
                    <a:pt x="3172" y="4096"/>
                  </a:lnTo>
                  <a:lnTo>
                    <a:pt x="3214" y="4083"/>
                  </a:lnTo>
                  <a:lnTo>
                    <a:pt x="3228" y="4331"/>
                  </a:lnTo>
                  <a:lnTo>
                    <a:pt x="3255" y="4455"/>
                  </a:lnTo>
                  <a:lnTo>
                    <a:pt x="3283" y="4565"/>
                  </a:lnTo>
                  <a:lnTo>
                    <a:pt x="3255" y="4648"/>
                  </a:lnTo>
                  <a:lnTo>
                    <a:pt x="3241" y="4731"/>
                  </a:lnTo>
                  <a:lnTo>
                    <a:pt x="3241" y="4813"/>
                  </a:lnTo>
                  <a:lnTo>
                    <a:pt x="3269" y="4896"/>
                  </a:lnTo>
                  <a:lnTo>
                    <a:pt x="3297" y="4924"/>
                  </a:lnTo>
                  <a:lnTo>
                    <a:pt x="3338" y="4924"/>
                  </a:lnTo>
                  <a:lnTo>
                    <a:pt x="3393" y="4869"/>
                  </a:lnTo>
                  <a:lnTo>
                    <a:pt x="3435" y="4800"/>
                  </a:lnTo>
                  <a:lnTo>
                    <a:pt x="3503" y="4855"/>
                  </a:lnTo>
                  <a:lnTo>
                    <a:pt x="3600" y="4882"/>
                  </a:lnTo>
                  <a:lnTo>
                    <a:pt x="3724" y="4910"/>
                  </a:lnTo>
                  <a:lnTo>
                    <a:pt x="3862" y="4910"/>
                  </a:lnTo>
                  <a:lnTo>
                    <a:pt x="3972" y="4896"/>
                  </a:lnTo>
                  <a:lnTo>
                    <a:pt x="4096" y="4841"/>
                  </a:lnTo>
                  <a:lnTo>
                    <a:pt x="4152" y="4910"/>
                  </a:lnTo>
                  <a:lnTo>
                    <a:pt x="4262" y="5020"/>
                  </a:lnTo>
                  <a:lnTo>
                    <a:pt x="4290" y="5034"/>
                  </a:lnTo>
                  <a:lnTo>
                    <a:pt x="4317" y="5034"/>
                  </a:lnTo>
                  <a:lnTo>
                    <a:pt x="4345" y="5007"/>
                  </a:lnTo>
                  <a:lnTo>
                    <a:pt x="4359" y="4979"/>
                  </a:lnTo>
                  <a:lnTo>
                    <a:pt x="4359" y="4800"/>
                  </a:lnTo>
                  <a:lnTo>
                    <a:pt x="4359" y="4717"/>
                  </a:lnTo>
                  <a:lnTo>
                    <a:pt x="4331" y="4620"/>
                  </a:lnTo>
                  <a:lnTo>
                    <a:pt x="4359" y="4579"/>
                  </a:lnTo>
                  <a:lnTo>
                    <a:pt x="4386" y="4524"/>
                  </a:lnTo>
                  <a:lnTo>
                    <a:pt x="4414" y="4372"/>
                  </a:lnTo>
                  <a:lnTo>
                    <a:pt x="4469" y="4096"/>
                  </a:lnTo>
                  <a:lnTo>
                    <a:pt x="4510" y="4110"/>
                  </a:lnTo>
                  <a:lnTo>
                    <a:pt x="4552" y="4138"/>
                  </a:lnTo>
                  <a:lnTo>
                    <a:pt x="4593" y="4207"/>
                  </a:lnTo>
                  <a:lnTo>
                    <a:pt x="4634" y="4276"/>
                  </a:lnTo>
                  <a:lnTo>
                    <a:pt x="4662" y="4358"/>
                  </a:lnTo>
                  <a:lnTo>
                    <a:pt x="4689" y="4496"/>
                  </a:lnTo>
                  <a:lnTo>
                    <a:pt x="4703" y="4538"/>
                  </a:lnTo>
                  <a:lnTo>
                    <a:pt x="4717" y="4551"/>
                  </a:lnTo>
                  <a:lnTo>
                    <a:pt x="4731" y="4538"/>
                  </a:lnTo>
                  <a:lnTo>
                    <a:pt x="4841" y="4469"/>
                  </a:lnTo>
                  <a:lnTo>
                    <a:pt x="4952" y="4372"/>
                  </a:lnTo>
                  <a:lnTo>
                    <a:pt x="5048" y="4276"/>
                  </a:lnTo>
                  <a:lnTo>
                    <a:pt x="5145" y="4165"/>
                  </a:lnTo>
                  <a:lnTo>
                    <a:pt x="5227" y="4055"/>
                  </a:lnTo>
                  <a:lnTo>
                    <a:pt x="5310" y="3945"/>
                  </a:lnTo>
                  <a:lnTo>
                    <a:pt x="5379" y="3807"/>
                  </a:lnTo>
                  <a:lnTo>
                    <a:pt x="5434" y="3683"/>
                  </a:lnTo>
                  <a:lnTo>
                    <a:pt x="5489" y="3724"/>
                  </a:lnTo>
                  <a:lnTo>
                    <a:pt x="5558" y="3779"/>
                  </a:lnTo>
                  <a:lnTo>
                    <a:pt x="5600" y="3834"/>
                  </a:lnTo>
                  <a:lnTo>
                    <a:pt x="5641" y="3903"/>
                  </a:lnTo>
                  <a:lnTo>
                    <a:pt x="5696" y="4069"/>
                  </a:lnTo>
                  <a:lnTo>
                    <a:pt x="5738" y="4234"/>
                  </a:lnTo>
                  <a:lnTo>
                    <a:pt x="5793" y="4524"/>
                  </a:lnTo>
                  <a:lnTo>
                    <a:pt x="5807" y="4607"/>
                  </a:lnTo>
                  <a:lnTo>
                    <a:pt x="5820" y="4620"/>
                  </a:lnTo>
                  <a:lnTo>
                    <a:pt x="5834" y="4620"/>
                  </a:lnTo>
                  <a:lnTo>
                    <a:pt x="6096" y="4400"/>
                  </a:lnTo>
                  <a:lnTo>
                    <a:pt x="6234" y="4262"/>
                  </a:lnTo>
                  <a:lnTo>
                    <a:pt x="6358" y="4124"/>
                  </a:lnTo>
                  <a:lnTo>
                    <a:pt x="6469" y="3986"/>
                  </a:lnTo>
                  <a:lnTo>
                    <a:pt x="6551" y="3821"/>
                  </a:lnTo>
                  <a:lnTo>
                    <a:pt x="6620" y="3655"/>
                  </a:lnTo>
                  <a:lnTo>
                    <a:pt x="6634" y="3572"/>
                  </a:lnTo>
                  <a:lnTo>
                    <a:pt x="6648" y="3490"/>
                  </a:lnTo>
                  <a:lnTo>
                    <a:pt x="6731" y="3503"/>
                  </a:lnTo>
                  <a:lnTo>
                    <a:pt x="6800" y="3531"/>
                  </a:lnTo>
                  <a:lnTo>
                    <a:pt x="6882" y="3572"/>
                  </a:lnTo>
                  <a:lnTo>
                    <a:pt x="6965" y="3614"/>
                  </a:lnTo>
                  <a:lnTo>
                    <a:pt x="7103" y="3710"/>
                  </a:lnTo>
                  <a:lnTo>
                    <a:pt x="7241" y="3834"/>
                  </a:lnTo>
                  <a:lnTo>
                    <a:pt x="7434" y="4027"/>
                  </a:lnTo>
                  <a:lnTo>
                    <a:pt x="7503" y="4069"/>
                  </a:lnTo>
                  <a:lnTo>
                    <a:pt x="7517" y="4083"/>
                  </a:lnTo>
                  <a:lnTo>
                    <a:pt x="7517" y="4069"/>
                  </a:lnTo>
                  <a:lnTo>
                    <a:pt x="7544" y="3779"/>
                  </a:lnTo>
                  <a:lnTo>
                    <a:pt x="7544" y="3490"/>
                  </a:lnTo>
                  <a:lnTo>
                    <a:pt x="7544" y="3214"/>
                  </a:lnTo>
                  <a:lnTo>
                    <a:pt x="7530" y="2924"/>
                  </a:lnTo>
                  <a:lnTo>
                    <a:pt x="7489" y="2648"/>
                  </a:lnTo>
                  <a:lnTo>
                    <a:pt x="7434" y="2359"/>
                  </a:lnTo>
                  <a:lnTo>
                    <a:pt x="7365" y="2083"/>
                  </a:lnTo>
                  <a:lnTo>
                    <a:pt x="7268" y="1807"/>
                  </a:lnTo>
                  <a:lnTo>
                    <a:pt x="7172" y="1614"/>
                  </a:lnTo>
                  <a:lnTo>
                    <a:pt x="7075" y="1421"/>
                  </a:lnTo>
                  <a:lnTo>
                    <a:pt x="6951" y="1242"/>
                  </a:lnTo>
                  <a:lnTo>
                    <a:pt x="6827" y="1062"/>
                  </a:lnTo>
                  <a:lnTo>
                    <a:pt x="6551" y="718"/>
                  </a:lnTo>
                  <a:lnTo>
                    <a:pt x="6275" y="387"/>
                  </a:lnTo>
                  <a:lnTo>
                    <a:pt x="6262" y="387"/>
                  </a:lnTo>
                  <a:lnTo>
                    <a:pt x="6248" y="428"/>
                  </a:lnTo>
                  <a:lnTo>
                    <a:pt x="6220" y="566"/>
                  </a:lnTo>
                  <a:lnTo>
                    <a:pt x="6193" y="800"/>
                  </a:lnTo>
                  <a:lnTo>
                    <a:pt x="6151" y="1090"/>
                  </a:lnTo>
                  <a:lnTo>
                    <a:pt x="6096" y="1393"/>
                  </a:lnTo>
                  <a:lnTo>
                    <a:pt x="6055" y="1545"/>
                  </a:lnTo>
                  <a:lnTo>
                    <a:pt x="6000" y="1683"/>
                  </a:lnTo>
                  <a:lnTo>
                    <a:pt x="5931" y="1821"/>
                  </a:lnTo>
                  <a:lnTo>
                    <a:pt x="5862" y="1931"/>
                  </a:lnTo>
                  <a:lnTo>
                    <a:pt x="5779" y="2028"/>
                  </a:lnTo>
                  <a:lnTo>
                    <a:pt x="5669" y="2097"/>
                  </a:lnTo>
                  <a:lnTo>
                    <a:pt x="5531" y="2152"/>
                  </a:lnTo>
                  <a:lnTo>
                    <a:pt x="5365" y="2207"/>
                  </a:lnTo>
                  <a:lnTo>
                    <a:pt x="5200" y="2262"/>
                  </a:lnTo>
                  <a:lnTo>
                    <a:pt x="5020" y="2290"/>
                  </a:lnTo>
                  <a:lnTo>
                    <a:pt x="4841" y="2304"/>
                  </a:lnTo>
                  <a:lnTo>
                    <a:pt x="4662" y="2290"/>
                  </a:lnTo>
                  <a:lnTo>
                    <a:pt x="4496" y="2262"/>
                  </a:lnTo>
                  <a:lnTo>
                    <a:pt x="4331" y="2207"/>
                  </a:lnTo>
                  <a:lnTo>
                    <a:pt x="4372" y="2179"/>
                  </a:lnTo>
                  <a:lnTo>
                    <a:pt x="4496" y="2124"/>
                  </a:lnTo>
                  <a:lnTo>
                    <a:pt x="4593" y="2041"/>
                  </a:lnTo>
                  <a:lnTo>
                    <a:pt x="4689" y="1945"/>
                  </a:lnTo>
                  <a:lnTo>
                    <a:pt x="4758" y="1821"/>
                  </a:lnTo>
                  <a:lnTo>
                    <a:pt x="4814" y="1697"/>
                  </a:lnTo>
                  <a:lnTo>
                    <a:pt x="4855" y="1545"/>
                  </a:lnTo>
                  <a:lnTo>
                    <a:pt x="4896" y="1393"/>
                  </a:lnTo>
                  <a:lnTo>
                    <a:pt x="4910" y="1228"/>
                  </a:lnTo>
                  <a:lnTo>
                    <a:pt x="4938" y="911"/>
                  </a:lnTo>
                  <a:lnTo>
                    <a:pt x="4924" y="607"/>
                  </a:lnTo>
                  <a:lnTo>
                    <a:pt x="4924" y="345"/>
                  </a:lnTo>
                  <a:lnTo>
                    <a:pt x="4924" y="166"/>
                  </a:lnTo>
                  <a:lnTo>
                    <a:pt x="4924" y="111"/>
                  </a:lnTo>
                  <a:lnTo>
                    <a:pt x="4896" y="83"/>
                  </a:lnTo>
                  <a:lnTo>
                    <a:pt x="4869" y="56"/>
                  </a:lnTo>
                  <a:lnTo>
                    <a:pt x="4800" y="56"/>
                  </a:lnTo>
                  <a:lnTo>
                    <a:pt x="4758" y="69"/>
                  </a:lnTo>
                  <a:lnTo>
                    <a:pt x="4717" y="97"/>
                  </a:lnTo>
                  <a:lnTo>
                    <a:pt x="4676" y="125"/>
                  </a:lnTo>
                  <a:lnTo>
                    <a:pt x="4579" y="262"/>
                  </a:lnTo>
                  <a:lnTo>
                    <a:pt x="4496" y="400"/>
                  </a:lnTo>
                  <a:lnTo>
                    <a:pt x="4345" y="704"/>
                  </a:lnTo>
                  <a:lnTo>
                    <a:pt x="4248" y="690"/>
                  </a:lnTo>
                  <a:lnTo>
                    <a:pt x="4000" y="635"/>
                  </a:lnTo>
                  <a:lnTo>
                    <a:pt x="3724" y="607"/>
                  </a:lnTo>
                  <a:lnTo>
                    <a:pt x="3462" y="607"/>
                  </a:lnTo>
                  <a:lnTo>
                    <a:pt x="3324" y="621"/>
                  </a:lnTo>
                  <a:lnTo>
                    <a:pt x="3200" y="635"/>
                  </a:lnTo>
                  <a:lnTo>
                    <a:pt x="3131" y="428"/>
                  </a:lnTo>
                  <a:lnTo>
                    <a:pt x="3062" y="304"/>
                  </a:lnTo>
                  <a:lnTo>
                    <a:pt x="2993" y="193"/>
                  </a:lnTo>
                  <a:lnTo>
                    <a:pt x="2869" y="56"/>
                  </a:lnTo>
                  <a:lnTo>
                    <a:pt x="2841" y="28"/>
                  </a:lnTo>
                  <a:lnTo>
                    <a:pt x="2814" y="14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2299175" y="2426875"/>
              <a:ext cx="52425" cy="45175"/>
            </a:xfrm>
            <a:custGeom>
              <a:avLst/>
              <a:gdLst/>
              <a:ahLst/>
              <a:cxnLst/>
              <a:rect l="0" t="0" r="0" b="0"/>
              <a:pathLst>
                <a:path w="2097" h="1807" extrusionOk="0">
                  <a:moveTo>
                    <a:pt x="1242" y="0"/>
                  </a:moveTo>
                  <a:lnTo>
                    <a:pt x="1256" y="41"/>
                  </a:lnTo>
                  <a:lnTo>
                    <a:pt x="1325" y="179"/>
                  </a:lnTo>
                  <a:lnTo>
                    <a:pt x="1352" y="262"/>
                  </a:lnTo>
                  <a:lnTo>
                    <a:pt x="1366" y="345"/>
                  </a:lnTo>
                  <a:lnTo>
                    <a:pt x="1366" y="428"/>
                  </a:lnTo>
                  <a:lnTo>
                    <a:pt x="1352" y="497"/>
                  </a:lnTo>
                  <a:lnTo>
                    <a:pt x="1297" y="566"/>
                  </a:lnTo>
                  <a:lnTo>
                    <a:pt x="1228" y="634"/>
                  </a:lnTo>
                  <a:lnTo>
                    <a:pt x="1132" y="690"/>
                  </a:lnTo>
                  <a:lnTo>
                    <a:pt x="1049" y="717"/>
                  </a:lnTo>
                  <a:lnTo>
                    <a:pt x="1076" y="676"/>
                  </a:lnTo>
                  <a:lnTo>
                    <a:pt x="1090" y="648"/>
                  </a:lnTo>
                  <a:lnTo>
                    <a:pt x="1090" y="566"/>
                  </a:lnTo>
                  <a:lnTo>
                    <a:pt x="1076" y="483"/>
                  </a:lnTo>
                  <a:lnTo>
                    <a:pt x="1035" y="400"/>
                  </a:lnTo>
                  <a:lnTo>
                    <a:pt x="952" y="248"/>
                  </a:lnTo>
                  <a:lnTo>
                    <a:pt x="883" y="138"/>
                  </a:lnTo>
                  <a:lnTo>
                    <a:pt x="870" y="124"/>
                  </a:lnTo>
                  <a:lnTo>
                    <a:pt x="842" y="124"/>
                  </a:lnTo>
                  <a:lnTo>
                    <a:pt x="828" y="138"/>
                  </a:lnTo>
                  <a:lnTo>
                    <a:pt x="814" y="166"/>
                  </a:lnTo>
                  <a:lnTo>
                    <a:pt x="814" y="262"/>
                  </a:lnTo>
                  <a:lnTo>
                    <a:pt x="828" y="359"/>
                  </a:lnTo>
                  <a:lnTo>
                    <a:pt x="801" y="372"/>
                  </a:lnTo>
                  <a:lnTo>
                    <a:pt x="663" y="428"/>
                  </a:lnTo>
                  <a:lnTo>
                    <a:pt x="594" y="469"/>
                  </a:lnTo>
                  <a:lnTo>
                    <a:pt x="539" y="510"/>
                  </a:lnTo>
                  <a:lnTo>
                    <a:pt x="456" y="441"/>
                  </a:lnTo>
                  <a:lnTo>
                    <a:pt x="373" y="414"/>
                  </a:lnTo>
                  <a:lnTo>
                    <a:pt x="346" y="414"/>
                  </a:lnTo>
                  <a:lnTo>
                    <a:pt x="332" y="428"/>
                  </a:lnTo>
                  <a:lnTo>
                    <a:pt x="318" y="441"/>
                  </a:lnTo>
                  <a:lnTo>
                    <a:pt x="332" y="455"/>
                  </a:lnTo>
                  <a:lnTo>
                    <a:pt x="387" y="552"/>
                  </a:lnTo>
                  <a:lnTo>
                    <a:pt x="442" y="648"/>
                  </a:lnTo>
                  <a:lnTo>
                    <a:pt x="497" y="745"/>
                  </a:lnTo>
                  <a:lnTo>
                    <a:pt x="552" y="800"/>
                  </a:lnTo>
                  <a:lnTo>
                    <a:pt x="594" y="841"/>
                  </a:lnTo>
                  <a:lnTo>
                    <a:pt x="649" y="869"/>
                  </a:lnTo>
                  <a:lnTo>
                    <a:pt x="718" y="883"/>
                  </a:lnTo>
                  <a:lnTo>
                    <a:pt x="773" y="883"/>
                  </a:lnTo>
                  <a:lnTo>
                    <a:pt x="704" y="952"/>
                  </a:lnTo>
                  <a:lnTo>
                    <a:pt x="621" y="1007"/>
                  </a:lnTo>
                  <a:lnTo>
                    <a:pt x="525" y="1048"/>
                  </a:lnTo>
                  <a:lnTo>
                    <a:pt x="428" y="1062"/>
                  </a:lnTo>
                  <a:lnTo>
                    <a:pt x="359" y="1048"/>
                  </a:lnTo>
                  <a:lnTo>
                    <a:pt x="290" y="1007"/>
                  </a:lnTo>
                  <a:lnTo>
                    <a:pt x="221" y="952"/>
                  </a:lnTo>
                  <a:lnTo>
                    <a:pt x="166" y="883"/>
                  </a:lnTo>
                  <a:lnTo>
                    <a:pt x="70" y="772"/>
                  </a:lnTo>
                  <a:lnTo>
                    <a:pt x="42" y="745"/>
                  </a:lnTo>
                  <a:lnTo>
                    <a:pt x="28" y="731"/>
                  </a:lnTo>
                  <a:lnTo>
                    <a:pt x="1" y="979"/>
                  </a:lnTo>
                  <a:lnTo>
                    <a:pt x="1" y="1103"/>
                  </a:lnTo>
                  <a:lnTo>
                    <a:pt x="1" y="1227"/>
                  </a:lnTo>
                  <a:lnTo>
                    <a:pt x="42" y="1379"/>
                  </a:lnTo>
                  <a:lnTo>
                    <a:pt x="111" y="1531"/>
                  </a:lnTo>
                  <a:lnTo>
                    <a:pt x="180" y="1683"/>
                  </a:lnTo>
                  <a:lnTo>
                    <a:pt x="277" y="1807"/>
                  </a:lnTo>
                  <a:lnTo>
                    <a:pt x="290" y="1807"/>
                  </a:lnTo>
                  <a:lnTo>
                    <a:pt x="290" y="1793"/>
                  </a:lnTo>
                  <a:lnTo>
                    <a:pt x="304" y="1710"/>
                  </a:lnTo>
                  <a:lnTo>
                    <a:pt x="346" y="1614"/>
                  </a:lnTo>
                  <a:lnTo>
                    <a:pt x="373" y="1572"/>
                  </a:lnTo>
                  <a:lnTo>
                    <a:pt x="401" y="1545"/>
                  </a:lnTo>
                  <a:lnTo>
                    <a:pt x="442" y="1572"/>
                  </a:lnTo>
                  <a:lnTo>
                    <a:pt x="470" y="1614"/>
                  </a:lnTo>
                  <a:lnTo>
                    <a:pt x="566" y="1655"/>
                  </a:lnTo>
                  <a:lnTo>
                    <a:pt x="677" y="1683"/>
                  </a:lnTo>
                  <a:lnTo>
                    <a:pt x="773" y="1696"/>
                  </a:lnTo>
                  <a:lnTo>
                    <a:pt x="773" y="1683"/>
                  </a:lnTo>
                  <a:lnTo>
                    <a:pt x="773" y="1669"/>
                  </a:lnTo>
                  <a:lnTo>
                    <a:pt x="745" y="1600"/>
                  </a:lnTo>
                  <a:lnTo>
                    <a:pt x="718" y="1503"/>
                  </a:lnTo>
                  <a:lnTo>
                    <a:pt x="718" y="1448"/>
                  </a:lnTo>
                  <a:lnTo>
                    <a:pt x="732" y="1407"/>
                  </a:lnTo>
                  <a:lnTo>
                    <a:pt x="801" y="1448"/>
                  </a:lnTo>
                  <a:lnTo>
                    <a:pt x="870" y="1490"/>
                  </a:lnTo>
                  <a:lnTo>
                    <a:pt x="952" y="1503"/>
                  </a:lnTo>
                  <a:lnTo>
                    <a:pt x="1021" y="1517"/>
                  </a:lnTo>
                  <a:lnTo>
                    <a:pt x="1035" y="1503"/>
                  </a:lnTo>
                  <a:lnTo>
                    <a:pt x="1035" y="1490"/>
                  </a:lnTo>
                  <a:lnTo>
                    <a:pt x="1035" y="1448"/>
                  </a:lnTo>
                  <a:lnTo>
                    <a:pt x="1035" y="1393"/>
                  </a:lnTo>
                  <a:lnTo>
                    <a:pt x="1035" y="1365"/>
                  </a:lnTo>
                  <a:lnTo>
                    <a:pt x="1049" y="1338"/>
                  </a:lnTo>
                  <a:lnTo>
                    <a:pt x="1104" y="1393"/>
                  </a:lnTo>
                  <a:lnTo>
                    <a:pt x="1201" y="1462"/>
                  </a:lnTo>
                  <a:lnTo>
                    <a:pt x="1297" y="1531"/>
                  </a:lnTo>
                  <a:lnTo>
                    <a:pt x="1338" y="1545"/>
                  </a:lnTo>
                  <a:lnTo>
                    <a:pt x="1366" y="1545"/>
                  </a:lnTo>
                  <a:lnTo>
                    <a:pt x="1380" y="1517"/>
                  </a:lnTo>
                  <a:lnTo>
                    <a:pt x="1380" y="1476"/>
                  </a:lnTo>
                  <a:lnTo>
                    <a:pt x="1380" y="1352"/>
                  </a:lnTo>
                  <a:lnTo>
                    <a:pt x="1352" y="1159"/>
                  </a:lnTo>
                  <a:lnTo>
                    <a:pt x="1407" y="1159"/>
                  </a:lnTo>
                  <a:lnTo>
                    <a:pt x="1449" y="1200"/>
                  </a:lnTo>
                  <a:lnTo>
                    <a:pt x="1476" y="1227"/>
                  </a:lnTo>
                  <a:lnTo>
                    <a:pt x="1490" y="1227"/>
                  </a:lnTo>
                  <a:lnTo>
                    <a:pt x="1518" y="1159"/>
                  </a:lnTo>
                  <a:lnTo>
                    <a:pt x="1532" y="1076"/>
                  </a:lnTo>
                  <a:lnTo>
                    <a:pt x="1532" y="993"/>
                  </a:lnTo>
                  <a:lnTo>
                    <a:pt x="1532" y="910"/>
                  </a:lnTo>
                  <a:lnTo>
                    <a:pt x="1573" y="924"/>
                  </a:lnTo>
                  <a:lnTo>
                    <a:pt x="1614" y="938"/>
                  </a:lnTo>
                  <a:lnTo>
                    <a:pt x="1683" y="1007"/>
                  </a:lnTo>
                  <a:lnTo>
                    <a:pt x="1738" y="1062"/>
                  </a:lnTo>
                  <a:lnTo>
                    <a:pt x="1752" y="1076"/>
                  </a:lnTo>
                  <a:lnTo>
                    <a:pt x="1766" y="1076"/>
                  </a:lnTo>
                  <a:lnTo>
                    <a:pt x="1794" y="993"/>
                  </a:lnTo>
                  <a:lnTo>
                    <a:pt x="1821" y="883"/>
                  </a:lnTo>
                  <a:lnTo>
                    <a:pt x="1821" y="786"/>
                  </a:lnTo>
                  <a:lnTo>
                    <a:pt x="1807" y="731"/>
                  </a:lnTo>
                  <a:lnTo>
                    <a:pt x="1794" y="690"/>
                  </a:lnTo>
                  <a:lnTo>
                    <a:pt x="1835" y="676"/>
                  </a:lnTo>
                  <a:lnTo>
                    <a:pt x="1890" y="676"/>
                  </a:lnTo>
                  <a:lnTo>
                    <a:pt x="1987" y="690"/>
                  </a:lnTo>
                  <a:lnTo>
                    <a:pt x="2069" y="703"/>
                  </a:lnTo>
                  <a:lnTo>
                    <a:pt x="2097" y="703"/>
                  </a:lnTo>
                  <a:lnTo>
                    <a:pt x="2014" y="552"/>
                  </a:lnTo>
                  <a:lnTo>
                    <a:pt x="1918" y="428"/>
                  </a:lnTo>
                  <a:lnTo>
                    <a:pt x="1821" y="303"/>
                  </a:lnTo>
                  <a:lnTo>
                    <a:pt x="1697" y="193"/>
                  </a:lnTo>
                  <a:lnTo>
                    <a:pt x="1587" y="124"/>
                  </a:lnTo>
                  <a:lnTo>
                    <a:pt x="1476" y="69"/>
                  </a:lnTo>
                  <a:lnTo>
                    <a:pt x="1242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2141625" y="2652700"/>
              <a:ext cx="57250" cy="45525"/>
            </a:xfrm>
            <a:custGeom>
              <a:avLst/>
              <a:gdLst/>
              <a:ahLst/>
              <a:cxnLst/>
              <a:rect l="0" t="0" r="0" b="0"/>
              <a:pathLst>
                <a:path w="2290" h="1821" extrusionOk="0">
                  <a:moveTo>
                    <a:pt x="814" y="0"/>
                  </a:moveTo>
                  <a:lnTo>
                    <a:pt x="579" y="124"/>
                  </a:lnTo>
                  <a:lnTo>
                    <a:pt x="455" y="193"/>
                  </a:lnTo>
                  <a:lnTo>
                    <a:pt x="359" y="276"/>
                  </a:lnTo>
                  <a:lnTo>
                    <a:pt x="235" y="400"/>
                  </a:lnTo>
                  <a:lnTo>
                    <a:pt x="138" y="552"/>
                  </a:lnTo>
                  <a:lnTo>
                    <a:pt x="69" y="704"/>
                  </a:lnTo>
                  <a:lnTo>
                    <a:pt x="0" y="855"/>
                  </a:lnTo>
                  <a:lnTo>
                    <a:pt x="0" y="869"/>
                  </a:lnTo>
                  <a:lnTo>
                    <a:pt x="28" y="855"/>
                  </a:lnTo>
                  <a:lnTo>
                    <a:pt x="97" y="828"/>
                  </a:lnTo>
                  <a:lnTo>
                    <a:pt x="207" y="800"/>
                  </a:lnTo>
                  <a:lnTo>
                    <a:pt x="262" y="800"/>
                  </a:lnTo>
                  <a:lnTo>
                    <a:pt x="317" y="814"/>
                  </a:lnTo>
                  <a:lnTo>
                    <a:pt x="304" y="869"/>
                  </a:lnTo>
                  <a:lnTo>
                    <a:pt x="290" y="924"/>
                  </a:lnTo>
                  <a:lnTo>
                    <a:pt x="317" y="1021"/>
                  </a:lnTo>
                  <a:lnTo>
                    <a:pt x="345" y="1131"/>
                  </a:lnTo>
                  <a:lnTo>
                    <a:pt x="386" y="1228"/>
                  </a:lnTo>
                  <a:lnTo>
                    <a:pt x="400" y="1228"/>
                  </a:lnTo>
                  <a:lnTo>
                    <a:pt x="414" y="1214"/>
                  </a:lnTo>
                  <a:lnTo>
                    <a:pt x="469" y="1145"/>
                  </a:lnTo>
                  <a:lnTo>
                    <a:pt x="538" y="1076"/>
                  </a:lnTo>
                  <a:lnTo>
                    <a:pt x="579" y="1048"/>
                  </a:lnTo>
                  <a:lnTo>
                    <a:pt x="621" y="1021"/>
                  </a:lnTo>
                  <a:lnTo>
                    <a:pt x="621" y="1103"/>
                  </a:lnTo>
                  <a:lnTo>
                    <a:pt x="635" y="1200"/>
                  </a:lnTo>
                  <a:lnTo>
                    <a:pt x="662" y="1283"/>
                  </a:lnTo>
                  <a:lnTo>
                    <a:pt x="704" y="1352"/>
                  </a:lnTo>
                  <a:lnTo>
                    <a:pt x="731" y="1352"/>
                  </a:lnTo>
                  <a:lnTo>
                    <a:pt x="773" y="1310"/>
                  </a:lnTo>
                  <a:lnTo>
                    <a:pt x="814" y="1283"/>
                  </a:lnTo>
                  <a:lnTo>
                    <a:pt x="841" y="1269"/>
                  </a:lnTo>
                  <a:lnTo>
                    <a:pt x="869" y="1269"/>
                  </a:lnTo>
                  <a:lnTo>
                    <a:pt x="855" y="1352"/>
                  </a:lnTo>
                  <a:lnTo>
                    <a:pt x="855" y="1490"/>
                  </a:lnTo>
                  <a:lnTo>
                    <a:pt x="855" y="1614"/>
                  </a:lnTo>
                  <a:lnTo>
                    <a:pt x="869" y="1655"/>
                  </a:lnTo>
                  <a:lnTo>
                    <a:pt x="883" y="1669"/>
                  </a:lnTo>
                  <a:lnTo>
                    <a:pt x="910" y="1669"/>
                  </a:lnTo>
                  <a:lnTo>
                    <a:pt x="952" y="1655"/>
                  </a:lnTo>
                  <a:lnTo>
                    <a:pt x="1062" y="1572"/>
                  </a:lnTo>
                  <a:lnTo>
                    <a:pt x="1214" y="1434"/>
                  </a:lnTo>
                  <a:lnTo>
                    <a:pt x="1241" y="1462"/>
                  </a:lnTo>
                  <a:lnTo>
                    <a:pt x="1241" y="1490"/>
                  </a:lnTo>
                  <a:lnTo>
                    <a:pt x="1241" y="1531"/>
                  </a:lnTo>
                  <a:lnTo>
                    <a:pt x="1228" y="1572"/>
                  </a:lnTo>
                  <a:lnTo>
                    <a:pt x="1228" y="1586"/>
                  </a:lnTo>
                  <a:lnTo>
                    <a:pt x="1228" y="1600"/>
                  </a:lnTo>
                  <a:lnTo>
                    <a:pt x="1310" y="1572"/>
                  </a:lnTo>
                  <a:lnTo>
                    <a:pt x="1393" y="1545"/>
                  </a:lnTo>
                  <a:lnTo>
                    <a:pt x="1476" y="1503"/>
                  </a:lnTo>
                  <a:lnTo>
                    <a:pt x="1545" y="1448"/>
                  </a:lnTo>
                  <a:lnTo>
                    <a:pt x="1559" y="1490"/>
                  </a:lnTo>
                  <a:lnTo>
                    <a:pt x="1572" y="1531"/>
                  </a:lnTo>
                  <a:lnTo>
                    <a:pt x="1559" y="1641"/>
                  </a:lnTo>
                  <a:lnTo>
                    <a:pt x="1531" y="1724"/>
                  </a:lnTo>
                  <a:lnTo>
                    <a:pt x="1531" y="1752"/>
                  </a:lnTo>
                  <a:lnTo>
                    <a:pt x="1628" y="1724"/>
                  </a:lnTo>
                  <a:lnTo>
                    <a:pt x="1738" y="1683"/>
                  </a:lnTo>
                  <a:lnTo>
                    <a:pt x="1834" y="1628"/>
                  </a:lnTo>
                  <a:lnTo>
                    <a:pt x="1862" y="1600"/>
                  </a:lnTo>
                  <a:lnTo>
                    <a:pt x="1903" y="1545"/>
                  </a:lnTo>
                  <a:lnTo>
                    <a:pt x="1931" y="1586"/>
                  </a:lnTo>
                  <a:lnTo>
                    <a:pt x="1972" y="1628"/>
                  </a:lnTo>
                  <a:lnTo>
                    <a:pt x="2014" y="1724"/>
                  </a:lnTo>
                  <a:lnTo>
                    <a:pt x="2055" y="1793"/>
                  </a:lnTo>
                  <a:lnTo>
                    <a:pt x="2055" y="1821"/>
                  </a:lnTo>
                  <a:lnTo>
                    <a:pt x="2069" y="1821"/>
                  </a:lnTo>
                  <a:lnTo>
                    <a:pt x="2152" y="1669"/>
                  </a:lnTo>
                  <a:lnTo>
                    <a:pt x="2207" y="1503"/>
                  </a:lnTo>
                  <a:lnTo>
                    <a:pt x="2262" y="1338"/>
                  </a:lnTo>
                  <a:lnTo>
                    <a:pt x="2290" y="1172"/>
                  </a:lnTo>
                  <a:lnTo>
                    <a:pt x="2276" y="1034"/>
                  </a:lnTo>
                  <a:lnTo>
                    <a:pt x="2262" y="910"/>
                  </a:lnTo>
                  <a:lnTo>
                    <a:pt x="2193" y="648"/>
                  </a:lnTo>
                  <a:lnTo>
                    <a:pt x="2179" y="648"/>
                  </a:lnTo>
                  <a:lnTo>
                    <a:pt x="2152" y="690"/>
                  </a:lnTo>
                  <a:lnTo>
                    <a:pt x="2069" y="828"/>
                  </a:lnTo>
                  <a:lnTo>
                    <a:pt x="2014" y="897"/>
                  </a:lnTo>
                  <a:lnTo>
                    <a:pt x="1945" y="966"/>
                  </a:lnTo>
                  <a:lnTo>
                    <a:pt x="1876" y="1021"/>
                  </a:lnTo>
                  <a:lnTo>
                    <a:pt x="1848" y="1034"/>
                  </a:lnTo>
                  <a:lnTo>
                    <a:pt x="1710" y="1034"/>
                  </a:lnTo>
                  <a:lnTo>
                    <a:pt x="1600" y="1007"/>
                  </a:lnTo>
                  <a:lnTo>
                    <a:pt x="1503" y="966"/>
                  </a:lnTo>
                  <a:lnTo>
                    <a:pt x="1462" y="938"/>
                  </a:lnTo>
                  <a:lnTo>
                    <a:pt x="1421" y="897"/>
                  </a:lnTo>
                  <a:lnTo>
                    <a:pt x="1517" y="897"/>
                  </a:lnTo>
                  <a:lnTo>
                    <a:pt x="1586" y="855"/>
                  </a:lnTo>
                  <a:lnTo>
                    <a:pt x="1655" y="786"/>
                  </a:lnTo>
                  <a:lnTo>
                    <a:pt x="1710" y="704"/>
                  </a:lnTo>
                  <a:lnTo>
                    <a:pt x="1793" y="538"/>
                  </a:lnTo>
                  <a:lnTo>
                    <a:pt x="1848" y="414"/>
                  </a:lnTo>
                  <a:lnTo>
                    <a:pt x="1848" y="386"/>
                  </a:lnTo>
                  <a:lnTo>
                    <a:pt x="1834" y="373"/>
                  </a:lnTo>
                  <a:lnTo>
                    <a:pt x="1821" y="359"/>
                  </a:lnTo>
                  <a:lnTo>
                    <a:pt x="1779" y="373"/>
                  </a:lnTo>
                  <a:lnTo>
                    <a:pt x="1697" y="428"/>
                  </a:lnTo>
                  <a:lnTo>
                    <a:pt x="1614" y="483"/>
                  </a:lnTo>
                  <a:lnTo>
                    <a:pt x="1600" y="469"/>
                  </a:lnTo>
                  <a:lnTo>
                    <a:pt x="1462" y="386"/>
                  </a:lnTo>
                  <a:lnTo>
                    <a:pt x="1393" y="345"/>
                  </a:lnTo>
                  <a:lnTo>
                    <a:pt x="1310" y="317"/>
                  </a:lnTo>
                  <a:lnTo>
                    <a:pt x="1324" y="207"/>
                  </a:lnTo>
                  <a:lnTo>
                    <a:pt x="1297" y="124"/>
                  </a:lnTo>
                  <a:lnTo>
                    <a:pt x="1283" y="97"/>
                  </a:lnTo>
                  <a:lnTo>
                    <a:pt x="1269" y="83"/>
                  </a:lnTo>
                  <a:lnTo>
                    <a:pt x="1241" y="97"/>
                  </a:lnTo>
                  <a:lnTo>
                    <a:pt x="1228" y="110"/>
                  </a:lnTo>
                  <a:lnTo>
                    <a:pt x="1186" y="207"/>
                  </a:lnTo>
                  <a:lnTo>
                    <a:pt x="1131" y="317"/>
                  </a:lnTo>
                  <a:lnTo>
                    <a:pt x="1076" y="414"/>
                  </a:lnTo>
                  <a:lnTo>
                    <a:pt x="1062" y="510"/>
                  </a:lnTo>
                  <a:lnTo>
                    <a:pt x="1062" y="579"/>
                  </a:lnTo>
                  <a:lnTo>
                    <a:pt x="1062" y="635"/>
                  </a:lnTo>
                  <a:lnTo>
                    <a:pt x="1090" y="704"/>
                  </a:lnTo>
                  <a:lnTo>
                    <a:pt x="1117" y="759"/>
                  </a:lnTo>
                  <a:lnTo>
                    <a:pt x="1062" y="745"/>
                  </a:lnTo>
                  <a:lnTo>
                    <a:pt x="1007" y="731"/>
                  </a:lnTo>
                  <a:lnTo>
                    <a:pt x="910" y="690"/>
                  </a:lnTo>
                  <a:lnTo>
                    <a:pt x="828" y="621"/>
                  </a:lnTo>
                  <a:lnTo>
                    <a:pt x="759" y="552"/>
                  </a:lnTo>
                  <a:lnTo>
                    <a:pt x="745" y="524"/>
                  </a:lnTo>
                  <a:lnTo>
                    <a:pt x="731" y="483"/>
                  </a:lnTo>
                  <a:lnTo>
                    <a:pt x="717" y="400"/>
                  </a:lnTo>
                  <a:lnTo>
                    <a:pt x="731" y="304"/>
                  </a:lnTo>
                  <a:lnTo>
                    <a:pt x="759" y="221"/>
                  </a:lnTo>
                  <a:lnTo>
                    <a:pt x="800" y="69"/>
                  </a:lnTo>
                  <a:lnTo>
                    <a:pt x="814" y="14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8" name="Shape 28"/>
          <p:cNvGrpSpPr/>
          <p:nvPr/>
        </p:nvGrpSpPr>
        <p:grpSpPr>
          <a:xfrm>
            <a:off x="1340132" y="638899"/>
            <a:ext cx="918362" cy="1174197"/>
            <a:chOff x="3539675" y="3134350"/>
            <a:chExt cx="202425" cy="194125"/>
          </a:xfrm>
        </p:grpSpPr>
        <p:sp>
          <p:nvSpPr>
            <p:cNvPr id="29" name="Shape 29"/>
            <p:cNvSpPr/>
            <p:nvPr/>
          </p:nvSpPr>
          <p:spPr>
            <a:xfrm>
              <a:off x="3670350" y="3277425"/>
              <a:ext cx="22100" cy="51050"/>
            </a:xfrm>
            <a:custGeom>
              <a:avLst/>
              <a:gdLst/>
              <a:ahLst/>
              <a:cxnLst/>
              <a:rect l="0" t="0" r="0" b="0"/>
              <a:pathLst>
                <a:path w="884" h="2042" extrusionOk="0">
                  <a:moveTo>
                    <a:pt x="221" y="0"/>
                  </a:moveTo>
                  <a:lnTo>
                    <a:pt x="194" y="14"/>
                  </a:lnTo>
                  <a:lnTo>
                    <a:pt x="194" y="28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11" y="111"/>
                  </a:lnTo>
                  <a:lnTo>
                    <a:pt x="70" y="207"/>
                  </a:lnTo>
                  <a:lnTo>
                    <a:pt x="42" y="304"/>
                  </a:lnTo>
                  <a:lnTo>
                    <a:pt x="14" y="414"/>
                  </a:lnTo>
                  <a:lnTo>
                    <a:pt x="1" y="649"/>
                  </a:lnTo>
                  <a:lnTo>
                    <a:pt x="1" y="828"/>
                  </a:lnTo>
                  <a:lnTo>
                    <a:pt x="28" y="966"/>
                  </a:lnTo>
                  <a:lnTo>
                    <a:pt x="70" y="1104"/>
                  </a:lnTo>
                  <a:lnTo>
                    <a:pt x="125" y="1242"/>
                  </a:lnTo>
                  <a:lnTo>
                    <a:pt x="180" y="1366"/>
                  </a:lnTo>
                  <a:lnTo>
                    <a:pt x="318" y="1628"/>
                  </a:lnTo>
                  <a:lnTo>
                    <a:pt x="470" y="1862"/>
                  </a:lnTo>
                  <a:lnTo>
                    <a:pt x="483" y="1890"/>
                  </a:lnTo>
                  <a:lnTo>
                    <a:pt x="511" y="1904"/>
                  </a:lnTo>
                  <a:lnTo>
                    <a:pt x="552" y="1917"/>
                  </a:lnTo>
                  <a:lnTo>
                    <a:pt x="594" y="2041"/>
                  </a:lnTo>
                  <a:lnTo>
                    <a:pt x="621" y="1959"/>
                  </a:lnTo>
                  <a:lnTo>
                    <a:pt x="621" y="1876"/>
                  </a:lnTo>
                  <a:lnTo>
                    <a:pt x="649" y="1848"/>
                  </a:lnTo>
                  <a:lnTo>
                    <a:pt x="663" y="1876"/>
                  </a:lnTo>
                  <a:lnTo>
                    <a:pt x="704" y="1945"/>
                  </a:lnTo>
                  <a:lnTo>
                    <a:pt x="745" y="2000"/>
                  </a:lnTo>
                  <a:lnTo>
                    <a:pt x="745" y="2014"/>
                  </a:lnTo>
                  <a:lnTo>
                    <a:pt x="759" y="2000"/>
                  </a:lnTo>
                  <a:lnTo>
                    <a:pt x="773" y="1959"/>
                  </a:lnTo>
                  <a:lnTo>
                    <a:pt x="773" y="1917"/>
                  </a:lnTo>
                  <a:lnTo>
                    <a:pt x="759" y="1890"/>
                  </a:lnTo>
                  <a:lnTo>
                    <a:pt x="745" y="1848"/>
                  </a:lnTo>
                  <a:lnTo>
                    <a:pt x="732" y="1821"/>
                  </a:lnTo>
                  <a:lnTo>
                    <a:pt x="828" y="1890"/>
                  </a:lnTo>
                  <a:lnTo>
                    <a:pt x="842" y="1904"/>
                  </a:lnTo>
                  <a:lnTo>
                    <a:pt x="869" y="1904"/>
                  </a:lnTo>
                  <a:lnTo>
                    <a:pt x="883" y="1890"/>
                  </a:lnTo>
                  <a:lnTo>
                    <a:pt x="883" y="1862"/>
                  </a:lnTo>
                  <a:lnTo>
                    <a:pt x="856" y="1821"/>
                  </a:lnTo>
                  <a:lnTo>
                    <a:pt x="842" y="1793"/>
                  </a:lnTo>
                  <a:lnTo>
                    <a:pt x="773" y="1724"/>
                  </a:lnTo>
                  <a:lnTo>
                    <a:pt x="704" y="1697"/>
                  </a:lnTo>
                  <a:lnTo>
                    <a:pt x="676" y="1683"/>
                  </a:lnTo>
                  <a:lnTo>
                    <a:pt x="635" y="1683"/>
                  </a:lnTo>
                  <a:lnTo>
                    <a:pt x="580" y="1586"/>
                  </a:lnTo>
                  <a:lnTo>
                    <a:pt x="525" y="1490"/>
                  </a:lnTo>
                  <a:lnTo>
                    <a:pt x="483" y="1380"/>
                  </a:lnTo>
                  <a:lnTo>
                    <a:pt x="456" y="1269"/>
                  </a:lnTo>
                  <a:lnTo>
                    <a:pt x="401" y="1035"/>
                  </a:lnTo>
                  <a:lnTo>
                    <a:pt x="373" y="814"/>
                  </a:lnTo>
                  <a:lnTo>
                    <a:pt x="359" y="414"/>
                  </a:lnTo>
                  <a:lnTo>
                    <a:pt x="345" y="221"/>
                  </a:lnTo>
                  <a:lnTo>
                    <a:pt x="318" y="125"/>
                  </a:lnTo>
                  <a:lnTo>
                    <a:pt x="290" y="28"/>
                  </a:lnTo>
                  <a:lnTo>
                    <a:pt x="276" y="14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3588650" y="3241900"/>
              <a:ext cx="35175" cy="82100"/>
            </a:xfrm>
            <a:custGeom>
              <a:avLst/>
              <a:gdLst/>
              <a:ahLst/>
              <a:cxnLst/>
              <a:rect l="0" t="0" r="0" b="0"/>
              <a:pathLst>
                <a:path w="1407" h="3284" extrusionOk="0">
                  <a:moveTo>
                    <a:pt x="345" y="1"/>
                  </a:moveTo>
                  <a:lnTo>
                    <a:pt x="290" y="42"/>
                  </a:lnTo>
                  <a:lnTo>
                    <a:pt x="221" y="97"/>
                  </a:lnTo>
                  <a:lnTo>
                    <a:pt x="152" y="166"/>
                  </a:lnTo>
                  <a:lnTo>
                    <a:pt x="83" y="249"/>
                  </a:lnTo>
                  <a:lnTo>
                    <a:pt x="42" y="332"/>
                  </a:lnTo>
                  <a:lnTo>
                    <a:pt x="0" y="415"/>
                  </a:lnTo>
                  <a:lnTo>
                    <a:pt x="0" y="484"/>
                  </a:lnTo>
                  <a:lnTo>
                    <a:pt x="0" y="525"/>
                  </a:lnTo>
                  <a:lnTo>
                    <a:pt x="14" y="566"/>
                  </a:lnTo>
                  <a:lnTo>
                    <a:pt x="28" y="677"/>
                  </a:lnTo>
                  <a:lnTo>
                    <a:pt x="55" y="801"/>
                  </a:lnTo>
                  <a:lnTo>
                    <a:pt x="83" y="925"/>
                  </a:lnTo>
                  <a:lnTo>
                    <a:pt x="138" y="1049"/>
                  </a:lnTo>
                  <a:lnTo>
                    <a:pt x="235" y="1283"/>
                  </a:lnTo>
                  <a:lnTo>
                    <a:pt x="317" y="1449"/>
                  </a:lnTo>
                  <a:lnTo>
                    <a:pt x="524" y="1821"/>
                  </a:lnTo>
                  <a:lnTo>
                    <a:pt x="731" y="2194"/>
                  </a:lnTo>
                  <a:lnTo>
                    <a:pt x="828" y="2387"/>
                  </a:lnTo>
                  <a:lnTo>
                    <a:pt x="910" y="2580"/>
                  </a:lnTo>
                  <a:lnTo>
                    <a:pt x="966" y="2787"/>
                  </a:lnTo>
                  <a:lnTo>
                    <a:pt x="1007" y="2994"/>
                  </a:lnTo>
                  <a:lnTo>
                    <a:pt x="1021" y="3021"/>
                  </a:lnTo>
                  <a:lnTo>
                    <a:pt x="1034" y="3049"/>
                  </a:lnTo>
                  <a:lnTo>
                    <a:pt x="1062" y="3063"/>
                  </a:lnTo>
                  <a:lnTo>
                    <a:pt x="1090" y="3076"/>
                  </a:lnTo>
                  <a:lnTo>
                    <a:pt x="1062" y="3173"/>
                  </a:lnTo>
                  <a:lnTo>
                    <a:pt x="1062" y="3228"/>
                  </a:lnTo>
                  <a:lnTo>
                    <a:pt x="1076" y="3269"/>
                  </a:lnTo>
                  <a:lnTo>
                    <a:pt x="1090" y="3269"/>
                  </a:lnTo>
                  <a:lnTo>
                    <a:pt x="1131" y="3242"/>
                  </a:lnTo>
                  <a:lnTo>
                    <a:pt x="1159" y="3214"/>
                  </a:lnTo>
                  <a:lnTo>
                    <a:pt x="1186" y="3118"/>
                  </a:lnTo>
                  <a:lnTo>
                    <a:pt x="1200" y="3159"/>
                  </a:lnTo>
                  <a:lnTo>
                    <a:pt x="1214" y="3214"/>
                  </a:lnTo>
                  <a:lnTo>
                    <a:pt x="1214" y="3242"/>
                  </a:lnTo>
                  <a:lnTo>
                    <a:pt x="1228" y="3283"/>
                  </a:lnTo>
                  <a:lnTo>
                    <a:pt x="1283" y="3283"/>
                  </a:lnTo>
                  <a:lnTo>
                    <a:pt x="1297" y="3269"/>
                  </a:lnTo>
                  <a:lnTo>
                    <a:pt x="1310" y="3214"/>
                  </a:lnTo>
                  <a:lnTo>
                    <a:pt x="1310" y="3159"/>
                  </a:lnTo>
                  <a:lnTo>
                    <a:pt x="1297" y="3104"/>
                  </a:lnTo>
                  <a:lnTo>
                    <a:pt x="1338" y="3173"/>
                  </a:lnTo>
                  <a:lnTo>
                    <a:pt x="1379" y="3228"/>
                  </a:lnTo>
                  <a:lnTo>
                    <a:pt x="1393" y="3228"/>
                  </a:lnTo>
                  <a:lnTo>
                    <a:pt x="1407" y="3187"/>
                  </a:lnTo>
                  <a:lnTo>
                    <a:pt x="1393" y="3145"/>
                  </a:lnTo>
                  <a:lnTo>
                    <a:pt x="1352" y="3076"/>
                  </a:lnTo>
                  <a:lnTo>
                    <a:pt x="1310" y="3035"/>
                  </a:lnTo>
                  <a:lnTo>
                    <a:pt x="1269" y="2994"/>
                  </a:lnTo>
                  <a:lnTo>
                    <a:pt x="1269" y="2980"/>
                  </a:lnTo>
                  <a:lnTo>
                    <a:pt x="1255" y="2801"/>
                  </a:lnTo>
                  <a:lnTo>
                    <a:pt x="1228" y="2621"/>
                  </a:lnTo>
                  <a:lnTo>
                    <a:pt x="1172" y="2456"/>
                  </a:lnTo>
                  <a:lnTo>
                    <a:pt x="1117" y="2290"/>
                  </a:lnTo>
                  <a:lnTo>
                    <a:pt x="993" y="1959"/>
                  </a:lnTo>
                  <a:lnTo>
                    <a:pt x="841" y="1628"/>
                  </a:lnTo>
                  <a:lnTo>
                    <a:pt x="621" y="1173"/>
                  </a:lnTo>
                  <a:lnTo>
                    <a:pt x="497" y="815"/>
                  </a:lnTo>
                  <a:lnTo>
                    <a:pt x="483" y="773"/>
                  </a:lnTo>
                  <a:lnTo>
                    <a:pt x="469" y="677"/>
                  </a:lnTo>
                  <a:lnTo>
                    <a:pt x="469" y="594"/>
                  </a:lnTo>
                  <a:lnTo>
                    <a:pt x="483" y="401"/>
                  </a:lnTo>
                  <a:lnTo>
                    <a:pt x="483" y="222"/>
                  </a:lnTo>
                  <a:lnTo>
                    <a:pt x="469" y="125"/>
                  </a:lnTo>
                  <a:lnTo>
                    <a:pt x="455" y="42"/>
                  </a:lnTo>
                  <a:lnTo>
                    <a:pt x="441" y="15"/>
                  </a:lnTo>
                  <a:lnTo>
                    <a:pt x="414" y="15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713100" y="3272950"/>
              <a:ext cx="5900" cy="12075"/>
            </a:xfrm>
            <a:custGeom>
              <a:avLst/>
              <a:gdLst/>
              <a:ahLst/>
              <a:cxnLst/>
              <a:rect l="0" t="0" r="0" b="0"/>
              <a:pathLst>
                <a:path w="236" h="483" extrusionOk="0">
                  <a:moveTo>
                    <a:pt x="15" y="0"/>
                  </a:moveTo>
                  <a:lnTo>
                    <a:pt x="1" y="14"/>
                  </a:lnTo>
                  <a:lnTo>
                    <a:pt x="1" y="69"/>
                  </a:lnTo>
                  <a:lnTo>
                    <a:pt x="15" y="124"/>
                  </a:lnTo>
                  <a:lnTo>
                    <a:pt x="70" y="235"/>
                  </a:lnTo>
                  <a:lnTo>
                    <a:pt x="111" y="359"/>
                  </a:lnTo>
                  <a:lnTo>
                    <a:pt x="139" y="428"/>
                  </a:lnTo>
                  <a:lnTo>
                    <a:pt x="166" y="469"/>
                  </a:lnTo>
                  <a:lnTo>
                    <a:pt x="194" y="483"/>
                  </a:lnTo>
                  <a:lnTo>
                    <a:pt x="208" y="469"/>
                  </a:lnTo>
                  <a:lnTo>
                    <a:pt x="221" y="441"/>
                  </a:lnTo>
                  <a:lnTo>
                    <a:pt x="235" y="414"/>
                  </a:lnTo>
                  <a:lnTo>
                    <a:pt x="221" y="345"/>
                  </a:lnTo>
                  <a:lnTo>
                    <a:pt x="208" y="290"/>
                  </a:lnTo>
                  <a:lnTo>
                    <a:pt x="180" y="235"/>
                  </a:lnTo>
                  <a:lnTo>
                    <a:pt x="125" y="97"/>
                  </a:lnTo>
                  <a:lnTo>
                    <a:pt x="70" y="4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539675" y="3134350"/>
              <a:ext cx="134500" cy="193100"/>
            </a:xfrm>
            <a:custGeom>
              <a:avLst/>
              <a:gdLst/>
              <a:ahLst/>
              <a:cxnLst/>
              <a:rect l="0" t="0" r="0" b="0"/>
              <a:pathLst>
                <a:path w="5380" h="7724" extrusionOk="0">
                  <a:moveTo>
                    <a:pt x="704" y="0"/>
                  </a:moveTo>
                  <a:lnTo>
                    <a:pt x="663" y="14"/>
                  </a:lnTo>
                  <a:lnTo>
                    <a:pt x="649" y="42"/>
                  </a:lnTo>
                  <a:lnTo>
                    <a:pt x="621" y="69"/>
                  </a:lnTo>
                  <a:lnTo>
                    <a:pt x="621" y="110"/>
                  </a:lnTo>
                  <a:lnTo>
                    <a:pt x="621" y="138"/>
                  </a:lnTo>
                  <a:lnTo>
                    <a:pt x="649" y="179"/>
                  </a:lnTo>
                  <a:lnTo>
                    <a:pt x="663" y="207"/>
                  </a:lnTo>
                  <a:lnTo>
                    <a:pt x="677" y="221"/>
                  </a:lnTo>
                  <a:lnTo>
                    <a:pt x="718" y="248"/>
                  </a:lnTo>
                  <a:lnTo>
                    <a:pt x="746" y="276"/>
                  </a:lnTo>
                  <a:lnTo>
                    <a:pt x="746" y="317"/>
                  </a:lnTo>
                  <a:lnTo>
                    <a:pt x="759" y="345"/>
                  </a:lnTo>
                  <a:lnTo>
                    <a:pt x="787" y="373"/>
                  </a:lnTo>
                  <a:lnTo>
                    <a:pt x="815" y="373"/>
                  </a:lnTo>
                  <a:lnTo>
                    <a:pt x="828" y="386"/>
                  </a:lnTo>
                  <a:lnTo>
                    <a:pt x="842" y="455"/>
                  </a:lnTo>
                  <a:lnTo>
                    <a:pt x="842" y="469"/>
                  </a:lnTo>
                  <a:lnTo>
                    <a:pt x="842" y="483"/>
                  </a:lnTo>
                  <a:lnTo>
                    <a:pt x="856" y="510"/>
                  </a:lnTo>
                  <a:lnTo>
                    <a:pt x="856" y="538"/>
                  </a:lnTo>
                  <a:lnTo>
                    <a:pt x="856" y="566"/>
                  </a:lnTo>
                  <a:lnTo>
                    <a:pt x="856" y="579"/>
                  </a:lnTo>
                  <a:lnTo>
                    <a:pt x="856" y="607"/>
                  </a:lnTo>
                  <a:lnTo>
                    <a:pt x="801" y="648"/>
                  </a:lnTo>
                  <a:lnTo>
                    <a:pt x="773" y="662"/>
                  </a:lnTo>
                  <a:lnTo>
                    <a:pt x="746" y="690"/>
                  </a:lnTo>
                  <a:lnTo>
                    <a:pt x="746" y="717"/>
                  </a:lnTo>
                  <a:lnTo>
                    <a:pt x="746" y="745"/>
                  </a:lnTo>
                  <a:lnTo>
                    <a:pt x="677" y="745"/>
                  </a:lnTo>
                  <a:lnTo>
                    <a:pt x="663" y="786"/>
                  </a:lnTo>
                  <a:lnTo>
                    <a:pt x="649" y="828"/>
                  </a:lnTo>
                  <a:lnTo>
                    <a:pt x="677" y="869"/>
                  </a:lnTo>
                  <a:lnTo>
                    <a:pt x="704" y="897"/>
                  </a:lnTo>
                  <a:lnTo>
                    <a:pt x="690" y="924"/>
                  </a:lnTo>
                  <a:lnTo>
                    <a:pt x="690" y="952"/>
                  </a:lnTo>
                  <a:lnTo>
                    <a:pt x="704" y="966"/>
                  </a:lnTo>
                  <a:lnTo>
                    <a:pt x="677" y="1007"/>
                  </a:lnTo>
                  <a:lnTo>
                    <a:pt x="677" y="1034"/>
                  </a:lnTo>
                  <a:lnTo>
                    <a:pt x="690" y="1062"/>
                  </a:lnTo>
                  <a:lnTo>
                    <a:pt x="704" y="1090"/>
                  </a:lnTo>
                  <a:lnTo>
                    <a:pt x="649" y="1090"/>
                  </a:lnTo>
                  <a:lnTo>
                    <a:pt x="608" y="1117"/>
                  </a:lnTo>
                  <a:lnTo>
                    <a:pt x="594" y="1145"/>
                  </a:lnTo>
                  <a:lnTo>
                    <a:pt x="594" y="1172"/>
                  </a:lnTo>
                  <a:lnTo>
                    <a:pt x="608" y="1186"/>
                  </a:lnTo>
                  <a:lnTo>
                    <a:pt x="608" y="1200"/>
                  </a:lnTo>
                  <a:lnTo>
                    <a:pt x="621" y="1228"/>
                  </a:lnTo>
                  <a:lnTo>
                    <a:pt x="649" y="1255"/>
                  </a:lnTo>
                  <a:lnTo>
                    <a:pt x="649" y="1269"/>
                  </a:lnTo>
                  <a:lnTo>
                    <a:pt x="552" y="1241"/>
                  </a:lnTo>
                  <a:lnTo>
                    <a:pt x="497" y="1255"/>
                  </a:lnTo>
                  <a:lnTo>
                    <a:pt x="470" y="1283"/>
                  </a:lnTo>
                  <a:lnTo>
                    <a:pt x="456" y="1338"/>
                  </a:lnTo>
                  <a:lnTo>
                    <a:pt x="456" y="1352"/>
                  </a:lnTo>
                  <a:lnTo>
                    <a:pt x="470" y="1379"/>
                  </a:lnTo>
                  <a:lnTo>
                    <a:pt x="428" y="1393"/>
                  </a:lnTo>
                  <a:lnTo>
                    <a:pt x="387" y="1421"/>
                  </a:lnTo>
                  <a:lnTo>
                    <a:pt x="373" y="1448"/>
                  </a:lnTo>
                  <a:lnTo>
                    <a:pt x="373" y="1476"/>
                  </a:lnTo>
                  <a:lnTo>
                    <a:pt x="387" y="1503"/>
                  </a:lnTo>
                  <a:lnTo>
                    <a:pt x="359" y="1517"/>
                  </a:lnTo>
                  <a:lnTo>
                    <a:pt x="332" y="1545"/>
                  </a:lnTo>
                  <a:lnTo>
                    <a:pt x="318" y="1586"/>
                  </a:lnTo>
                  <a:lnTo>
                    <a:pt x="318" y="1627"/>
                  </a:lnTo>
                  <a:lnTo>
                    <a:pt x="263" y="1627"/>
                  </a:lnTo>
                  <a:lnTo>
                    <a:pt x="235" y="1641"/>
                  </a:lnTo>
                  <a:lnTo>
                    <a:pt x="208" y="1669"/>
                  </a:lnTo>
                  <a:lnTo>
                    <a:pt x="208" y="1710"/>
                  </a:lnTo>
                  <a:lnTo>
                    <a:pt x="208" y="1724"/>
                  </a:lnTo>
                  <a:lnTo>
                    <a:pt x="208" y="1779"/>
                  </a:lnTo>
                  <a:lnTo>
                    <a:pt x="166" y="1779"/>
                  </a:lnTo>
                  <a:lnTo>
                    <a:pt x="125" y="1807"/>
                  </a:lnTo>
                  <a:lnTo>
                    <a:pt x="97" y="1862"/>
                  </a:lnTo>
                  <a:lnTo>
                    <a:pt x="111" y="1876"/>
                  </a:lnTo>
                  <a:lnTo>
                    <a:pt x="111" y="1903"/>
                  </a:lnTo>
                  <a:lnTo>
                    <a:pt x="153" y="1958"/>
                  </a:lnTo>
                  <a:lnTo>
                    <a:pt x="139" y="1972"/>
                  </a:lnTo>
                  <a:lnTo>
                    <a:pt x="111" y="1958"/>
                  </a:lnTo>
                  <a:lnTo>
                    <a:pt x="70" y="1972"/>
                  </a:lnTo>
                  <a:lnTo>
                    <a:pt x="56" y="2000"/>
                  </a:lnTo>
                  <a:lnTo>
                    <a:pt x="42" y="2041"/>
                  </a:lnTo>
                  <a:lnTo>
                    <a:pt x="56" y="2083"/>
                  </a:lnTo>
                  <a:lnTo>
                    <a:pt x="28" y="2096"/>
                  </a:lnTo>
                  <a:lnTo>
                    <a:pt x="15" y="2138"/>
                  </a:lnTo>
                  <a:lnTo>
                    <a:pt x="28" y="2179"/>
                  </a:lnTo>
                  <a:lnTo>
                    <a:pt x="56" y="2207"/>
                  </a:lnTo>
                  <a:lnTo>
                    <a:pt x="28" y="2234"/>
                  </a:lnTo>
                  <a:lnTo>
                    <a:pt x="1" y="2248"/>
                  </a:lnTo>
                  <a:lnTo>
                    <a:pt x="1" y="2289"/>
                  </a:lnTo>
                  <a:lnTo>
                    <a:pt x="15" y="2317"/>
                  </a:lnTo>
                  <a:lnTo>
                    <a:pt x="97" y="2414"/>
                  </a:lnTo>
                  <a:lnTo>
                    <a:pt x="84" y="2441"/>
                  </a:lnTo>
                  <a:lnTo>
                    <a:pt x="56" y="2469"/>
                  </a:lnTo>
                  <a:lnTo>
                    <a:pt x="42" y="2510"/>
                  </a:lnTo>
                  <a:lnTo>
                    <a:pt x="42" y="2538"/>
                  </a:lnTo>
                  <a:lnTo>
                    <a:pt x="70" y="2565"/>
                  </a:lnTo>
                  <a:lnTo>
                    <a:pt x="111" y="2579"/>
                  </a:lnTo>
                  <a:lnTo>
                    <a:pt x="97" y="2620"/>
                  </a:lnTo>
                  <a:lnTo>
                    <a:pt x="97" y="2648"/>
                  </a:lnTo>
                  <a:lnTo>
                    <a:pt x="84" y="2689"/>
                  </a:lnTo>
                  <a:lnTo>
                    <a:pt x="84" y="2731"/>
                  </a:lnTo>
                  <a:lnTo>
                    <a:pt x="111" y="2758"/>
                  </a:lnTo>
                  <a:lnTo>
                    <a:pt x="153" y="2772"/>
                  </a:lnTo>
                  <a:lnTo>
                    <a:pt x="166" y="2772"/>
                  </a:lnTo>
                  <a:lnTo>
                    <a:pt x="180" y="2827"/>
                  </a:lnTo>
                  <a:lnTo>
                    <a:pt x="166" y="2827"/>
                  </a:lnTo>
                  <a:lnTo>
                    <a:pt x="139" y="2855"/>
                  </a:lnTo>
                  <a:lnTo>
                    <a:pt x="139" y="2882"/>
                  </a:lnTo>
                  <a:lnTo>
                    <a:pt x="139" y="2910"/>
                  </a:lnTo>
                  <a:lnTo>
                    <a:pt x="166" y="2938"/>
                  </a:lnTo>
                  <a:lnTo>
                    <a:pt x="153" y="2979"/>
                  </a:lnTo>
                  <a:lnTo>
                    <a:pt x="166" y="3007"/>
                  </a:lnTo>
                  <a:lnTo>
                    <a:pt x="180" y="3034"/>
                  </a:lnTo>
                  <a:lnTo>
                    <a:pt x="208" y="3062"/>
                  </a:lnTo>
                  <a:lnTo>
                    <a:pt x="180" y="3117"/>
                  </a:lnTo>
                  <a:lnTo>
                    <a:pt x="180" y="3158"/>
                  </a:lnTo>
                  <a:lnTo>
                    <a:pt x="194" y="3186"/>
                  </a:lnTo>
                  <a:lnTo>
                    <a:pt x="222" y="3213"/>
                  </a:lnTo>
                  <a:lnTo>
                    <a:pt x="263" y="3213"/>
                  </a:lnTo>
                  <a:lnTo>
                    <a:pt x="304" y="3186"/>
                  </a:lnTo>
                  <a:lnTo>
                    <a:pt x="304" y="3186"/>
                  </a:lnTo>
                  <a:lnTo>
                    <a:pt x="277" y="3227"/>
                  </a:lnTo>
                  <a:lnTo>
                    <a:pt x="263" y="3241"/>
                  </a:lnTo>
                  <a:lnTo>
                    <a:pt x="249" y="3269"/>
                  </a:lnTo>
                  <a:lnTo>
                    <a:pt x="249" y="3324"/>
                  </a:lnTo>
                  <a:lnTo>
                    <a:pt x="290" y="3365"/>
                  </a:lnTo>
                  <a:lnTo>
                    <a:pt x="332" y="3379"/>
                  </a:lnTo>
                  <a:lnTo>
                    <a:pt x="332" y="3420"/>
                  </a:lnTo>
                  <a:lnTo>
                    <a:pt x="304" y="3448"/>
                  </a:lnTo>
                  <a:lnTo>
                    <a:pt x="304" y="3475"/>
                  </a:lnTo>
                  <a:lnTo>
                    <a:pt x="304" y="3517"/>
                  </a:lnTo>
                  <a:lnTo>
                    <a:pt x="318" y="3544"/>
                  </a:lnTo>
                  <a:lnTo>
                    <a:pt x="346" y="3572"/>
                  </a:lnTo>
                  <a:lnTo>
                    <a:pt x="387" y="3586"/>
                  </a:lnTo>
                  <a:lnTo>
                    <a:pt x="387" y="3641"/>
                  </a:lnTo>
                  <a:lnTo>
                    <a:pt x="415" y="3682"/>
                  </a:lnTo>
                  <a:lnTo>
                    <a:pt x="456" y="3696"/>
                  </a:lnTo>
                  <a:lnTo>
                    <a:pt x="497" y="3710"/>
                  </a:lnTo>
                  <a:lnTo>
                    <a:pt x="484" y="3765"/>
                  </a:lnTo>
                  <a:lnTo>
                    <a:pt x="484" y="3793"/>
                  </a:lnTo>
                  <a:lnTo>
                    <a:pt x="484" y="3820"/>
                  </a:lnTo>
                  <a:lnTo>
                    <a:pt x="511" y="3848"/>
                  </a:lnTo>
                  <a:lnTo>
                    <a:pt x="552" y="3875"/>
                  </a:lnTo>
                  <a:lnTo>
                    <a:pt x="608" y="3875"/>
                  </a:lnTo>
                  <a:lnTo>
                    <a:pt x="608" y="3903"/>
                  </a:lnTo>
                  <a:lnTo>
                    <a:pt x="621" y="3931"/>
                  </a:lnTo>
                  <a:lnTo>
                    <a:pt x="649" y="3944"/>
                  </a:lnTo>
                  <a:lnTo>
                    <a:pt x="677" y="3958"/>
                  </a:lnTo>
                  <a:lnTo>
                    <a:pt x="759" y="3958"/>
                  </a:lnTo>
                  <a:lnTo>
                    <a:pt x="773" y="3931"/>
                  </a:lnTo>
                  <a:lnTo>
                    <a:pt x="787" y="3986"/>
                  </a:lnTo>
                  <a:lnTo>
                    <a:pt x="787" y="4013"/>
                  </a:lnTo>
                  <a:lnTo>
                    <a:pt x="815" y="4027"/>
                  </a:lnTo>
                  <a:lnTo>
                    <a:pt x="828" y="4248"/>
                  </a:lnTo>
                  <a:lnTo>
                    <a:pt x="870" y="4455"/>
                  </a:lnTo>
                  <a:lnTo>
                    <a:pt x="925" y="4675"/>
                  </a:lnTo>
                  <a:lnTo>
                    <a:pt x="1008" y="4882"/>
                  </a:lnTo>
                  <a:lnTo>
                    <a:pt x="1090" y="5103"/>
                  </a:lnTo>
                  <a:lnTo>
                    <a:pt x="1187" y="5310"/>
                  </a:lnTo>
                  <a:lnTo>
                    <a:pt x="1408" y="5737"/>
                  </a:lnTo>
                  <a:lnTo>
                    <a:pt x="1642" y="6151"/>
                  </a:lnTo>
                  <a:lnTo>
                    <a:pt x="1863" y="6565"/>
                  </a:lnTo>
                  <a:lnTo>
                    <a:pt x="1959" y="6758"/>
                  </a:lnTo>
                  <a:lnTo>
                    <a:pt x="2056" y="6965"/>
                  </a:lnTo>
                  <a:lnTo>
                    <a:pt x="2138" y="7158"/>
                  </a:lnTo>
                  <a:lnTo>
                    <a:pt x="2194" y="7365"/>
                  </a:lnTo>
                  <a:lnTo>
                    <a:pt x="2221" y="7392"/>
                  </a:lnTo>
                  <a:lnTo>
                    <a:pt x="2249" y="7420"/>
                  </a:lnTo>
                  <a:lnTo>
                    <a:pt x="2276" y="7433"/>
                  </a:lnTo>
                  <a:lnTo>
                    <a:pt x="2318" y="7433"/>
                  </a:lnTo>
                  <a:lnTo>
                    <a:pt x="2345" y="7475"/>
                  </a:lnTo>
                  <a:lnTo>
                    <a:pt x="2373" y="7530"/>
                  </a:lnTo>
                  <a:lnTo>
                    <a:pt x="2387" y="7599"/>
                  </a:lnTo>
                  <a:lnTo>
                    <a:pt x="2400" y="7640"/>
                  </a:lnTo>
                  <a:lnTo>
                    <a:pt x="2428" y="7654"/>
                  </a:lnTo>
                  <a:lnTo>
                    <a:pt x="2442" y="7654"/>
                  </a:lnTo>
                  <a:lnTo>
                    <a:pt x="2456" y="7640"/>
                  </a:lnTo>
                  <a:lnTo>
                    <a:pt x="2469" y="7627"/>
                  </a:lnTo>
                  <a:lnTo>
                    <a:pt x="2469" y="7571"/>
                  </a:lnTo>
                  <a:lnTo>
                    <a:pt x="2456" y="7516"/>
                  </a:lnTo>
                  <a:lnTo>
                    <a:pt x="2442" y="7461"/>
                  </a:lnTo>
                  <a:lnTo>
                    <a:pt x="2442" y="7447"/>
                  </a:lnTo>
                  <a:lnTo>
                    <a:pt x="2456" y="7461"/>
                  </a:lnTo>
                  <a:lnTo>
                    <a:pt x="2511" y="7558"/>
                  </a:lnTo>
                  <a:lnTo>
                    <a:pt x="2566" y="7640"/>
                  </a:lnTo>
                  <a:lnTo>
                    <a:pt x="2580" y="7654"/>
                  </a:lnTo>
                  <a:lnTo>
                    <a:pt x="2594" y="7640"/>
                  </a:lnTo>
                  <a:lnTo>
                    <a:pt x="2580" y="7585"/>
                  </a:lnTo>
                  <a:lnTo>
                    <a:pt x="2566" y="7530"/>
                  </a:lnTo>
                  <a:lnTo>
                    <a:pt x="2511" y="7420"/>
                  </a:lnTo>
                  <a:lnTo>
                    <a:pt x="2525" y="7433"/>
                  </a:lnTo>
                  <a:lnTo>
                    <a:pt x="2566" y="7447"/>
                  </a:lnTo>
                  <a:lnTo>
                    <a:pt x="2607" y="7475"/>
                  </a:lnTo>
                  <a:lnTo>
                    <a:pt x="2621" y="7502"/>
                  </a:lnTo>
                  <a:lnTo>
                    <a:pt x="2649" y="7544"/>
                  </a:lnTo>
                  <a:lnTo>
                    <a:pt x="2663" y="7558"/>
                  </a:lnTo>
                  <a:lnTo>
                    <a:pt x="2676" y="7558"/>
                  </a:lnTo>
                  <a:lnTo>
                    <a:pt x="2690" y="7544"/>
                  </a:lnTo>
                  <a:lnTo>
                    <a:pt x="2704" y="7530"/>
                  </a:lnTo>
                  <a:lnTo>
                    <a:pt x="2704" y="7489"/>
                  </a:lnTo>
                  <a:lnTo>
                    <a:pt x="2704" y="7461"/>
                  </a:lnTo>
                  <a:lnTo>
                    <a:pt x="2663" y="7392"/>
                  </a:lnTo>
                  <a:lnTo>
                    <a:pt x="2594" y="7351"/>
                  </a:lnTo>
                  <a:lnTo>
                    <a:pt x="2525" y="7323"/>
                  </a:lnTo>
                  <a:lnTo>
                    <a:pt x="2387" y="6937"/>
                  </a:lnTo>
                  <a:lnTo>
                    <a:pt x="2235" y="6565"/>
                  </a:lnTo>
                  <a:lnTo>
                    <a:pt x="2083" y="6192"/>
                  </a:lnTo>
                  <a:lnTo>
                    <a:pt x="1959" y="5806"/>
                  </a:lnTo>
                  <a:lnTo>
                    <a:pt x="1876" y="5503"/>
                  </a:lnTo>
                  <a:lnTo>
                    <a:pt x="1821" y="5117"/>
                  </a:lnTo>
                  <a:lnTo>
                    <a:pt x="1807" y="4924"/>
                  </a:lnTo>
                  <a:lnTo>
                    <a:pt x="1807" y="4758"/>
                  </a:lnTo>
                  <a:lnTo>
                    <a:pt x="1807" y="4620"/>
                  </a:lnTo>
                  <a:lnTo>
                    <a:pt x="1821" y="4565"/>
                  </a:lnTo>
                  <a:lnTo>
                    <a:pt x="1849" y="4524"/>
                  </a:lnTo>
                  <a:lnTo>
                    <a:pt x="1932" y="4413"/>
                  </a:lnTo>
                  <a:lnTo>
                    <a:pt x="2042" y="4317"/>
                  </a:lnTo>
                  <a:lnTo>
                    <a:pt x="2152" y="4234"/>
                  </a:lnTo>
                  <a:lnTo>
                    <a:pt x="2276" y="4165"/>
                  </a:lnTo>
                  <a:lnTo>
                    <a:pt x="2400" y="4096"/>
                  </a:lnTo>
                  <a:lnTo>
                    <a:pt x="2538" y="4055"/>
                  </a:lnTo>
                  <a:lnTo>
                    <a:pt x="2676" y="4013"/>
                  </a:lnTo>
                  <a:lnTo>
                    <a:pt x="2814" y="4000"/>
                  </a:lnTo>
                  <a:lnTo>
                    <a:pt x="3035" y="4000"/>
                  </a:lnTo>
                  <a:lnTo>
                    <a:pt x="3228" y="4027"/>
                  </a:lnTo>
                  <a:lnTo>
                    <a:pt x="3421" y="4082"/>
                  </a:lnTo>
                  <a:lnTo>
                    <a:pt x="3587" y="4179"/>
                  </a:lnTo>
                  <a:lnTo>
                    <a:pt x="3738" y="4275"/>
                  </a:lnTo>
                  <a:lnTo>
                    <a:pt x="3890" y="4413"/>
                  </a:lnTo>
                  <a:lnTo>
                    <a:pt x="4028" y="4551"/>
                  </a:lnTo>
                  <a:lnTo>
                    <a:pt x="4180" y="4717"/>
                  </a:lnTo>
                  <a:lnTo>
                    <a:pt x="4400" y="4992"/>
                  </a:lnTo>
                  <a:lnTo>
                    <a:pt x="4524" y="5144"/>
                  </a:lnTo>
                  <a:lnTo>
                    <a:pt x="4676" y="5282"/>
                  </a:lnTo>
                  <a:lnTo>
                    <a:pt x="4676" y="5392"/>
                  </a:lnTo>
                  <a:lnTo>
                    <a:pt x="4676" y="5489"/>
                  </a:lnTo>
                  <a:lnTo>
                    <a:pt x="4690" y="5710"/>
                  </a:lnTo>
                  <a:lnTo>
                    <a:pt x="4690" y="5985"/>
                  </a:lnTo>
                  <a:lnTo>
                    <a:pt x="4717" y="6247"/>
                  </a:lnTo>
                  <a:lnTo>
                    <a:pt x="4786" y="6730"/>
                  </a:lnTo>
                  <a:lnTo>
                    <a:pt x="4828" y="6965"/>
                  </a:lnTo>
                  <a:lnTo>
                    <a:pt x="4883" y="7185"/>
                  </a:lnTo>
                  <a:lnTo>
                    <a:pt x="4924" y="7392"/>
                  </a:lnTo>
                  <a:lnTo>
                    <a:pt x="4938" y="7420"/>
                  </a:lnTo>
                  <a:lnTo>
                    <a:pt x="4952" y="7447"/>
                  </a:lnTo>
                  <a:lnTo>
                    <a:pt x="4966" y="7461"/>
                  </a:lnTo>
                  <a:lnTo>
                    <a:pt x="4993" y="7475"/>
                  </a:lnTo>
                  <a:lnTo>
                    <a:pt x="5035" y="7475"/>
                  </a:lnTo>
                  <a:lnTo>
                    <a:pt x="5021" y="7544"/>
                  </a:lnTo>
                  <a:lnTo>
                    <a:pt x="4993" y="7627"/>
                  </a:lnTo>
                  <a:lnTo>
                    <a:pt x="4993" y="7682"/>
                  </a:lnTo>
                  <a:lnTo>
                    <a:pt x="5007" y="7723"/>
                  </a:lnTo>
                  <a:lnTo>
                    <a:pt x="5021" y="7723"/>
                  </a:lnTo>
                  <a:lnTo>
                    <a:pt x="5062" y="7696"/>
                  </a:lnTo>
                  <a:lnTo>
                    <a:pt x="5104" y="7640"/>
                  </a:lnTo>
                  <a:lnTo>
                    <a:pt x="5145" y="7530"/>
                  </a:lnTo>
                  <a:lnTo>
                    <a:pt x="5159" y="7613"/>
                  </a:lnTo>
                  <a:lnTo>
                    <a:pt x="5200" y="7696"/>
                  </a:lnTo>
                  <a:lnTo>
                    <a:pt x="5200" y="7709"/>
                  </a:lnTo>
                  <a:lnTo>
                    <a:pt x="5214" y="7696"/>
                  </a:lnTo>
                  <a:lnTo>
                    <a:pt x="5228" y="7654"/>
                  </a:lnTo>
                  <a:lnTo>
                    <a:pt x="5241" y="7599"/>
                  </a:lnTo>
                  <a:lnTo>
                    <a:pt x="5228" y="7502"/>
                  </a:lnTo>
                  <a:lnTo>
                    <a:pt x="5283" y="7585"/>
                  </a:lnTo>
                  <a:lnTo>
                    <a:pt x="5366" y="7654"/>
                  </a:lnTo>
                  <a:lnTo>
                    <a:pt x="5379" y="7599"/>
                  </a:lnTo>
                  <a:lnTo>
                    <a:pt x="5366" y="7558"/>
                  </a:lnTo>
                  <a:lnTo>
                    <a:pt x="5338" y="7516"/>
                  </a:lnTo>
                  <a:lnTo>
                    <a:pt x="5310" y="7461"/>
                  </a:lnTo>
                  <a:lnTo>
                    <a:pt x="5228" y="7351"/>
                  </a:lnTo>
                  <a:lnTo>
                    <a:pt x="5214" y="7351"/>
                  </a:lnTo>
                  <a:lnTo>
                    <a:pt x="5090" y="6868"/>
                  </a:lnTo>
                  <a:lnTo>
                    <a:pt x="5048" y="6634"/>
                  </a:lnTo>
                  <a:lnTo>
                    <a:pt x="5021" y="6509"/>
                  </a:lnTo>
                  <a:lnTo>
                    <a:pt x="5021" y="6385"/>
                  </a:lnTo>
                  <a:lnTo>
                    <a:pt x="5048" y="6137"/>
                  </a:lnTo>
                  <a:lnTo>
                    <a:pt x="5104" y="5903"/>
                  </a:lnTo>
                  <a:lnTo>
                    <a:pt x="5172" y="5682"/>
                  </a:lnTo>
                  <a:lnTo>
                    <a:pt x="5200" y="5572"/>
                  </a:lnTo>
                  <a:lnTo>
                    <a:pt x="5214" y="5461"/>
                  </a:lnTo>
                  <a:lnTo>
                    <a:pt x="5200" y="5337"/>
                  </a:lnTo>
                  <a:lnTo>
                    <a:pt x="5186" y="5213"/>
                  </a:lnTo>
                  <a:lnTo>
                    <a:pt x="5090" y="4924"/>
                  </a:lnTo>
                  <a:lnTo>
                    <a:pt x="5076" y="4924"/>
                  </a:lnTo>
                  <a:lnTo>
                    <a:pt x="4952" y="4896"/>
                  </a:lnTo>
                  <a:lnTo>
                    <a:pt x="4883" y="4896"/>
                  </a:lnTo>
                  <a:lnTo>
                    <a:pt x="4800" y="4910"/>
                  </a:lnTo>
                  <a:lnTo>
                    <a:pt x="4759" y="4924"/>
                  </a:lnTo>
                  <a:lnTo>
                    <a:pt x="4717" y="4937"/>
                  </a:lnTo>
                  <a:lnTo>
                    <a:pt x="4704" y="4937"/>
                  </a:lnTo>
                  <a:lnTo>
                    <a:pt x="4676" y="4910"/>
                  </a:lnTo>
                  <a:lnTo>
                    <a:pt x="4662" y="4896"/>
                  </a:lnTo>
                  <a:lnTo>
                    <a:pt x="4662" y="4882"/>
                  </a:lnTo>
                  <a:lnTo>
                    <a:pt x="4676" y="4855"/>
                  </a:lnTo>
                  <a:lnTo>
                    <a:pt x="4704" y="4827"/>
                  </a:lnTo>
                  <a:lnTo>
                    <a:pt x="4773" y="4799"/>
                  </a:lnTo>
                  <a:lnTo>
                    <a:pt x="4841" y="4786"/>
                  </a:lnTo>
                  <a:lnTo>
                    <a:pt x="4910" y="4786"/>
                  </a:lnTo>
                  <a:lnTo>
                    <a:pt x="4979" y="4799"/>
                  </a:lnTo>
                  <a:lnTo>
                    <a:pt x="5035" y="4813"/>
                  </a:lnTo>
                  <a:lnTo>
                    <a:pt x="5035" y="4813"/>
                  </a:lnTo>
                  <a:lnTo>
                    <a:pt x="5021" y="4758"/>
                  </a:lnTo>
                  <a:lnTo>
                    <a:pt x="4910" y="4703"/>
                  </a:lnTo>
                  <a:lnTo>
                    <a:pt x="4828" y="4689"/>
                  </a:lnTo>
                  <a:lnTo>
                    <a:pt x="4731" y="4675"/>
                  </a:lnTo>
                  <a:lnTo>
                    <a:pt x="4621" y="4689"/>
                  </a:lnTo>
                  <a:lnTo>
                    <a:pt x="4511" y="4703"/>
                  </a:lnTo>
                  <a:lnTo>
                    <a:pt x="4469" y="4717"/>
                  </a:lnTo>
                  <a:lnTo>
                    <a:pt x="4428" y="4703"/>
                  </a:lnTo>
                  <a:lnTo>
                    <a:pt x="4414" y="4675"/>
                  </a:lnTo>
                  <a:lnTo>
                    <a:pt x="4414" y="4662"/>
                  </a:lnTo>
                  <a:lnTo>
                    <a:pt x="4483" y="4620"/>
                  </a:lnTo>
                  <a:lnTo>
                    <a:pt x="4566" y="4579"/>
                  </a:lnTo>
                  <a:lnTo>
                    <a:pt x="4635" y="4551"/>
                  </a:lnTo>
                  <a:lnTo>
                    <a:pt x="4717" y="4537"/>
                  </a:lnTo>
                  <a:lnTo>
                    <a:pt x="4855" y="4537"/>
                  </a:lnTo>
                  <a:lnTo>
                    <a:pt x="4979" y="4551"/>
                  </a:lnTo>
                  <a:lnTo>
                    <a:pt x="4979" y="4551"/>
                  </a:lnTo>
                  <a:lnTo>
                    <a:pt x="4952" y="4413"/>
                  </a:lnTo>
                  <a:lnTo>
                    <a:pt x="4966" y="4275"/>
                  </a:lnTo>
                  <a:lnTo>
                    <a:pt x="5007" y="4013"/>
                  </a:lnTo>
                  <a:lnTo>
                    <a:pt x="5048" y="3820"/>
                  </a:lnTo>
                  <a:lnTo>
                    <a:pt x="5076" y="3696"/>
                  </a:lnTo>
                  <a:lnTo>
                    <a:pt x="5076" y="3627"/>
                  </a:lnTo>
                  <a:lnTo>
                    <a:pt x="5062" y="3586"/>
                  </a:lnTo>
                  <a:lnTo>
                    <a:pt x="5090" y="3448"/>
                  </a:lnTo>
                  <a:lnTo>
                    <a:pt x="5062" y="3269"/>
                  </a:lnTo>
                  <a:lnTo>
                    <a:pt x="5048" y="3144"/>
                  </a:lnTo>
                  <a:lnTo>
                    <a:pt x="5021" y="3034"/>
                  </a:lnTo>
                  <a:lnTo>
                    <a:pt x="4979" y="2910"/>
                  </a:lnTo>
                  <a:lnTo>
                    <a:pt x="4938" y="2800"/>
                  </a:lnTo>
                  <a:lnTo>
                    <a:pt x="4828" y="2551"/>
                  </a:lnTo>
                  <a:lnTo>
                    <a:pt x="4759" y="2427"/>
                  </a:lnTo>
                  <a:lnTo>
                    <a:pt x="4717" y="2372"/>
                  </a:lnTo>
                  <a:lnTo>
                    <a:pt x="4676" y="2331"/>
                  </a:lnTo>
                  <a:lnTo>
                    <a:pt x="4648" y="2317"/>
                  </a:lnTo>
                  <a:lnTo>
                    <a:pt x="4635" y="2331"/>
                  </a:lnTo>
                  <a:lnTo>
                    <a:pt x="4621" y="2345"/>
                  </a:lnTo>
                  <a:lnTo>
                    <a:pt x="4621" y="2358"/>
                  </a:lnTo>
                  <a:lnTo>
                    <a:pt x="4662" y="2483"/>
                  </a:lnTo>
                  <a:lnTo>
                    <a:pt x="4717" y="2607"/>
                  </a:lnTo>
                  <a:lnTo>
                    <a:pt x="4841" y="2841"/>
                  </a:lnTo>
                  <a:lnTo>
                    <a:pt x="4745" y="2731"/>
                  </a:lnTo>
                  <a:lnTo>
                    <a:pt x="4635" y="2634"/>
                  </a:lnTo>
                  <a:lnTo>
                    <a:pt x="4566" y="2496"/>
                  </a:lnTo>
                  <a:lnTo>
                    <a:pt x="4497" y="2372"/>
                  </a:lnTo>
                  <a:lnTo>
                    <a:pt x="4455" y="2317"/>
                  </a:lnTo>
                  <a:lnTo>
                    <a:pt x="4428" y="2303"/>
                  </a:lnTo>
                  <a:lnTo>
                    <a:pt x="4414" y="2303"/>
                  </a:lnTo>
                  <a:lnTo>
                    <a:pt x="4400" y="2331"/>
                  </a:lnTo>
                  <a:lnTo>
                    <a:pt x="4400" y="2372"/>
                  </a:lnTo>
                  <a:lnTo>
                    <a:pt x="4442" y="2483"/>
                  </a:lnTo>
                  <a:lnTo>
                    <a:pt x="4373" y="2441"/>
                  </a:lnTo>
                  <a:lnTo>
                    <a:pt x="4331" y="2372"/>
                  </a:lnTo>
                  <a:lnTo>
                    <a:pt x="4304" y="2289"/>
                  </a:lnTo>
                  <a:lnTo>
                    <a:pt x="4248" y="2234"/>
                  </a:lnTo>
                  <a:lnTo>
                    <a:pt x="4193" y="2179"/>
                  </a:lnTo>
                  <a:lnTo>
                    <a:pt x="4152" y="2179"/>
                  </a:lnTo>
                  <a:lnTo>
                    <a:pt x="4138" y="2193"/>
                  </a:lnTo>
                  <a:lnTo>
                    <a:pt x="4138" y="2221"/>
                  </a:lnTo>
                  <a:lnTo>
                    <a:pt x="4166" y="2331"/>
                  </a:lnTo>
                  <a:lnTo>
                    <a:pt x="4097" y="2234"/>
                  </a:lnTo>
                  <a:lnTo>
                    <a:pt x="4000" y="2152"/>
                  </a:lnTo>
                  <a:lnTo>
                    <a:pt x="3904" y="2083"/>
                  </a:lnTo>
                  <a:lnTo>
                    <a:pt x="3849" y="2055"/>
                  </a:lnTo>
                  <a:lnTo>
                    <a:pt x="3793" y="2041"/>
                  </a:lnTo>
                  <a:lnTo>
                    <a:pt x="3780" y="2041"/>
                  </a:lnTo>
                  <a:lnTo>
                    <a:pt x="3766" y="2055"/>
                  </a:lnTo>
                  <a:lnTo>
                    <a:pt x="3766" y="2069"/>
                  </a:lnTo>
                  <a:lnTo>
                    <a:pt x="3766" y="2096"/>
                  </a:lnTo>
                  <a:lnTo>
                    <a:pt x="3835" y="2165"/>
                  </a:lnTo>
                  <a:lnTo>
                    <a:pt x="3917" y="2234"/>
                  </a:lnTo>
                  <a:lnTo>
                    <a:pt x="3738" y="2179"/>
                  </a:lnTo>
                  <a:lnTo>
                    <a:pt x="3642" y="2083"/>
                  </a:lnTo>
                  <a:lnTo>
                    <a:pt x="3573" y="2027"/>
                  </a:lnTo>
                  <a:lnTo>
                    <a:pt x="3518" y="1986"/>
                  </a:lnTo>
                  <a:lnTo>
                    <a:pt x="3504" y="1986"/>
                  </a:lnTo>
                  <a:lnTo>
                    <a:pt x="3490" y="2000"/>
                  </a:lnTo>
                  <a:lnTo>
                    <a:pt x="3476" y="2014"/>
                  </a:lnTo>
                  <a:lnTo>
                    <a:pt x="3490" y="2027"/>
                  </a:lnTo>
                  <a:lnTo>
                    <a:pt x="3545" y="2138"/>
                  </a:lnTo>
                  <a:lnTo>
                    <a:pt x="3545" y="2138"/>
                  </a:lnTo>
                  <a:lnTo>
                    <a:pt x="3421" y="2110"/>
                  </a:lnTo>
                  <a:lnTo>
                    <a:pt x="3338" y="2014"/>
                  </a:lnTo>
                  <a:lnTo>
                    <a:pt x="3283" y="1958"/>
                  </a:lnTo>
                  <a:lnTo>
                    <a:pt x="3228" y="1917"/>
                  </a:lnTo>
                  <a:lnTo>
                    <a:pt x="3214" y="1931"/>
                  </a:lnTo>
                  <a:lnTo>
                    <a:pt x="3200" y="1945"/>
                  </a:lnTo>
                  <a:lnTo>
                    <a:pt x="3242" y="2027"/>
                  </a:lnTo>
                  <a:lnTo>
                    <a:pt x="3242" y="2027"/>
                  </a:lnTo>
                  <a:lnTo>
                    <a:pt x="3173" y="1972"/>
                  </a:lnTo>
                  <a:lnTo>
                    <a:pt x="3118" y="1917"/>
                  </a:lnTo>
                  <a:lnTo>
                    <a:pt x="3049" y="1890"/>
                  </a:lnTo>
                  <a:lnTo>
                    <a:pt x="2966" y="1862"/>
                  </a:lnTo>
                  <a:lnTo>
                    <a:pt x="2966" y="1876"/>
                  </a:lnTo>
                  <a:lnTo>
                    <a:pt x="2952" y="1890"/>
                  </a:lnTo>
                  <a:lnTo>
                    <a:pt x="2993" y="1986"/>
                  </a:lnTo>
                  <a:lnTo>
                    <a:pt x="3049" y="2083"/>
                  </a:lnTo>
                  <a:lnTo>
                    <a:pt x="3021" y="2083"/>
                  </a:lnTo>
                  <a:lnTo>
                    <a:pt x="2911" y="1931"/>
                  </a:lnTo>
                  <a:lnTo>
                    <a:pt x="2773" y="1821"/>
                  </a:lnTo>
                  <a:lnTo>
                    <a:pt x="2759" y="1807"/>
                  </a:lnTo>
                  <a:lnTo>
                    <a:pt x="2745" y="1821"/>
                  </a:lnTo>
                  <a:lnTo>
                    <a:pt x="2731" y="1834"/>
                  </a:lnTo>
                  <a:lnTo>
                    <a:pt x="2731" y="1848"/>
                  </a:lnTo>
                  <a:lnTo>
                    <a:pt x="2773" y="1972"/>
                  </a:lnTo>
                  <a:lnTo>
                    <a:pt x="2814" y="2083"/>
                  </a:lnTo>
                  <a:lnTo>
                    <a:pt x="2773" y="2083"/>
                  </a:lnTo>
                  <a:lnTo>
                    <a:pt x="2704" y="1986"/>
                  </a:lnTo>
                  <a:lnTo>
                    <a:pt x="2663" y="1945"/>
                  </a:lnTo>
                  <a:lnTo>
                    <a:pt x="2607" y="1903"/>
                  </a:lnTo>
                  <a:lnTo>
                    <a:pt x="2566" y="1903"/>
                  </a:lnTo>
                  <a:lnTo>
                    <a:pt x="2552" y="1931"/>
                  </a:lnTo>
                  <a:lnTo>
                    <a:pt x="2552" y="1945"/>
                  </a:lnTo>
                  <a:lnTo>
                    <a:pt x="2607" y="2110"/>
                  </a:lnTo>
                  <a:lnTo>
                    <a:pt x="2497" y="2124"/>
                  </a:lnTo>
                  <a:lnTo>
                    <a:pt x="2483" y="2027"/>
                  </a:lnTo>
                  <a:lnTo>
                    <a:pt x="2469" y="2000"/>
                  </a:lnTo>
                  <a:lnTo>
                    <a:pt x="2442" y="1986"/>
                  </a:lnTo>
                  <a:lnTo>
                    <a:pt x="2400" y="1986"/>
                  </a:lnTo>
                  <a:lnTo>
                    <a:pt x="2387" y="2000"/>
                  </a:lnTo>
                  <a:lnTo>
                    <a:pt x="2387" y="2014"/>
                  </a:lnTo>
                  <a:lnTo>
                    <a:pt x="2373" y="2152"/>
                  </a:lnTo>
                  <a:lnTo>
                    <a:pt x="2332" y="2165"/>
                  </a:lnTo>
                  <a:lnTo>
                    <a:pt x="2345" y="1972"/>
                  </a:lnTo>
                  <a:lnTo>
                    <a:pt x="2332" y="1931"/>
                  </a:lnTo>
                  <a:lnTo>
                    <a:pt x="2304" y="1917"/>
                  </a:lnTo>
                  <a:lnTo>
                    <a:pt x="2263" y="1917"/>
                  </a:lnTo>
                  <a:lnTo>
                    <a:pt x="2249" y="1931"/>
                  </a:lnTo>
                  <a:lnTo>
                    <a:pt x="2235" y="1945"/>
                  </a:lnTo>
                  <a:lnTo>
                    <a:pt x="2166" y="2083"/>
                  </a:lnTo>
                  <a:lnTo>
                    <a:pt x="2125" y="2221"/>
                  </a:lnTo>
                  <a:lnTo>
                    <a:pt x="2125" y="2165"/>
                  </a:lnTo>
                  <a:lnTo>
                    <a:pt x="2111" y="2110"/>
                  </a:lnTo>
                  <a:lnTo>
                    <a:pt x="2097" y="2069"/>
                  </a:lnTo>
                  <a:lnTo>
                    <a:pt x="2125" y="2055"/>
                  </a:lnTo>
                  <a:lnTo>
                    <a:pt x="2125" y="2041"/>
                  </a:lnTo>
                  <a:lnTo>
                    <a:pt x="2125" y="2014"/>
                  </a:lnTo>
                  <a:lnTo>
                    <a:pt x="2111" y="2000"/>
                  </a:lnTo>
                  <a:lnTo>
                    <a:pt x="2097" y="1986"/>
                  </a:lnTo>
                  <a:lnTo>
                    <a:pt x="2056" y="1986"/>
                  </a:lnTo>
                  <a:lnTo>
                    <a:pt x="2028" y="2014"/>
                  </a:lnTo>
                  <a:lnTo>
                    <a:pt x="1945" y="2165"/>
                  </a:lnTo>
                  <a:lnTo>
                    <a:pt x="1876" y="2331"/>
                  </a:lnTo>
                  <a:lnTo>
                    <a:pt x="1752" y="2386"/>
                  </a:lnTo>
                  <a:lnTo>
                    <a:pt x="1766" y="2345"/>
                  </a:lnTo>
                  <a:lnTo>
                    <a:pt x="1821" y="2248"/>
                  </a:lnTo>
                  <a:lnTo>
                    <a:pt x="1835" y="2193"/>
                  </a:lnTo>
                  <a:lnTo>
                    <a:pt x="1821" y="2138"/>
                  </a:lnTo>
                  <a:lnTo>
                    <a:pt x="1794" y="2124"/>
                  </a:lnTo>
                  <a:lnTo>
                    <a:pt x="1752" y="2124"/>
                  </a:lnTo>
                  <a:lnTo>
                    <a:pt x="1739" y="2138"/>
                  </a:lnTo>
                  <a:lnTo>
                    <a:pt x="1656" y="2221"/>
                  </a:lnTo>
                  <a:lnTo>
                    <a:pt x="1601" y="2317"/>
                  </a:lnTo>
                  <a:lnTo>
                    <a:pt x="1573" y="2414"/>
                  </a:lnTo>
                  <a:lnTo>
                    <a:pt x="1532" y="2524"/>
                  </a:lnTo>
                  <a:lnTo>
                    <a:pt x="1463" y="2579"/>
                  </a:lnTo>
                  <a:lnTo>
                    <a:pt x="1463" y="2579"/>
                  </a:lnTo>
                  <a:lnTo>
                    <a:pt x="1490" y="2469"/>
                  </a:lnTo>
                  <a:lnTo>
                    <a:pt x="1490" y="2414"/>
                  </a:lnTo>
                  <a:lnTo>
                    <a:pt x="1490" y="2358"/>
                  </a:lnTo>
                  <a:lnTo>
                    <a:pt x="1490" y="2345"/>
                  </a:lnTo>
                  <a:lnTo>
                    <a:pt x="1476" y="2345"/>
                  </a:lnTo>
                  <a:lnTo>
                    <a:pt x="1435" y="2372"/>
                  </a:lnTo>
                  <a:lnTo>
                    <a:pt x="1408" y="2414"/>
                  </a:lnTo>
                  <a:lnTo>
                    <a:pt x="1352" y="2510"/>
                  </a:lnTo>
                  <a:lnTo>
                    <a:pt x="1325" y="2620"/>
                  </a:lnTo>
                  <a:lnTo>
                    <a:pt x="1297" y="2717"/>
                  </a:lnTo>
                  <a:lnTo>
                    <a:pt x="1270" y="2758"/>
                  </a:lnTo>
                  <a:lnTo>
                    <a:pt x="1256" y="2662"/>
                  </a:lnTo>
                  <a:lnTo>
                    <a:pt x="1228" y="2565"/>
                  </a:lnTo>
                  <a:lnTo>
                    <a:pt x="1214" y="2551"/>
                  </a:lnTo>
                  <a:lnTo>
                    <a:pt x="1201" y="2551"/>
                  </a:lnTo>
                  <a:lnTo>
                    <a:pt x="1159" y="2634"/>
                  </a:lnTo>
                  <a:lnTo>
                    <a:pt x="1118" y="2717"/>
                  </a:lnTo>
                  <a:lnTo>
                    <a:pt x="1090" y="2814"/>
                  </a:lnTo>
                  <a:lnTo>
                    <a:pt x="1063" y="2910"/>
                  </a:lnTo>
                  <a:lnTo>
                    <a:pt x="1035" y="2800"/>
                  </a:lnTo>
                  <a:lnTo>
                    <a:pt x="1021" y="2786"/>
                  </a:lnTo>
                  <a:lnTo>
                    <a:pt x="1008" y="2786"/>
                  </a:lnTo>
                  <a:lnTo>
                    <a:pt x="994" y="2800"/>
                  </a:lnTo>
                  <a:lnTo>
                    <a:pt x="980" y="2814"/>
                  </a:lnTo>
                  <a:lnTo>
                    <a:pt x="966" y="3020"/>
                  </a:lnTo>
                  <a:lnTo>
                    <a:pt x="952" y="3241"/>
                  </a:lnTo>
                  <a:lnTo>
                    <a:pt x="897" y="3089"/>
                  </a:lnTo>
                  <a:lnTo>
                    <a:pt x="883" y="3089"/>
                  </a:lnTo>
                  <a:lnTo>
                    <a:pt x="842" y="3158"/>
                  </a:lnTo>
                  <a:lnTo>
                    <a:pt x="815" y="3227"/>
                  </a:lnTo>
                  <a:lnTo>
                    <a:pt x="801" y="3296"/>
                  </a:lnTo>
                  <a:lnTo>
                    <a:pt x="801" y="3379"/>
                  </a:lnTo>
                  <a:lnTo>
                    <a:pt x="773" y="3351"/>
                  </a:lnTo>
                  <a:lnTo>
                    <a:pt x="773" y="3338"/>
                  </a:lnTo>
                  <a:lnTo>
                    <a:pt x="773" y="3296"/>
                  </a:lnTo>
                  <a:lnTo>
                    <a:pt x="759" y="3269"/>
                  </a:lnTo>
                  <a:lnTo>
                    <a:pt x="773" y="3213"/>
                  </a:lnTo>
                  <a:lnTo>
                    <a:pt x="773" y="3172"/>
                  </a:lnTo>
                  <a:lnTo>
                    <a:pt x="746" y="3158"/>
                  </a:lnTo>
                  <a:lnTo>
                    <a:pt x="718" y="3144"/>
                  </a:lnTo>
                  <a:lnTo>
                    <a:pt x="677" y="3144"/>
                  </a:lnTo>
                  <a:lnTo>
                    <a:pt x="704" y="3103"/>
                  </a:lnTo>
                  <a:lnTo>
                    <a:pt x="704" y="3076"/>
                  </a:lnTo>
                  <a:lnTo>
                    <a:pt x="690" y="3034"/>
                  </a:lnTo>
                  <a:lnTo>
                    <a:pt x="663" y="3020"/>
                  </a:lnTo>
                  <a:lnTo>
                    <a:pt x="635" y="3007"/>
                  </a:lnTo>
                  <a:lnTo>
                    <a:pt x="649" y="2910"/>
                  </a:lnTo>
                  <a:lnTo>
                    <a:pt x="663" y="2896"/>
                  </a:lnTo>
                  <a:lnTo>
                    <a:pt x="677" y="2882"/>
                  </a:lnTo>
                  <a:lnTo>
                    <a:pt x="677" y="2827"/>
                  </a:lnTo>
                  <a:lnTo>
                    <a:pt x="649" y="2800"/>
                  </a:lnTo>
                  <a:lnTo>
                    <a:pt x="621" y="2786"/>
                  </a:lnTo>
                  <a:lnTo>
                    <a:pt x="594" y="2786"/>
                  </a:lnTo>
                  <a:lnTo>
                    <a:pt x="594" y="2772"/>
                  </a:lnTo>
                  <a:lnTo>
                    <a:pt x="621" y="2731"/>
                  </a:lnTo>
                  <a:lnTo>
                    <a:pt x="621" y="2689"/>
                  </a:lnTo>
                  <a:lnTo>
                    <a:pt x="594" y="2662"/>
                  </a:lnTo>
                  <a:lnTo>
                    <a:pt x="552" y="2648"/>
                  </a:lnTo>
                  <a:lnTo>
                    <a:pt x="497" y="2648"/>
                  </a:lnTo>
                  <a:lnTo>
                    <a:pt x="484" y="2620"/>
                  </a:lnTo>
                  <a:lnTo>
                    <a:pt x="497" y="2620"/>
                  </a:lnTo>
                  <a:lnTo>
                    <a:pt x="525" y="2607"/>
                  </a:lnTo>
                  <a:lnTo>
                    <a:pt x="539" y="2579"/>
                  </a:lnTo>
                  <a:lnTo>
                    <a:pt x="566" y="2538"/>
                  </a:lnTo>
                  <a:lnTo>
                    <a:pt x="552" y="2483"/>
                  </a:lnTo>
                  <a:lnTo>
                    <a:pt x="539" y="2469"/>
                  </a:lnTo>
                  <a:lnTo>
                    <a:pt x="511" y="2441"/>
                  </a:lnTo>
                  <a:lnTo>
                    <a:pt x="525" y="2427"/>
                  </a:lnTo>
                  <a:lnTo>
                    <a:pt x="635" y="2427"/>
                  </a:lnTo>
                  <a:lnTo>
                    <a:pt x="663" y="2400"/>
                  </a:lnTo>
                  <a:lnTo>
                    <a:pt x="677" y="2386"/>
                  </a:lnTo>
                  <a:lnTo>
                    <a:pt x="690" y="2358"/>
                  </a:lnTo>
                  <a:lnTo>
                    <a:pt x="690" y="2303"/>
                  </a:lnTo>
                  <a:lnTo>
                    <a:pt x="677" y="2276"/>
                  </a:lnTo>
                  <a:lnTo>
                    <a:pt x="649" y="2262"/>
                  </a:lnTo>
                  <a:lnTo>
                    <a:pt x="539" y="2179"/>
                  </a:lnTo>
                  <a:lnTo>
                    <a:pt x="539" y="2165"/>
                  </a:lnTo>
                  <a:lnTo>
                    <a:pt x="566" y="2179"/>
                  </a:lnTo>
                  <a:lnTo>
                    <a:pt x="594" y="2193"/>
                  </a:lnTo>
                  <a:lnTo>
                    <a:pt x="621" y="2193"/>
                  </a:lnTo>
                  <a:lnTo>
                    <a:pt x="663" y="2165"/>
                  </a:lnTo>
                  <a:lnTo>
                    <a:pt x="690" y="2152"/>
                  </a:lnTo>
                  <a:lnTo>
                    <a:pt x="690" y="2124"/>
                  </a:lnTo>
                  <a:lnTo>
                    <a:pt x="690" y="2096"/>
                  </a:lnTo>
                  <a:lnTo>
                    <a:pt x="677" y="2069"/>
                  </a:lnTo>
                  <a:lnTo>
                    <a:pt x="635" y="1986"/>
                  </a:lnTo>
                  <a:lnTo>
                    <a:pt x="635" y="1972"/>
                  </a:lnTo>
                  <a:lnTo>
                    <a:pt x="704" y="2000"/>
                  </a:lnTo>
                  <a:lnTo>
                    <a:pt x="759" y="2000"/>
                  </a:lnTo>
                  <a:lnTo>
                    <a:pt x="773" y="1986"/>
                  </a:lnTo>
                  <a:lnTo>
                    <a:pt x="787" y="1958"/>
                  </a:lnTo>
                  <a:lnTo>
                    <a:pt x="801" y="1903"/>
                  </a:lnTo>
                  <a:lnTo>
                    <a:pt x="801" y="1876"/>
                  </a:lnTo>
                  <a:lnTo>
                    <a:pt x="787" y="1862"/>
                  </a:lnTo>
                  <a:lnTo>
                    <a:pt x="746" y="1821"/>
                  </a:lnTo>
                  <a:lnTo>
                    <a:pt x="759" y="1793"/>
                  </a:lnTo>
                  <a:lnTo>
                    <a:pt x="759" y="1765"/>
                  </a:lnTo>
                  <a:lnTo>
                    <a:pt x="759" y="1738"/>
                  </a:lnTo>
                  <a:lnTo>
                    <a:pt x="746" y="1710"/>
                  </a:lnTo>
                  <a:lnTo>
                    <a:pt x="718" y="1683"/>
                  </a:lnTo>
                  <a:lnTo>
                    <a:pt x="815" y="1710"/>
                  </a:lnTo>
                  <a:lnTo>
                    <a:pt x="870" y="1710"/>
                  </a:lnTo>
                  <a:lnTo>
                    <a:pt x="911" y="1669"/>
                  </a:lnTo>
                  <a:lnTo>
                    <a:pt x="925" y="1627"/>
                  </a:lnTo>
                  <a:lnTo>
                    <a:pt x="911" y="1600"/>
                  </a:lnTo>
                  <a:lnTo>
                    <a:pt x="897" y="1572"/>
                  </a:lnTo>
                  <a:lnTo>
                    <a:pt x="828" y="1503"/>
                  </a:lnTo>
                  <a:lnTo>
                    <a:pt x="828" y="1503"/>
                  </a:lnTo>
                  <a:lnTo>
                    <a:pt x="897" y="1517"/>
                  </a:lnTo>
                  <a:lnTo>
                    <a:pt x="939" y="1517"/>
                  </a:lnTo>
                  <a:lnTo>
                    <a:pt x="980" y="1490"/>
                  </a:lnTo>
                  <a:lnTo>
                    <a:pt x="994" y="1434"/>
                  </a:lnTo>
                  <a:lnTo>
                    <a:pt x="980" y="1407"/>
                  </a:lnTo>
                  <a:lnTo>
                    <a:pt x="966" y="1393"/>
                  </a:lnTo>
                  <a:lnTo>
                    <a:pt x="1008" y="1365"/>
                  </a:lnTo>
                  <a:lnTo>
                    <a:pt x="1021" y="1338"/>
                  </a:lnTo>
                  <a:lnTo>
                    <a:pt x="1035" y="1297"/>
                  </a:lnTo>
                  <a:lnTo>
                    <a:pt x="1021" y="1269"/>
                  </a:lnTo>
                  <a:lnTo>
                    <a:pt x="980" y="1214"/>
                  </a:lnTo>
                  <a:lnTo>
                    <a:pt x="1021" y="1200"/>
                  </a:lnTo>
                  <a:lnTo>
                    <a:pt x="1049" y="1172"/>
                  </a:lnTo>
                  <a:lnTo>
                    <a:pt x="1063" y="1145"/>
                  </a:lnTo>
                  <a:lnTo>
                    <a:pt x="1063" y="1103"/>
                  </a:lnTo>
                  <a:lnTo>
                    <a:pt x="994" y="993"/>
                  </a:lnTo>
                  <a:lnTo>
                    <a:pt x="1008" y="966"/>
                  </a:lnTo>
                  <a:lnTo>
                    <a:pt x="1035" y="979"/>
                  </a:lnTo>
                  <a:lnTo>
                    <a:pt x="1063" y="993"/>
                  </a:lnTo>
                  <a:lnTo>
                    <a:pt x="1077" y="993"/>
                  </a:lnTo>
                  <a:lnTo>
                    <a:pt x="1118" y="966"/>
                  </a:lnTo>
                  <a:lnTo>
                    <a:pt x="1132" y="924"/>
                  </a:lnTo>
                  <a:lnTo>
                    <a:pt x="1132" y="897"/>
                  </a:lnTo>
                  <a:lnTo>
                    <a:pt x="1118" y="883"/>
                  </a:lnTo>
                  <a:lnTo>
                    <a:pt x="1049" y="800"/>
                  </a:lnTo>
                  <a:lnTo>
                    <a:pt x="1049" y="786"/>
                  </a:lnTo>
                  <a:lnTo>
                    <a:pt x="1090" y="786"/>
                  </a:lnTo>
                  <a:lnTo>
                    <a:pt x="1118" y="759"/>
                  </a:lnTo>
                  <a:lnTo>
                    <a:pt x="1118" y="731"/>
                  </a:lnTo>
                  <a:lnTo>
                    <a:pt x="1104" y="690"/>
                  </a:lnTo>
                  <a:lnTo>
                    <a:pt x="1077" y="662"/>
                  </a:lnTo>
                  <a:lnTo>
                    <a:pt x="1132" y="579"/>
                  </a:lnTo>
                  <a:lnTo>
                    <a:pt x="1146" y="552"/>
                  </a:lnTo>
                  <a:lnTo>
                    <a:pt x="1132" y="510"/>
                  </a:lnTo>
                  <a:lnTo>
                    <a:pt x="1118" y="483"/>
                  </a:lnTo>
                  <a:lnTo>
                    <a:pt x="1077" y="469"/>
                  </a:lnTo>
                  <a:lnTo>
                    <a:pt x="1077" y="441"/>
                  </a:lnTo>
                  <a:lnTo>
                    <a:pt x="1063" y="414"/>
                  </a:lnTo>
                  <a:lnTo>
                    <a:pt x="1049" y="400"/>
                  </a:lnTo>
                  <a:lnTo>
                    <a:pt x="1063" y="359"/>
                  </a:lnTo>
                  <a:lnTo>
                    <a:pt x="1063" y="331"/>
                  </a:lnTo>
                  <a:lnTo>
                    <a:pt x="1049" y="290"/>
                  </a:lnTo>
                  <a:lnTo>
                    <a:pt x="1035" y="276"/>
                  </a:lnTo>
                  <a:lnTo>
                    <a:pt x="1008" y="262"/>
                  </a:lnTo>
                  <a:lnTo>
                    <a:pt x="994" y="235"/>
                  </a:lnTo>
                  <a:lnTo>
                    <a:pt x="980" y="193"/>
                  </a:lnTo>
                  <a:lnTo>
                    <a:pt x="952" y="152"/>
                  </a:lnTo>
                  <a:lnTo>
                    <a:pt x="952" y="124"/>
                  </a:lnTo>
                  <a:lnTo>
                    <a:pt x="939" y="97"/>
                  </a:lnTo>
                  <a:lnTo>
                    <a:pt x="925" y="83"/>
                  </a:lnTo>
                  <a:lnTo>
                    <a:pt x="897" y="69"/>
                  </a:lnTo>
                  <a:lnTo>
                    <a:pt x="842" y="55"/>
                  </a:lnTo>
                  <a:lnTo>
                    <a:pt x="828" y="42"/>
                  </a:lnTo>
                  <a:lnTo>
                    <a:pt x="801" y="28"/>
                  </a:lnTo>
                  <a:lnTo>
                    <a:pt x="773" y="14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 </a:t>
              </a:r>
            </a:p>
          </p:txBody>
        </p:sp>
        <p:sp>
          <p:nvSpPr>
            <p:cNvPr id="33" name="Shape 33"/>
            <p:cNvSpPr/>
            <p:nvPr/>
          </p:nvSpPr>
          <p:spPr>
            <a:xfrm>
              <a:off x="3669325" y="3197425"/>
              <a:ext cx="72775" cy="86225"/>
            </a:xfrm>
            <a:custGeom>
              <a:avLst/>
              <a:gdLst/>
              <a:ahLst/>
              <a:cxnLst/>
              <a:rect l="0" t="0" r="0" b="0"/>
              <a:pathLst>
                <a:path w="2911" h="3449" extrusionOk="0">
                  <a:moveTo>
                    <a:pt x="317" y="1642"/>
                  </a:moveTo>
                  <a:lnTo>
                    <a:pt x="442" y="1683"/>
                  </a:lnTo>
                  <a:lnTo>
                    <a:pt x="566" y="1725"/>
                  </a:lnTo>
                  <a:lnTo>
                    <a:pt x="648" y="1780"/>
                  </a:lnTo>
                  <a:lnTo>
                    <a:pt x="731" y="1835"/>
                  </a:lnTo>
                  <a:lnTo>
                    <a:pt x="786" y="1890"/>
                  </a:lnTo>
                  <a:lnTo>
                    <a:pt x="828" y="1959"/>
                  </a:lnTo>
                  <a:lnTo>
                    <a:pt x="855" y="2028"/>
                  </a:lnTo>
                  <a:lnTo>
                    <a:pt x="869" y="2083"/>
                  </a:lnTo>
                  <a:lnTo>
                    <a:pt x="883" y="2207"/>
                  </a:lnTo>
                  <a:lnTo>
                    <a:pt x="883" y="2318"/>
                  </a:lnTo>
                  <a:lnTo>
                    <a:pt x="855" y="2414"/>
                  </a:lnTo>
                  <a:lnTo>
                    <a:pt x="704" y="2387"/>
                  </a:lnTo>
                  <a:lnTo>
                    <a:pt x="593" y="2359"/>
                  </a:lnTo>
                  <a:lnTo>
                    <a:pt x="497" y="2304"/>
                  </a:lnTo>
                  <a:lnTo>
                    <a:pt x="414" y="2263"/>
                  </a:lnTo>
                  <a:lnTo>
                    <a:pt x="359" y="2194"/>
                  </a:lnTo>
                  <a:lnTo>
                    <a:pt x="317" y="2139"/>
                  </a:lnTo>
                  <a:lnTo>
                    <a:pt x="290" y="2070"/>
                  </a:lnTo>
                  <a:lnTo>
                    <a:pt x="262" y="2001"/>
                  </a:lnTo>
                  <a:lnTo>
                    <a:pt x="262" y="1932"/>
                  </a:lnTo>
                  <a:lnTo>
                    <a:pt x="262" y="1863"/>
                  </a:lnTo>
                  <a:lnTo>
                    <a:pt x="276" y="1752"/>
                  </a:lnTo>
                  <a:lnTo>
                    <a:pt x="317" y="1642"/>
                  </a:lnTo>
                  <a:close/>
                  <a:moveTo>
                    <a:pt x="1890" y="2125"/>
                  </a:moveTo>
                  <a:lnTo>
                    <a:pt x="2000" y="2166"/>
                  </a:lnTo>
                  <a:lnTo>
                    <a:pt x="2138" y="2207"/>
                  </a:lnTo>
                  <a:lnTo>
                    <a:pt x="2097" y="2318"/>
                  </a:lnTo>
                  <a:lnTo>
                    <a:pt x="2041" y="2414"/>
                  </a:lnTo>
                  <a:lnTo>
                    <a:pt x="2014" y="2469"/>
                  </a:lnTo>
                  <a:lnTo>
                    <a:pt x="1959" y="2525"/>
                  </a:lnTo>
                  <a:lnTo>
                    <a:pt x="1917" y="2566"/>
                  </a:lnTo>
                  <a:lnTo>
                    <a:pt x="1848" y="2607"/>
                  </a:lnTo>
                  <a:lnTo>
                    <a:pt x="1779" y="2635"/>
                  </a:lnTo>
                  <a:lnTo>
                    <a:pt x="1697" y="2649"/>
                  </a:lnTo>
                  <a:lnTo>
                    <a:pt x="1600" y="2649"/>
                  </a:lnTo>
                  <a:lnTo>
                    <a:pt x="1503" y="2635"/>
                  </a:lnTo>
                  <a:lnTo>
                    <a:pt x="1379" y="2594"/>
                  </a:lnTo>
                  <a:lnTo>
                    <a:pt x="1255" y="2525"/>
                  </a:lnTo>
                  <a:lnTo>
                    <a:pt x="1283" y="2428"/>
                  </a:lnTo>
                  <a:lnTo>
                    <a:pt x="1338" y="2332"/>
                  </a:lnTo>
                  <a:lnTo>
                    <a:pt x="1421" y="2249"/>
                  </a:lnTo>
                  <a:lnTo>
                    <a:pt x="1476" y="2207"/>
                  </a:lnTo>
                  <a:lnTo>
                    <a:pt x="1531" y="2166"/>
                  </a:lnTo>
                  <a:lnTo>
                    <a:pt x="1600" y="2139"/>
                  </a:lnTo>
                  <a:lnTo>
                    <a:pt x="1683" y="2125"/>
                  </a:lnTo>
                  <a:close/>
                  <a:moveTo>
                    <a:pt x="331" y="1"/>
                  </a:moveTo>
                  <a:lnTo>
                    <a:pt x="304" y="28"/>
                  </a:lnTo>
                  <a:lnTo>
                    <a:pt x="276" y="56"/>
                  </a:lnTo>
                  <a:lnTo>
                    <a:pt x="221" y="291"/>
                  </a:lnTo>
                  <a:lnTo>
                    <a:pt x="166" y="594"/>
                  </a:lnTo>
                  <a:lnTo>
                    <a:pt x="97" y="994"/>
                  </a:lnTo>
                  <a:lnTo>
                    <a:pt x="69" y="1228"/>
                  </a:lnTo>
                  <a:lnTo>
                    <a:pt x="28" y="1463"/>
                  </a:lnTo>
                  <a:lnTo>
                    <a:pt x="0" y="1697"/>
                  </a:lnTo>
                  <a:lnTo>
                    <a:pt x="0" y="1821"/>
                  </a:lnTo>
                  <a:lnTo>
                    <a:pt x="0" y="1932"/>
                  </a:lnTo>
                  <a:lnTo>
                    <a:pt x="28" y="2083"/>
                  </a:lnTo>
                  <a:lnTo>
                    <a:pt x="69" y="2221"/>
                  </a:lnTo>
                  <a:lnTo>
                    <a:pt x="111" y="2359"/>
                  </a:lnTo>
                  <a:lnTo>
                    <a:pt x="166" y="2497"/>
                  </a:lnTo>
                  <a:lnTo>
                    <a:pt x="235" y="2635"/>
                  </a:lnTo>
                  <a:lnTo>
                    <a:pt x="304" y="2759"/>
                  </a:lnTo>
                  <a:lnTo>
                    <a:pt x="386" y="2883"/>
                  </a:lnTo>
                  <a:lnTo>
                    <a:pt x="469" y="2980"/>
                  </a:lnTo>
                  <a:lnTo>
                    <a:pt x="579" y="3062"/>
                  </a:lnTo>
                  <a:lnTo>
                    <a:pt x="690" y="3131"/>
                  </a:lnTo>
                  <a:lnTo>
                    <a:pt x="828" y="3159"/>
                  </a:lnTo>
                  <a:lnTo>
                    <a:pt x="979" y="3173"/>
                  </a:lnTo>
                  <a:lnTo>
                    <a:pt x="1214" y="3159"/>
                  </a:lnTo>
                  <a:lnTo>
                    <a:pt x="1448" y="3118"/>
                  </a:lnTo>
                  <a:lnTo>
                    <a:pt x="1669" y="3049"/>
                  </a:lnTo>
                  <a:lnTo>
                    <a:pt x="1779" y="3007"/>
                  </a:lnTo>
                  <a:lnTo>
                    <a:pt x="1876" y="2952"/>
                  </a:lnTo>
                  <a:lnTo>
                    <a:pt x="1903" y="2966"/>
                  </a:lnTo>
                  <a:lnTo>
                    <a:pt x="2014" y="3035"/>
                  </a:lnTo>
                  <a:lnTo>
                    <a:pt x="2110" y="3104"/>
                  </a:lnTo>
                  <a:lnTo>
                    <a:pt x="2179" y="3187"/>
                  </a:lnTo>
                  <a:lnTo>
                    <a:pt x="2248" y="3269"/>
                  </a:lnTo>
                  <a:lnTo>
                    <a:pt x="2317" y="3352"/>
                  </a:lnTo>
                  <a:lnTo>
                    <a:pt x="2386" y="3435"/>
                  </a:lnTo>
                  <a:lnTo>
                    <a:pt x="2414" y="3449"/>
                  </a:lnTo>
                  <a:lnTo>
                    <a:pt x="2427" y="3449"/>
                  </a:lnTo>
                  <a:lnTo>
                    <a:pt x="2441" y="3435"/>
                  </a:lnTo>
                  <a:lnTo>
                    <a:pt x="2441" y="3421"/>
                  </a:lnTo>
                  <a:lnTo>
                    <a:pt x="2441" y="3352"/>
                  </a:lnTo>
                  <a:lnTo>
                    <a:pt x="2427" y="3297"/>
                  </a:lnTo>
                  <a:lnTo>
                    <a:pt x="2386" y="3228"/>
                  </a:lnTo>
                  <a:lnTo>
                    <a:pt x="2359" y="3173"/>
                  </a:lnTo>
                  <a:lnTo>
                    <a:pt x="2262" y="3076"/>
                  </a:lnTo>
                  <a:lnTo>
                    <a:pt x="2165" y="2994"/>
                  </a:lnTo>
                  <a:lnTo>
                    <a:pt x="2097" y="2925"/>
                  </a:lnTo>
                  <a:lnTo>
                    <a:pt x="2014" y="2869"/>
                  </a:lnTo>
                  <a:lnTo>
                    <a:pt x="2138" y="2759"/>
                  </a:lnTo>
                  <a:lnTo>
                    <a:pt x="2234" y="2649"/>
                  </a:lnTo>
                  <a:lnTo>
                    <a:pt x="2317" y="2538"/>
                  </a:lnTo>
                  <a:lnTo>
                    <a:pt x="2400" y="2401"/>
                  </a:lnTo>
                  <a:lnTo>
                    <a:pt x="2579" y="2028"/>
                  </a:lnTo>
                  <a:lnTo>
                    <a:pt x="2717" y="1683"/>
                  </a:lnTo>
                  <a:lnTo>
                    <a:pt x="2800" y="1490"/>
                  </a:lnTo>
                  <a:lnTo>
                    <a:pt x="2869" y="1146"/>
                  </a:lnTo>
                  <a:lnTo>
                    <a:pt x="2896" y="966"/>
                  </a:lnTo>
                  <a:lnTo>
                    <a:pt x="2910" y="801"/>
                  </a:lnTo>
                  <a:lnTo>
                    <a:pt x="2896" y="759"/>
                  </a:lnTo>
                  <a:lnTo>
                    <a:pt x="2869" y="732"/>
                  </a:lnTo>
                  <a:lnTo>
                    <a:pt x="2827" y="718"/>
                  </a:lnTo>
                  <a:lnTo>
                    <a:pt x="2786" y="732"/>
                  </a:lnTo>
                  <a:lnTo>
                    <a:pt x="2690" y="787"/>
                  </a:lnTo>
                  <a:lnTo>
                    <a:pt x="2607" y="856"/>
                  </a:lnTo>
                  <a:lnTo>
                    <a:pt x="2441" y="1035"/>
                  </a:lnTo>
                  <a:lnTo>
                    <a:pt x="2276" y="1228"/>
                  </a:lnTo>
                  <a:lnTo>
                    <a:pt x="2124" y="1394"/>
                  </a:lnTo>
                  <a:lnTo>
                    <a:pt x="1972" y="1283"/>
                  </a:lnTo>
                  <a:lnTo>
                    <a:pt x="1821" y="1201"/>
                  </a:lnTo>
                  <a:lnTo>
                    <a:pt x="1655" y="1132"/>
                  </a:lnTo>
                  <a:lnTo>
                    <a:pt x="1490" y="1077"/>
                  </a:lnTo>
                  <a:lnTo>
                    <a:pt x="1255" y="1008"/>
                  </a:lnTo>
                  <a:lnTo>
                    <a:pt x="993" y="939"/>
                  </a:lnTo>
                  <a:lnTo>
                    <a:pt x="773" y="884"/>
                  </a:lnTo>
                  <a:lnTo>
                    <a:pt x="704" y="856"/>
                  </a:lnTo>
                  <a:lnTo>
                    <a:pt x="676" y="828"/>
                  </a:lnTo>
                  <a:lnTo>
                    <a:pt x="648" y="690"/>
                  </a:lnTo>
                  <a:lnTo>
                    <a:pt x="593" y="553"/>
                  </a:lnTo>
                  <a:lnTo>
                    <a:pt x="566" y="428"/>
                  </a:lnTo>
                  <a:lnTo>
                    <a:pt x="511" y="277"/>
                  </a:lnTo>
                  <a:lnTo>
                    <a:pt x="469" y="139"/>
                  </a:lnTo>
                  <a:lnTo>
                    <a:pt x="442" y="70"/>
                  </a:lnTo>
                  <a:lnTo>
                    <a:pt x="414" y="28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3709325" y="3253300"/>
              <a:ext cx="4150" cy="7950"/>
            </a:xfrm>
            <a:custGeom>
              <a:avLst/>
              <a:gdLst/>
              <a:ahLst/>
              <a:cxnLst/>
              <a:rect l="0" t="0" r="0" b="0"/>
              <a:pathLst>
                <a:path w="166" h="318" extrusionOk="0">
                  <a:moveTo>
                    <a:pt x="110" y="0"/>
                  </a:moveTo>
                  <a:lnTo>
                    <a:pt x="97" y="14"/>
                  </a:lnTo>
                  <a:lnTo>
                    <a:pt x="41" y="138"/>
                  </a:lnTo>
                  <a:lnTo>
                    <a:pt x="14" y="207"/>
                  </a:lnTo>
                  <a:lnTo>
                    <a:pt x="0" y="276"/>
                  </a:lnTo>
                  <a:lnTo>
                    <a:pt x="14" y="303"/>
                  </a:lnTo>
                  <a:lnTo>
                    <a:pt x="41" y="317"/>
                  </a:lnTo>
                  <a:lnTo>
                    <a:pt x="69" y="317"/>
                  </a:lnTo>
                  <a:lnTo>
                    <a:pt x="83" y="290"/>
                  </a:lnTo>
                  <a:lnTo>
                    <a:pt x="138" y="179"/>
                  </a:lnTo>
                  <a:lnTo>
                    <a:pt x="166" y="41"/>
                  </a:lnTo>
                  <a:lnTo>
                    <a:pt x="166" y="14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3681375" y="3244325"/>
              <a:ext cx="4875" cy="8650"/>
            </a:xfrm>
            <a:custGeom>
              <a:avLst/>
              <a:gdLst/>
              <a:ahLst/>
              <a:cxnLst/>
              <a:rect l="0" t="0" r="0" b="0"/>
              <a:pathLst>
                <a:path w="195" h="346" extrusionOk="0">
                  <a:moveTo>
                    <a:pt x="166" y="0"/>
                  </a:moveTo>
                  <a:lnTo>
                    <a:pt x="153" y="14"/>
                  </a:lnTo>
                  <a:lnTo>
                    <a:pt x="139" y="14"/>
                  </a:lnTo>
                  <a:lnTo>
                    <a:pt x="111" y="28"/>
                  </a:lnTo>
                  <a:lnTo>
                    <a:pt x="84" y="56"/>
                  </a:lnTo>
                  <a:lnTo>
                    <a:pt x="70" y="97"/>
                  </a:lnTo>
                  <a:lnTo>
                    <a:pt x="56" y="138"/>
                  </a:lnTo>
                  <a:lnTo>
                    <a:pt x="15" y="221"/>
                  </a:lnTo>
                  <a:lnTo>
                    <a:pt x="1" y="263"/>
                  </a:lnTo>
                  <a:lnTo>
                    <a:pt x="1" y="304"/>
                  </a:lnTo>
                  <a:lnTo>
                    <a:pt x="29" y="331"/>
                  </a:lnTo>
                  <a:lnTo>
                    <a:pt x="56" y="345"/>
                  </a:lnTo>
                  <a:lnTo>
                    <a:pt x="97" y="331"/>
                  </a:lnTo>
                  <a:lnTo>
                    <a:pt x="125" y="290"/>
                  </a:lnTo>
                  <a:lnTo>
                    <a:pt x="153" y="249"/>
                  </a:lnTo>
                  <a:lnTo>
                    <a:pt x="166" y="207"/>
                  </a:lnTo>
                  <a:lnTo>
                    <a:pt x="194" y="138"/>
                  </a:lnTo>
                  <a:lnTo>
                    <a:pt x="194" y="97"/>
                  </a:lnTo>
                  <a:lnTo>
                    <a:pt x="194" y="56"/>
                  </a:lnTo>
                  <a:lnTo>
                    <a:pt x="194" y="42"/>
                  </a:lnTo>
                  <a:lnTo>
                    <a:pt x="194" y="28"/>
                  </a:lnTo>
                  <a:lnTo>
                    <a:pt x="180" y="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" name="Shape 36"/>
          <p:cNvGrpSpPr/>
          <p:nvPr/>
        </p:nvGrpSpPr>
        <p:grpSpPr>
          <a:xfrm>
            <a:off x="2698629" y="5112128"/>
            <a:ext cx="755168" cy="1148928"/>
            <a:chOff x="5675225" y="2364450"/>
            <a:chExt cx="190675" cy="217600"/>
          </a:xfrm>
        </p:grpSpPr>
        <p:sp>
          <p:nvSpPr>
            <p:cNvPr id="37" name="Shape 37"/>
            <p:cNvSpPr/>
            <p:nvPr/>
          </p:nvSpPr>
          <p:spPr>
            <a:xfrm>
              <a:off x="5675225" y="2364450"/>
              <a:ext cx="190675" cy="217600"/>
            </a:xfrm>
            <a:custGeom>
              <a:avLst/>
              <a:gdLst/>
              <a:ahLst/>
              <a:cxnLst/>
              <a:rect l="0" t="0" r="0" b="0"/>
              <a:pathLst>
                <a:path w="7627" h="8704" extrusionOk="0">
                  <a:moveTo>
                    <a:pt x="5103" y="5848"/>
                  </a:moveTo>
                  <a:lnTo>
                    <a:pt x="5158" y="5862"/>
                  </a:lnTo>
                  <a:lnTo>
                    <a:pt x="5200" y="5890"/>
                  </a:lnTo>
                  <a:lnTo>
                    <a:pt x="5241" y="5917"/>
                  </a:lnTo>
                  <a:lnTo>
                    <a:pt x="5282" y="5959"/>
                  </a:lnTo>
                  <a:lnTo>
                    <a:pt x="5310" y="6000"/>
                  </a:lnTo>
                  <a:lnTo>
                    <a:pt x="5324" y="6055"/>
                  </a:lnTo>
                  <a:lnTo>
                    <a:pt x="5338" y="6110"/>
                  </a:lnTo>
                  <a:lnTo>
                    <a:pt x="5338" y="6179"/>
                  </a:lnTo>
                  <a:lnTo>
                    <a:pt x="5324" y="6221"/>
                  </a:lnTo>
                  <a:lnTo>
                    <a:pt x="5296" y="6276"/>
                  </a:lnTo>
                  <a:lnTo>
                    <a:pt x="5255" y="6317"/>
                  </a:lnTo>
                  <a:lnTo>
                    <a:pt x="5227" y="6359"/>
                  </a:lnTo>
                  <a:lnTo>
                    <a:pt x="5172" y="6386"/>
                  </a:lnTo>
                  <a:lnTo>
                    <a:pt x="5117" y="6400"/>
                  </a:lnTo>
                  <a:lnTo>
                    <a:pt x="5062" y="6414"/>
                  </a:lnTo>
                  <a:lnTo>
                    <a:pt x="5007" y="6400"/>
                  </a:lnTo>
                  <a:lnTo>
                    <a:pt x="4951" y="6386"/>
                  </a:lnTo>
                  <a:lnTo>
                    <a:pt x="4896" y="6372"/>
                  </a:lnTo>
                  <a:lnTo>
                    <a:pt x="4855" y="6331"/>
                  </a:lnTo>
                  <a:lnTo>
                    <a:pt x="4827" y="6290"/>
                  </a:lnTo>
                  <a:lnTo>
                    <a:pt x="4800" y="6248"/>
                  </a:lnTo>
                  <a:lnTo>
                    <a:pt x="4772" y="6193"/>
                  </a:lnTo>
                  <a:lnTo>
                    <a:pt x="4772" y="6138"/>
                  </a:lnTo>
                  <a:lnTo>
                    <a:pt x="4772" y="6083"/>
                  </a:lnTo>
                  <a:lnTo>
                    <a:pt x="4786" y="6028"/>
                  </a:lnTo>
                  <a:lnTo>
                    <a:pt x="4814" y="5972"/>
                  </a:lnTo>
                  <a:lnTo>
                    <a:pt x="4841" y="5931"/>
                  </a:lnTo>
                  <a:lnTo>
                    <a:pt x="4882" y="5890"/>
                  </a:lnTo>
                  <a:lnTo>
                    <a:pt x="4938" y="5862"/>
                  </a:lnTo>
                  <a:lnTo>
                    <a:pt x="4993" y="5848"/>
                  </a:lnTo>
                  <a:close/>
                  <a:moveTo>
                    <a:pt x="2676" y="5917"/>
                  </a:moveTo>
                  <a:lnTo>
                    <a:pt x="2731" y="5931"/>
                  </a:lnTo>
                  <a:lnTo>
                    <a:pt x="2786" y="5945"/>
                  </a:lnTo>
                  <a:lnTo>
                    <a:pt x="2841" y="5972"/>
                  </a:lnTo>
                  <a:lnTo>
                    <a:pt x="2883" y="6000"/>
                  </a:lnTo>
                  <a:lnTo>
                    <a:pt x="2910" y="6041"/>
                  </a:lnTo>
                  <a:lnTo>
                    <a:pt x="2938" y="6083"/>
                  </a:lnTo>
                  <a:lnTo>
                    <a:pt x="2966" y="6138"/>
                  </a:lnTo>
                  <a:lnTo>
                    <a:pt x="2966" y="6193"/>
                  </a:lnTo>
                  <a:lnTo>
                    <a:pt x="2966" y="6262"/>
                  </a:lnTo>
                  <a:lnTo>
                    <a:pt x="2952" y="6303"/>
                  </a:lnTo>
                  <a:lnTo>
                    <a:pt x="2924" y="6359"/>
                  </a:lnTo>
                  <a:lnTo>
                    <a:pt x="2897" y="6400"/>
                  </a:lnTo>
                  <a:lnTo>
                    <a:pt x="2855" y="6441"/>
                  </a:lnTo>
                  <a:lnTo>
                    <a:pt x="2800" y="6469"/>
                  </a:lnTo>
                  <a:lnTo>
                    <a:pt x="2745" y="6483"/>
                  </a:lnTo>
                  <a:lnTo>
                    <a:pt x="2690" y="6496"/>
                  </a:lnTo>
                  <a:lnTo>
                    <a:pt x="2635" y="6483"/>
                  </a:lnTo>
                  <a:lnTo>
                    <a:pt x="2579" y="6469"/>
                  </a:lnTo>
                  <a:lnTo>
                    <a:pt x="2538" y="6455"/>
                  </a:lnTo>
                  <a:lnTo>
                    <a:pt x="2497" y="6414"/>
                  </a:lnTo>
                  <a:lnTo>
                    <a:pt x="2455" y="6372"/>
                  </a:lnTo>
                  <a:lnTo>
                    <a:pt x="2428" y="6331"/>
                  </a:lnTo>
                  <a:lnTo>
                    <a:pt x="2414" y="6276"/>
                  </a:lnTo>
                  <a:lnTo>
                    <a:pt x="2400" y="6221"/>
                  </a:lnTo>
                  <a:lnTo>
                    <a:pt x="2400" y="6165"/>
                  </a:lnTo>
                  <a:lnTo>
                    <a:pt x="2414" y="6110"/>
                  </a:lnTo>
                  <a:lnTo>
                    <a:pt x="2441" y="6055"/>
                  </a:lnTo>
                  <a:lnTo>
                    <a:pt x="2483" y="6014"/>
                  </a:lnTo>
                  <a:lnTo>
                    <a:pt x="2524" y="5972"/>
                  </a:lnTo>
                  <a:lnTo>
                    <a:pt x="2566" y="5945"/>
                  </a:lnTo>
                  <a:lnTo>
                    <a:pt x="2621" y="5931"/>
                  </a:lnTo>
                  <a:lnTo>
                    <a:pt x="2676" y="5917"/>
                  </a:lnTo>
                  <a:close/>
                  <a:moveTo>
                    <a:pt x="4386" y="6207"/>
                  </a:moveTo>
                  <a:lnTo>
                    <a:pt x="4469" y="6221"/>
                  </a:lnTo>
                  <a:lnTo>
                    <a:pt x="4551" y="6234"/>
                  </a:lnTo>
                  <a:lnTo>
                    <a:pt x="4634" y="6276"/>
                  </a:lnTo>
                  <a:lnTo>
                    <a:pt x="4703" y="6331"/>
                  </a:lnTo>
                  <a:lnTo>
                    <a:pt x="4758" y="6400"/>
                  </a:lnTo>
                  <a:lnTo>
                    <a:pt x="4800" y="6469"/>
                  </a:lnTo>
                  <a:lnTo>
                    <a:pt x="4827" y="6552"/>
                  </a:lnTo>
                  <a:lnTo>
                    <a:pt x="4841" y="6634"/>
                  </a:lnTo>
                  <a:lnTo>
                    <a:pt x="4841" y="6731"/>
                  </a:lnTo>
                  <a:lnTo>
                    <a:pt x="4814" y="6814"/>
                  </a:lnTo>
                  <a:lnTo>
                    <a:pt x="4772" y="6896"/>
                  </a:lnTo>
                  <a:lnTo>
                    <a:pt x="4717" y="6952"/>
                  </a:lnTo>
                  <a:lnTo>
                    <a:pt x="4662" y="7021"/>
                  </a:lnTo>
                  <a:lnTo>
                    <a:pt x="4579" y="7062"/>
                  </a:lnTo>
                  <a:lnTo>
                    <a:pt x="4510" y="7089"/>
                  </a:lnTo>
                  <a:lnTo>
                    <a:pt x="4414" y="7103"/>
                  </a:lnTo>
                  <a:lnTo>
                    <a:pt x="4331" y="7089"/>
                  </a:lnTo>
                  <a:lnTo>
                    <a:pt x="4234" y="7076"/>
                  </a:lnTo>
                  <a:lnTo>
                    <a:pt x="4165" y="7034"/>
                  </a:lnTo>
                  <a:lnTo>
                    <a:pt x="4096" y="6979"/>
                  </a:lnTo>
                  <a:lnTo>
                    <a:pt x="4041" y="6910"/>
                  </a:lnTo>
                  <a:lnTo>
                    <a:pt x="4000" y="6841"/>
                  </a:lnTo>
                  <a:lnTo>
                    <a:pt x="3972" y="6758"/>
                  </a:lnTo>
                  <a:lnTo>
                    <a:pt x="3958" y="6676"/>
                  </a:lnTo>
                  <a:lnTo>
                    <a:pt x="3958" y="6579"/>
                  </a:lnTo>
                  <a:lnTo>
                    <a:pt x="3986" y="6496"/>
                  </a:lnTo>
                  <a:lnTo>
                    <a:pt x="4027" y="6414"/>
                  </a:lnTo>
                  <a:lnTo>
                    <a:pt x="4069" y="6345"/>
                  </a:lnTo>
                  <a:lnTo>
                    <a:pt x="4138" y="6290"/>
                  </a:lnTo>
                  <a:lnTo>
                    <a:pt x="4207" y="6248"/>
                  </a:lnTo>
                  <a:lnTo>
                    <a:pt x="4289" y="6221"/>
                  </a:lnTo>
                  <a:lnTo>
                    <a:pt x="4386" y="6207"/>
                  </a:lnTo>
                  <a:close/>
                  <a:moveTo>
                    <a:pt x="3448" y="6248"/>
                  </a:moveTo>
                  <a:lnTo>
                    <a:pt x="3531" y="6276"/>
                  </a:lnTo>
                  <a:lnTo>
                    <a:pt x="3614" y="6317"/>
                  </a:lnTo>
                  <a:lnTo>
                    <a:pt x="3683" y="6359"/>
                  </a:lnTo>
                  <a:lnTo>
                    <a:pt x="3738" y="6428"/>
                  </a:lnTo>
                  <a:lnTo>
                    <a:pt x="3779" y="6496"/>
                  </a:lnTo>
                  <a:lnTo>
                    <a:pt x="3807" y="6579"/>
                  </a:lnTo>
                  <a:lnTo>
                    <a:pt x="3821" y="6676"/>
                  </a:lnTo>
                  <a:lnTo>
                    <a:pt x="3807" y="6758"/>
                  </a:lnTo>
                  <a:lnTo>
                    <a:pt x="3793" y="6855"/>
                  </a:lnTo>
                  <a:lnTo>
                    <a:pt x="3752" y="6924"/>
                  </a:lnTo>
                  <a:lnTo>
                    <a:pt x="3696" y="6993"/>
                  </a:lnTo>
                  <a:lnTo>
                    <a:pt x="3641" y="7048"/>
                  </a:lnTo>
                  <a:lnTo>
                    <a:pt x="3559" y="7089"/>
                  </a:lnTo>
                  <a:lnTo>
                    <a:pt x="3476" y="7117"/>
                  </a:lnTo>
                  <a:lnTo>
                    <a:pt x="3393" y="7131"/>
                  </a:lnTo>
                  <a:lnTo>
                    <a:pt x="3296" y="7131"/>
                  </a:lnTo>
                  <a:lnTo>
                    <a:pt x="3214" y="7103"/>
                  </a:lnTo>
                  <a:lnTo>
                    <a:pt x="3145" y="7062"/>
                  </a:lnTo>
                  <a:lnTo>
                    <a:pt x="3076" y="7021"/>
                  </a:lnTo>
                  <a:lnTo>
                    <a:pt x="3021" y="6952"/>
                  </a:lnTo>
                  <a:lnTo>
                    <a:pt x="2966" y="6883"/>
                  </a:lnTo>
                  <a:lnTo>
                    <a:pt x="2938" y="6800"/>
                  </a:lnTo>
                  <a:lnTo>
                    <a:pt x="2924" y="6703"/>
                  </a:lnTo>
                  <a:lnTo>
                    <a:pt x="2938" y="6621"/>
                  </a:lnTo>
                  <a:lnTo>
                    <a:pt x="2966" y="6538"/>
                  </a:lnTo>
                  <a:lnTo>
                    <a:pt x="2993" y="6455"/>
                  </a:lnTo>
                  <a:lnTo>
                    <a:pt x="3048" y="6386"/>
                  </a:lnTo>
                  <a:lnTo>
                    <a:pt x="3117" y="6331"/>
                  </a:lnTo>
                  <a:lnTo>
                    <a:pt x="3186" y="6290"/>
                  </a:lnTo>
                  <a:lnTo>
                    <a:pt x="3269" y="6262"/>
                  </a:lnTo>
                  <a:lnTo>
                    <a:pt x="3365" y="6248"/>
                  </a:lnTo>
                  <a:close/>
                  <a:moveTo>
                    <a:pt x="3834" y="1"/>
                  </a:moveTo>
                  <a:lnTo>
                    <a:pt x="3834" y="15"/>
                  </a:lnTo>
                  <a:lnTo>
                    <a:pt x="3807" y="332"/>
                  </a:lnTo>
                  <a:lnTo>
                    <a:pt x="3779" y="663"/>
                  </a:lnTo>
                  <a:lnTo>
                    <a:pt x="3779" y="980"/>
                  </a:lnTo>
                  <a:lnTo>
                    <a:pt x="3779" y="1311"/>
                  </a:lnTo>
                  <a:lnTo>
                    <a:pt x="3807" y="1959"/>
                  </a:lnTo>
                  <a:lnTo>
                    <a:pt x="3821" y="2607"/>
                  </a:lnTo>
                  <a:lnTo>
                    <a:pt x="3807" y="3904"/>
                  </a:lnTo>
                  <a:lnTo>
                    <a:pt x="3793" y="4193"/>
                  </a:lnTo>
                  <a:lnTo>
                    <a:pt x="3765" y="4111"/>
                  </a:lnTo>
                  <a:lnTo>
                    <a:pt x="3738" y="4014"/>
                  </a:lnTo>
                  <a:lnTo>
                    <a:pt x="3724" y="4000"/>
                  </a:lnTo>
                  <a:lnTo>
                    <a:pt x="3696" y="4000"/>
                  </a:lnTo>
                  <a:lnTo>
                    <a:pt x="3683" y="4014"/>
                  </a:lnTo>
                  <a:lnTo>
                    <a:pt x="3683" y="4111"/>
                  </a:lnTo>
                  <a:lnTo>
                    <a:pt x="3683" y="4207"/>
                  </a:lnTo>
                  <a:lnTo>
                    <a:pt x="3614" y="4221"/>
                  </a:lnTo>
                  <a:lnTo>
                    <a:pt x="3572" y="4138"/>
                  </a:lnTo>
                  <a:lnTo>
                    <a:pt x="3545" y="4055"/>
                  </a:lnTo>
                  <a:lnTo>
                    <a:pt x="3517" y="4042"/>
                  </a:lnTo>
                  <a:lnTo>
                    <a:pt x="3503" y="4055"/>
                  </a:lnTo>
                  <a:lnTo>
                    <a:pt x="3503" y="4097"/>
                  </a:lnTo>
                  <a:lnTo>
                    <a:pt x="3503" y="4152"/>
                  </a:lnTo>
                  <a:lnTo>
                    <a:pt x="3517" y="4249"/>
                  </a:lnTo>
                  <a:lnTo>
                    <a:pt x="3393" y="4276"/>
                  </a:lnTo>
                  <a:lnTo>
                    <a:pt x="3352" y="4152"/>
                  </a:lnTo>
                  <a:lnTo>
                    <a:pt x="3338" y="4138"/>
                  </a:lnTo>
                  <a:lnTo>
                    <a:pt x="3324" y="4152"/>
                  </a:lnTo>
                  <a:lnTo>
                    <a:pt x="3352" y="4290"/>
                  </a:lnTo>
                  <a:lnTo>
                    <a:pt x="3255" y="4317"/>
                  </a:lnTo>
                  <a:lnTo>
                    <a:pt x="3241" y="4317"/>
                  </a:lnTo>
                  <a:lnTo>
                    <a:pt x="3200" y="4221"/>
                  </a:lnTo>
                  <a:lnTo>
                    <a:pt x="3159" y="4124"/>
                  </a:lnTo>
                  <a:lnTo>
                    <a:pt x="3145" y="4111"/>
                  </a:lnTo>
                  <a:lnTo>
                    <a:pt x="3131" y="4111"/>
                  </a:lnTo>
                  <a:lnTo>
                    <a:pt x="3117" y="4124"/>
                  </a:lnTo>
                  <a:lnTo>
                    <a:pt x="3103" y="4138"/>
                  </a:lnTo>
                  <a:lnTo>
                    <a:pt x="3145" y="4345"/>
                  </a:lnTo>
                  <a:lnTo>
                    <a:pt x="3159" y="4359"/>
                  </a:lnTo>
                  <a:lnTo>
                    <a:pt x="3117" y="4373"/>
                  </a:lnTo>
                  <a:lnTo>
                    <a:pt x="3117" y="4359"/>
                  </a:lnTo>
                  <a:lnTo>
                    <a:pt x="3048" y="4235"/>
                  </a:lnTo>
                  <a:lnTo>
                    <a:pt x="3007" y="4111"/>
                  </a:lnTo>
                  <a:lnTo>
                    <a:pt x="2993" y="4097"/>
                  </a:lnTo>
                  <a:lnTo>
                    <a:pt x="2979" y="4097"/>
                  </a:lnTo>
                  <a:lnTo>
                    <a:pt x="2979" y="4111"/>
                  </a:lnTo>
                  <a:lnTo>
                    <a:pt x="2966" y="4111"/>
                  </a:lnTo>
                  <a:lnTo>
                    <a:pt x="2979" y="4235"/>
                  </a:lnTo>
                  <a:lnTo>
                    <a:pt x="3007" y="4331"/>
                  </a:lnTo>
                  <a:lnTo>
                    <a:pt x="3034" y="4400"/>
                  </a:lnTo>
                  <a:lnTo>
                    <a:pt x="2938" y="4455"/>
                  </a:lnTo>
                  <a:lnTo>
                    <a:pt x="2814" y="4276"/>
                  </a:lnTo>
                  <a:lnTo>
                    <a:pt x="2800" y="4262"/>
                  </a:lnTo>
                  <a:lnTo>
                    <a:pt x="2786" y="4276"/>
                  </a:lnTo>
                  <a:lnTo>
                    <a:pt x="2772" y="4331"/>
                  </a:lnTo>
                  <a:lnTo>
                    <a:pt x="2786" y="4386"/>
                  </a:lnTo>
                  <a:lnTo>
                    <a:pt x="2828" y="4469"/>
                  </a:lnTo>
                  <a:lnTo>
                    <a:pt x="2841" y="4497"/>
                  </a:lnTo>
                  <a:lnTo>
                    <a:pt x="2772" y="4524"/>
                  </a:lnTo>
                  <a:lnTo>
                    <a:pt x="2731" y="4469"/>
                  </a:lnTo>
                  <a:lnTo>
                    <a:pt x="2676" y="4400"/>
                  </a:lnTo>
                  <a:lnTo>
                    <a:pt x="2662" y="4386"/>
                  </a:lnTo>
                  <a:lnTo>
                    <a:pt x="2635" y="4386"/>
                  </a:lnTo>
                  <a:lnTo>
                    <a:pt x="2621" y="4400"/>
                  </a:lnTo>
                  <a:lnTo>
                    <a:pt x="2607" y="4428"/>
                  </a:lnTo>
                  <a:lnTo>
                    <a:pt x="2607" y="4442"/>
                  </a:lnTo>
                  <a:lnTo>
                    <a:pt x="2635" y="4511"/>
                  </a:lnTo>
                  <a:lnTo>
                    <a:pt x="2676" y="4580"/>
                  </a:lnTo>
                  <a:lnTo>
                    <a:pt x="2455" y="4428"/>
                  </a:lnTo>
                  <a:lnTo>
                    <a:pt x="2235" y="4290"/>
                  </a:lnTo>
                  <a:lnTo>
                    <a:pt x="1848" y="4055"/>
                  </a:lnTo>
                  <a:lnTo>
                    <a:pt x="1711" y="3973"/>
                  </a:lnTo>
                  <a:lnTo>
                    <a:pt x="1573" y="3904"/>
                  </a:lnTo>
                  <a:lnTo>
                    <a:pt x="1435" y="3849"/>
                  </a:lnTo>
                  <a:lnTo>
                    <a:pt x="1366" y="3835"/>
                  </a:lnTo>
                  <a:lnTo>
                    <a:pt x="1283" y="3821"/>
                  </a:lnTo>
                  <a:lnTo>
                    <a:pt x="1200" y="3835"/>
                  </a:lnTo>
                  <a:lnTo>
                    <a:pt x="1118" y="3862"/>
                  </a:lnTo>
                  <a:lnTo>
                    <a:pt x="1049" y="3904"/>
                  </a:lnTo>
                  <a:lnTo>
                    <a:pt x="966" y="3945"/>
                  </a:lnTo>
                  <a:lnTo>
                    <a:pt x="897" y="4000"/>
                  </a:lnTo>
                  <a:lnTo>
                    <a:pt x="828" y="4069"/>
                  </a:lnTo>
                  <a:lnTo>
                    <a:pt x="773" y="4138"/>
                  </a:lnTo>
                  <a:lnTo>
                    <a:pt x="731" y="4193"/>
                  </a:lnTo>
                  <a:lnTo>
                    <a:pt x="731" y="4221"/>
                  </a:lnTo>
                  <a:lnTo>
                    <a:pt x="745" y="4235"/>
                  </a:lnTo>
                  <a:lnTo>
                    <a:pt x="759" y="4249"/>
                  </a:lnTo>
                  <a:lnTo>
                    <a:pt x="773" y="4249"/>
                  </a:lnTo>
                  <a:lnTo>
                    <a:pt x="842" y="4221"/>
                  </a:lnTo>
                  <a:lnTo>
                    <a:pt x="911" y="4180"/>
                  </a:lnTo>
                  <a:lnTo>
                    <a:pt x="1062" y="4097"/>
                  </a:lnTo>
                  <a:lnTo>
                    <a:pt x="1145" y="4055"/>
                  </a:lnTo>
                  <a:lnTo>
                    <a:pt x="1228" y="4028"/>
                  </a:lnTo>
                  <a:lnTo>
                    <a:pt x="1297" y="4014"/>
                  </a:lnTo>
                  <a:lnTo>
                    <a:pt x="1380" y="4014"/>
                  </a:lnTo>
                  <a:lnTo>
                    <a:pt x="1449" y="4042"/>
                  </a:lnTo>
                  <a:lnTo>
                    <a:pt x="1517" y="4069"/>
                  </a:lnTo>
                  <a:lnTo>
                    <a:pt x="1655" y="4152"/>
                  </a:lnTo>
                  <a:lnTo>
                    <a:pt x="1917" y="4331"/>
                  </a:lnTo>
                  <a:lnTo>
                    <a:pt x="2193" y="4524"/>
                  </a:lnTo>
                  <a:lnTo>
                    <a:pt x="2455" y="4717"/>
                  </a:lnTo>
                  <a:lnTo>
                    <a:pt x="2386" y="4773"/>
                  </a:lnTo>
                  <a:lnTo>
                    <a:pt x="2331" y="4745"/>
                  </a:lnTo>
                  <a:lnTo>
                    <a:pt x="2290" y="4717"/>
                  </a:lnTo>
                  <a:lnTo>
                    <a:pt x="2235" y="4704"/>
                  </a:lnTo>
                  <a:lnTo>
                    <a:pt x="2207" y="4704"/>
                  </a:lnTo>
                  <a:lnTo>
                    <a:pt x="2179" y="4717"/>
                  </a:lnTo>
                  <a:lnTo>
                    <a:pt x="2152" y="4731"/>
                  </a:lnTo>
                  <a:lnTo>
                    <a:pt x="2138" y="4745"/>
                  </a:lnTo>
                  <a:lnTo>
                    <a:pt x="2152" y="4759"/>
                  </a:lnTo>
                  <a:lnTo>
                    <a:pt x="2179" y="4759"/>
                  </a:lnTo>
                  <a:lnTo>
                    <a:pt x="2221" y="4773"/>
                  </a:lnTo>
                  <a:lnTo>
                    <a:pt x="2276" y="4800"/>
                  </a:lnTo>
                  <a:lnTo>
                    <a:pt x="2317" y="4828"/>
                  </a:lnTo>
                  <a:lnTo>
                    <a:pt x="2304" y="4842"/>
                  </a:lnTo>
                  <a:lnTo>
                    <a:pt x="2221" y="4814"/>
                  </a:lnTo>
                  <a:lnTo>
                    <a:pt x="2110" y="4786"/>
                  </a:lnTo>
                  <a:lnTo>
                    <a:pt x="2000" y="4773"/>
                  </a:lnTo>
                  <a:lnTo>
                    <a:pt x="1986" y="4773"/>
                  </a:lnTo>
                  <a:lnTo>
                    <a:pt x="1973" y="4800"/>
                  </a:lnTo>
                  <a:lnTo>
                    <a:pt x="1973" y="4814"/>
                  </a:lnTo>
                  <a:lnTo>
                    <a:pt x="1986" y="4828"/>
                  </a:lnTo>
                  <a:lnTo>
                    <a:pt x="2166" y="4924"/>
                  </a:lnTo>
                  <a:lnTo>
                    <a:pt x="2179" y="4938"/>
                  </a:lnTo>
                  <a:lnTo>
                    <a:pt x="2138" y="4966"/>
                  </a:lnTo>
                  <a:lnTo>
                    <a:pt x="2069" y="4952"/>
                  </a:lnTo>
                  <a:lnTo>
                    <a:pt x="1986" y="4924"/>
                  </a:lnTo>
                  <a:lnTo>
                    <a:pt x="1945" y="4910"/>
                  </a:lnTo>
                  <a:lnTo>
                    <a:pt x="1876" y="4910"/>
                  </a:lnTo>
                  <a:lnTo>
                    <a:pt x="1862" y="4924"/>
                  </a:lnTo>
                  <a:lnTo>
                    <a:pt x="1848" y="4938"/>
                  </a:lnTo>
                  <a:lnTo>
                    <a:pt x="1848" y="4966"/>
                  </a:lnTo>
                  <a:lnTo>
                    <a:pt x="1876" y="5007"/>
                  </a:lnTo>
                  <a:lnTo>
                    <a:pt x="1931" y="5048"/>
                  </a:lnTo>
                  <a:lnTo>
                    <a:pt x="1821" y="5048"/>
                  </a:lnTo>
                  <a:lnTo>
                    <a:pt x="1766" y="5062"/>
                  </a:lnTo>
                  <a:lnTo>
                    <a:pt x="1711" y="5076"/>
                  </a:lnTo>
                  <a:lnTo>
                    <a:pt x="1711" y="5090"/>
                  </a:lnTo>
                  <a:lnTo>
                    <a:pt x="1711" y="5104"/>
                  </a:lnTo>
                  <a:lnTo>
                    <a:pt x="1711" y="5117"/>
                  </a:lnTo>
                  <a:lnTo>
                    <a:pt x="1724" y="5117"/>
                  </a:lnTo>
                  <a:lnTo>
                    <a:pt x="1779" y="5131"/>
                  </a:lnTo>
                  <a:lnTo>
                    <a:pt x="1821" y="5145"/>
                  </a:lnTo>
                  <a:lnTo>
                    <a:pt x="1917" y="5186"/>
                  </a:lnTo>
                  <a:lnTo>
                    <a:pt x="1876" y="5241"/>
                  </a:lnTo>
                  <a:lnTo>
                    <a:pt x="1821" y="5228"/>
                  </a:lnTo>
                  <a:lnTo>
                    <a:pt x="1766" y="5214"/>
                  </a:lnTo>
                  <a:lnTo>
                    <a:pt x="1724" y="5214"/>
                  </a:lnTo>
                  <a:lnTo>
                    <a:pt x="1669" y="5241"/>
                  </a:lnTo>
                  <a:lnTo>
                    <a:pt x="1655" y="5241"/>
                  </a:lnTo>
                  <a:lnTo>
                    <a:pt x="1655" y="5269"/>
                  </a:lnTo>
                  <a:lnTo>
                    <a:pt x="1655" y="5283"/>
                  </a:lnTo>
                  <a:lnTo>
                    <a:pt x="1669" y="5297"/>
                  </a:lnTo>
                  <a:lnTo>
                    <a:pt x="1697" y="5310"/>
                  </a:lnTo>
                  <a:lnTo>
                    <a:pt x="1517" y="5269"/>
                  </a:lnTo>
                  <a:lnTo>
                    <a:pt x="1338" y="5255"/>
                  </a:lnTo>
                  <a:lnTo>
                    <a:pt x="1159" y="5228"/>
                  </a:lnTo>
                  <a:lnTo>
                    <a:pt x="800" y="5200"/>
                  </a:lnTo>
                  <a:lnTo>
                    <a:pt x="635" y="5186"/>
                  </a:lnTo>
                  <a:lnTo>
                    <a:pt x="483" y="5200"/>
                  </a:lnTo>
                  <a:lnTo>
                    <a:pt x="400" y="5214"/>
                  </a:lnTo>
                  <a:lnTo>
                    <a:pt x="331" y="5241"/>
                  </a:lnTo>
                  <a:lnTo>
                    <a:pt x="262" y="5269"/>
                  </a:lnTo>
                  <a:lnTo>
                    <a:pt x="194" y="5324"/>
                  </a:lnTo>
                  <a:lnTo>
                    <a:pt x="180" y="5366"/>
                  </a:lnTo>
                  <a:lnTo>
                    <a:pt x="180" y="5407"/>
                  </a:lnTo>
                  <a:lnTo>
                    <a:pt x="125" y="5572"/>
                  </a:lnTo>
                  <a:lnTo>
                    <a:pt x="69" y="5752"/>
                  </a:lnTo>
                  <a:lnTo>
                    <a:pt x="28" y="5945"/>
                  </a:lnTo>
                  <a:lnTo>
                    <a:pt x="0" y="6138"/>
                  </a:lnTo>
                  <a:lnTo>
                    <a:pt x="0" y="6331"/>
                  </a:lnTo>
                  <a:lnTo>
                    <a:pt x="28" y="6510"/>
                  </a:lnTo>
                  <a:lnTo>
                    <a:pt x="56" y="6607"/>
                  </a:lnTo>
                  <a:lnTo>
                    <a:pt x="83" y="6690"/>
                  </a:lnTo>
                  <a:lnTo>
                    <a:pt x="125" y="6772"/>
                  </a:lnTo>
                  <a:lnTo>
                    <a:pt x="180" y="6841"/>
                  </a:lnTo>
                  <a:lnTo>
                    <a:pt x="194" y="6855"/>
                  </a:lnTo>
                  <a:lnTo>
                    <a:pt x="207" y="6855"/>
                  </a:lnTo>
                  <a:lnTo>
                    <a:pt x="207" y="6841"/>
                  </a:lnTo>
                  <a:lnTo>
                    <a:pt x="207" y="6827"/>
                  </a:lnTo>
                  <a:lnTo>
                    <a:pt x="166" y="6469"/>
                  </a:lnTo>
                  <a:lnTo>
                    <a:pt x="166" y="6290"/>
                  </a:lnTo>
                  <a:lnTo>
                    <a:pt x="166" y="6124"/>
                  </a:lnTo>
                  <a:lnTo>
                    <a:pt x="180" y="5959"/>
                  </a:lnTo>
                  <a:lnTo>
                    <a:pt x="207" y="5779"/>
                  </a:lnTo>
                  <a:lnTo>
                    <a:pt x="262" y="5614"/>
                  </a:lnTo>
                  <a:lnTo>
                    <a:pt x="345" y="5448"/>
                  </a:lnTo>
                  <a:lnTo>
                    <a:pt x="345" y="5421"/>
                  </a:lnTo>
                  <a:lnTo>
                    <a:pt x="469" y="5407"/>
                  </a:lnTo>
                  <a:lnTo>
                    <a:pt x="580" y="5407"/>
                  </a:lnTo>
                  <a:lnTo>
                    <a:pt x="814" y="5421"/>
                  </a:lnTo>
                  <a:lnTo>
                    <a:pt x="1049" y="5448"/>
                  </a:lnTo>
                  <a:lnTo>
                    <a:pt x="1283" y="5462"/>
                  </a:lnTo>
                  <a:lnTo>
                    <a:pt x="1449" y="5490"/>
                  </a:lnTo>
                  <a:lnTo>
                    <a:pt x="1586" y="5517"/>
                  </a:lnTo>
                  <a:lnTo>
                    <a:pt x="1545" y="5531"/>
                  </a:lnTo>
                  <a:lnTo>
                    <a:pt x="1504" y="5545"/>
                  </a:lnTo>
                  <a:lnTo>
                    <a:pt x="1462" y="5572"/>
                  </a:lnTo>
                  <a:lnTo>
                    <a:pt x="1407" y="5669"/>
                  </a:lnTo>
                  <a:lnTo>
                    <a:pt x="1393" y="5683"/>
                  </a:lnTo>
                  <a:lnTo>
                    <a:pt x="1462" y="5683"/>
                  </a:lnTo>
                  <a:lnTo>
                    <a:pt x="1504" y="5697"/>
                  </a:lnTo>
                  <a:lnTo>
                    <a:pt x="1559" y="5683"/>
                  </a:lnTo>
                  <a:lnTo>
                    <a:pt x="1614" y="5669"/>
                  </a:lnTo>
                  <a:lnTo>
                    <a:pt x="1614" y="5669"/>
                  </a:lnTo>
                  <a:lnTo>
                    <a:pt x="1600" y="5724"/>
                  </a:lnTo>
                  <a:lnTo>
                    <a:pt x="1545" y="5738"/>
                  </a:lnTo>
                  <a:lnTo>
                    <a:pt x="1435" y="5793"/>
                  </a:lnTo>
                  <a:lnTo>
                    <a:pt x="1324" y="5862"/>
                  </a:lnTo>
                  <a:lnTo>
                    <a:pt x="1324" y="5876"/>
                  </a:lnTo>
                  <a:lnTo>
                    <a:pt x="1324" y="5890"/>
                  </a:lnTo>
                  <a:lnTo>
                    <a:pt x="1338" y="5890"/>
                  </a:lnTo>
                  <a:lnTo>
                    <a:pt x="1559" y="5821"/>
                  </a:lnTo>
                  <a:lnTo>
                    <a:pt x="1559" y="5821"/>
                  </a:lnTo>
                  <a:lnTo>
                    <a:pt x="1545" y="5876"/>
                  </a:lnTo>
                  <a:lnTo>
                    <a:pt x="1476" y="5903"/>
                  </a:lnTo>
                  <a:lnTo>
                    <a:pt x="1407" y="5931"/>
                  </a:lnTo>
                  <a:lnTo>
                    <a:pt x="1338" y="5972"/>
                  </a:lnTo>
                  <a:lnTo>
                    <a:pt x="1283" y="6028"/>
                  </a:lnTo>
                  <a:lnTo>
                    <a:pt x="1269" y="6041"/>
                  </a:lnTo>
                  <a:lnTo>
                    <a:pt x="1269" y="6055"/>
                  </a:lnTo>
                  <a:lnTo>
                    <a:pt x="1283" y="6069"/>
                  </a:lnTo>
                  <a:lnTo>
                    <a:pt x="1297" y="6069"/>
                  </a:lnTo>
                  <a:lnTo>
                    <a:pt x="1504" y="6055"/>
                  </a:lnTo>
                  <a:lnTo>
                    <a:pt x="1504" y="6124"/>
                  </a:lnTo>
                  <a:lnTo>
                    <a:pt x="1269" y="6234"/>
                  </a:lnTo>
                  <a:lnTo>
                    <a:pt x="1269" y="6248"/>
                  </a:lnTo>
                  <a:lnTo>
                    <a:pt x="1269" y="6262"/>
                  </a:lnTo>
                  <a:lnTo>
                    <a:pt x="1283" y="6262"/>
                  </a:lnTo>
                  <a:lnTo>
                    <a:pt x="1462" y="6248"/>
                  </a:lnTo>
                  <a:lnTo>
                    <a:pt x="1366" y="6331"/>
                  </a:lnTo>
                  <a:lnTo>
                    <a:pt x="1283" y="6414"/>
                  </a:lnTo>
                  <a:lnTo>
                    <a:pt x="1283" y="6441"/>
                  </a:lnTo>
                  <a:lnTo>
                    <a:pt x="1297" y="6455"/>
                  </a:lnTo>
                  <a:lnTo>
                    <a:pt x="1407" y="6441"/>
                  </a:lnTo>
                  <a:lnTo>
                    <a:pt x="1504" y="6400"/>
                  </a:lnTo>
                  <a:lnTo>
                    <a:pt x="1504" y="6414"/>
                  </a:lnTo>
                  <a:lnTo>
                    <a:pt x="1490" y="6428"/>
                  </a:lnTo>
                  <a:lnTo>
                    <a:pt x="1297" y="6538"/>
                  </a:lnTo>
                  <a:lnTo>
                    <a:pt x="1283" y="6552"/>
                  </a:lnTo>
                  <a:lnTo>
                    <a:pt x="1283" y="6565"/>
                  </a:lnTo>
                  <a:lnTo>
                    <a:pt x="1297" y="6579"/>
                  </a:lnTo>
                  <a:lnTo>
                    <a:pt x="1311" y="6579"/>
                  </a:lnTo>
                  <a:lnTo>
                    <a:pt x="1407" y="6552"/>
                  </a:lnTo>
                  <a:lnTo>
                    <a:pt x="1228" y="6634"/>
                  </a:lnTo>
                  <a:lnTo>
                    <a:pt x="1062" y="6745"/>
                  </a:lnTo>
                  <a:lnTo>
                    <a:pt x="883" y="6855"/>
                  </a:lnTo>
                  <a:lnTo>
                    <a:pt x="718" y="6965"/>
                  </a:lnTo>
                  <a:lnTo>
                    <a:pt x="414" y="7214"/>
                  </a:lnTo>
                  <a:lnTo>
                    <a:pt x="111" y="7448"/>
                  </a:lnTo>
                  <a:lnTo>
                    <a:pt x="97" y="7476"/>
                  </a:lnTo>
                  <a:lnTo>
                    <a:pt x="97" y="7517"/>
                  </a:lnTo>
                  <a:lnTo>
                    <a:pt x="166" y="7765"/>
                  </a:lnTo>
                  <a:lnTo>
                    <a:pt x="207" y="7903"/>
                  </a:lnTo>
                  <a:lnTo>
                    <a:pt x="276" y="8041"/>
                  </a:lnTo>
                  <a:lnTo>
                    <a:pt x="345" y="8165"/>
                  </a:lnTo>
                  <a:lnTo>
                    <a:pt x="428" y="8262"/>
                  </a:lnTo>
                  <a:lnTo>
                    <a:pt x="483" y="8303"/>
                  </a:lnTo>
                  <a:lnTo>
                    <a:pt x="538" y="8331"/>
                  </a:lnTo>
                  <a:lnTo>
                    <a:pt x="593" y="8358"/>
                  </a:lnTo>
                  <a:lnTo>
                    <a:pt x="662" y="8372"/>
                  </a:lnTo>
                  <a:lnTo>
                    <a:pt x="676" y="8358"/>
                  </a:lnTo>
                  <a:lnTo>
                    <a:pt x="690" y="8344"/>
                  </a:lnTo>
                  <a:lnTo>
                    <a:pt x="690" y="8331"/>
                  </a:lnTo>
                  <a:lnTo>
                    <a:pt x="690" y="8317"/>
                  </a:lnTo>
                  <a:lnTo>
                    <a:pt x="552" y="8193"/>
                  </a:lnTo>
                  <a:lnTo>
                    <a:pt x="456" y="8041"/>
                  </a:lnTo>
                  <a:lnTo>
                    <a:pt x="373" y="7889"/>
                  </a:lnTo>
                  <a:lnTo>
                    <a:pt x="304" y="7710"/>
                  </a:lnTo>
                  <a:lnTo>
                    <a:pt x="276" y="7614"/>
                  </a:lnTo>
                  <a:lnTo>
                    <a:pt x="276" y="7586"/>
                  </a:lnTo>
                  <a:lnTo>
                    <a:pt x="276" y="7558"/>
                  </a:lnTo>
                  <a:lnTo>
                    <a:pt x="318" y="7503"/>
                  </a:lnTo>
                  <a:lnTo>
                    <a:pt x="387" y="7434"/>
                  </a:lnTo>
                  <a:lnTo>
                    <a:pt x="745" y="7172"/>
                  </a:lnTo>
                  <a:lnTo>
                    <a:pt x="1049" y="6965"/>
                  </a:lnTo>
                  <a:lnTo>
                    <a:pt x="1200" y="6869"/>
                  </a:lnTo>
                  <a:lnTo>
                    <a:pt x="1366" y="6772"/>
                  </a:lnTo>
                  <a:lnTo>
                    <a:pt x="1462" y="6731"/>
                  </a:lnTo>
                  <a:lnTo>
                    <a:pt x="1462" y="6731"/>
                  </a:lnTo>
                  <a:lnTo>
                    <a:pt x="1421" y="6800"/>
                  </a:lnTo>
                  <a:lnTo>
                    <a:pt x="1393" y="6883"/>
                  </a:lnTo>
                  <a:lnTo>
                    <a:pt x="1407" y="6896"/>
                  </a:lnTo>
                  <a:lnTo>
                    <a:pt x="1421" y="6910"/>
                  </a:lnTo>
                  <a:lnTo>
                    <a:pt x="1476" y="6910"/>
                  </a:lnTo>
                  <a:lnTo>
                    <a:pt x="1517" y="6896"/>
                  </a:lnTo>
                  <a:lnTo>
                    <a:pt x="1600" y="6827"/>
                  </a:lnTo>
                  <a:lnTo>
                    <a:pt x="1614" y="6814"/>
                  </a:lnTo>
                  <a:lnTo>
                    <a:pt x="1628" y="6827"/>
                  </a:lnTo>
                  <a:lnTo>
                    <a:pt x="1545" y="6910"/>
                  </a:lnTo>
                  <a:lnTo>
                    <a:pt x="1490" y="6965"/>
                  </a:lnTo>
                  <a:lnTo>
                    <a:pt x="1476" y="6979"/>
                  </a:lnTo>
                  <a:lnTo>
                    <a:pt x="1462" y="7021"/>
                  </a:lnTo>
                  <a:lnTo>
                    <a:pt x="1462" y="7034"/>
                  </a:lnTo>
                  <a:lnTo>
                    <a:pt x="1476" y="7048"/>
                  </a:lnTo>
                  <a:lnTo>
                    <a:pt x="1504" y="7062"/>
                  </a:lnTo>
                  <a:lnTo>
                    <a:pt x="1531" y="7062"/>
                  </a:lnTo>
                  <a:lnTo>
                    <a:pt x="1586" y="7034"/>
                  </a:lnTo>
                  <a:lnTo>
                    <a:pt x="1636" y="7015"/>
                  </a:lnTo>
                  <a:lnTo>
                    <a:pt x="1628" y="7021"/>
                  </a:lnTo>
                  <a:lnTo>
                    <a:pt x="1586" y="7076"/>
                  </a:lnTo>
                  <a:lnTo>
                    <a:pt x="1545" y="7131"/>
                  </a:lnTo>
                  <a:lnTo>
                    <a:pt x="1531" y="7186"/>
                  </a:lnTo>
                  <a:lnTo>
                    <a:pt x="1531" y="7200"/>
                  </a:lnTo>
                  <a:lnTo>
                    <a:pt x="1545" y="7214"/>
                  </a:lnTo>
                  <a:lnTo>
                    <a:pt x="1655" y="7158"/>
                  </a:lnTo>
                  <a:lnTo>
                    <a:pt x="1766" y="7089"/>
                  </a:lnTo>
                  <a:lnTo>
                    <a:pt x="1779" y="7076"/>
                  </a:lnTo>
                  <a:lnTo>
                    <a:pt x="1793" y="7089"/>
                  </a:lnTo>
                  <a:lnTo>
                    <a:pt x="1738" y="7131"/>
                  </a:lnTo>
                  <a:lnTo>
                    <a:pt x="1697" y="7158"/>
                  </a:lnTo>
                  <a:lnTo>
                    <a:pt x="1628" y="7241"/>
                  </a:lnTo>
                  <a:lnTo>
                    <a:pt x="1586" y="7283"/>
                  </a:lnTo>
                  <a:lnTo>
                    <a:pt x="1573" y="7338"/>
                  </a:lnTo>
                  <a:lnTo>
                    <a:pt x="1573" y="7352"/>
                  </a:lnTo>
                  <a:lnTo>
                    <a:pt x="1628" y="7338"/>
                  </a:lnTo>
                  <a:lnTo>
                    <a:pt x="1669" y="7324"/>
                  </a:lnTo>
                  <a:lnTo>
                    <a:pt x="1752" y="7269"/>
                  </a:lnTo>
                  <a:lnTo>
                    <a:pt x="1821" y="7227"/>
                  </a:lnTo>
                  <a:lnTo>
                    <a:pt x="1876" y="7186"/>
                  </a:lnTo>
                  <a:lnTo>
                    <a:pt x="1862" y="7214"/>
                  </a:lnTo>
                  <a:lnTo>
                    <a:pt x="1779" y="7310"/>
                  </a:lnTo>
                  <a:lnTo>
                    <a:pt x="1779" y="7324"/>
                  </a:lnTo>
                  <a:lnTo>
                    <a:pt x="1779" y="7338"/>
                  </a:lnTo>
                  <a:lnTo>
                    <a:pt x="1793" y="7352"/>
                  </a:lnTo>
                  <a:lnTo>
                    <a:pt x="1821" y="7352"/>
                  </a:lnTo>
                  <a:lnTo>
                    <a:pt x="1904" y="7269"/>
                  </a:lnTo>
                  <a:lnTo>
                    <a:pt x="1931" y="7241"/>
                  </a:lnTo>
                  <a:lnTo>
                    <a:pt x="1945" y="7255"/>
                  </a:lnTo>
                  <a:lnTo>
                    <a:pt x="1766" y="7476"/>
                  </a:lnTo>
                  <a:lnTo>
                    <a:pt x="1600" y="7710"/>
                  </a:lnTo>
                  <a:lnTo>
                    <a:pt x="1517" y="7848"/>
                  </a:lnTo>
                  <a:lnTo>
                    <a:pt x="1462" y="7986"/>
                  </a:lnTo>
                  <a:lnTo>
                    <a:pt x="1435" y="8124"/>
                  </a:lnTo>
                  <a:lnTo>
                    <a:pt x="1449" y="8248"/>
                  </a:lnTo>
                  <a:lnTo>
                    <a:pt x="1476" y="8358"/>
                  </a:lnTo>
                  <a:lnTo>
                    <a:pt x="1545" y="8482"/>
                  </a:lnTo>
                  <a:lnTo>
                    <a:pt x="1642" y="8593"/>
                  </a:lnTo>
                  <a:lnTo>
                    <a:pt x="1766" y="8703"/>
                  </a:lnTo>
                  <a:lnTo>
                    <a:pt x="1779" y="8703"/>
                  </a:lnTo>
                  <a:lnTo>
                    <a:pt x="1779" y="8689"/>
                  </a:lnTo>
                  <a:lnTo>
                    <a:pt x="1793" y="8675"/>
                  </a:lnTo>
                  <a:lnTo>
                    <a:pt x="1655" y="8400"/>
                  </a:lnTo>
                  <a:lnTo>
                    <a:pt x="1614" y="8331"/>
                  </a:lnTo>
                  <a:lnTo>
                    <a:pt x="1600" y="8262"/>
                  </a:lnTo>
                  <a:lnTo>
                    <a:pt x="1586" y="8179"/>
                  </a:lnTo>
                  <a:lnTo>
                    <a:pt x="1600" y="8110"/>
                  </a:lnTo>
                  <a:lnTo>
                    <a:pt x="1614" y="8027"/>
                  </a:lnTo>
                  <a:lnTo>
                    <a:pt x="1655" y="7958"/>
                  </a:lnTo>
                  <a:lnTo>
                    <a:pt x="1738" y="7793"/>
                  </a:lnTo>
                  <a:lnTo>
                    <a:pt x="1848" y="7655"/>
                  </a:lnTo>
                  <a:lnTo>
                    <a:pt x="1945" y="7517"/>
                  </a:lnTo>
                  <a:lnTo>
                    <a:pt x="2083" y="7365"/>
                  </a:lnTo>
                  <a:lnTo>
                    <a:pt x="2083" y="7393"/>
                  </a:lnTo>
                  <a:lnTo>
                    <a:pt x="2042" y="7517"/>
                  </a:lnTo>
                  <a:lnTo>
                    <a:pt x="2042" y="7586"/>
                  </a:lnTo>
                  <a:lnTo>
                    <a:pt x="2055" y="7641"/>
                  </a:lnTo>
                  <a:lnTo>
                    <a:pt x="2069" y="7655"/>
                  </a:lnTo>
                  <a:lnTo>
                    <a:pt x="2097" y="7655"/>
                  </a:lnTo>
                  <a:lnTo>
                    <a:pt x="2124" y="7600"/>
                  </a:lnTo>
                  <a:lnTo>
                    <a:pt x="2152" y="7558"/>
                  </a:lnTo>
                  <a:lnTo>
                    <a:pt x="2179" y="7448"/>
                  </a:lnTo>
                  <a:lnTo>
                    <a:pt x="2179" y="7434"/>
                  </a:lnTo>
                  <a:lnTo>
                    <a:pt x="2262" y="7476"/>
                  </a:lnTo>
                  <a:lnTo>
                    <a:pt x="2262" y="7503"/>
                  </a:lnTo>
                  <a:lnTo>
                    <a:pt x="2235" y="7614"/>
                  </a:lnTo>
                  <a:lnTo>
                    <a:pt x="2235" y="7682"/>
                  </a:lnTo>
                  <a:lnTo>
                    <a:pt x="2235" y="7738"/>
                  </a:lnTo>
                  <a:lnTo>
                    <a:pt x="2262" y="7751"/>
                  </a:lnTo>
                  <a:lnTo>
                    <a:pt x="2276" y="7751"/>
                  </a:lnTo>
                  <a:lnTo>
                    <a:pt x="2317" y="7696"/>
                  </a:lnTo>
                  <a:lnTo>
                    <a:pt x="2345" y="7655"/>
                  </a:lnTo>
                  <a:lnTo>
                    <a:pt x="2372" y="7545"/>
                  </a:lnTo>
                  <a:lnTo>
                    <a:pt x="2372" y="7531"/>
                  </a:lnTo>
                  <a:lnTo>
                    <a:pt x="2524" y="7586"/>
                  </a:lnTo>
                  <a:lnTo>
                    <a:pt x="2483" y="7710"/>
                  </a:lnTo>
                  <a:lnTo>
                    <a:pt x="2455" y="7834"/>
                  </a:lnTo>
                  <a:lnTo>
                    <a:pt x="2469" y="7848"/>
                  </a:lnTo>
                  <a:lnTo>
                    <a:pt x="2510" y="7793"/>
                  </a:lnTo>
                  <a:lnTo>
                    <a:pt x="2538" y="7738"/>
                  </a:lnTo>
                  <a:lnTo>
                    <a:pt x="2579" y="7614"/>
                  </a:lnTo>
                  <a:lnTo>
                    <a:pt x="2635" y="7627"/>
                  </a:lnTo>
                  <a:lnTo>
                    <a:pt x="2621" y="7765"/>
                  </a:lnTo>
                  <a:lnTo>
                    <a:pt x="2635" y="7876"/>
                  </a:lnTo>
                  <a:lnTo>
                    <a:pt x="2648" y="7889"/>
                  </a:lnTo>
                  <a:lnTo>
                    <a:pt x="2662" y="7889"/>
                  </a:lnTo>
                  <a:lnTo>
                    <a:pt x="2690" y="7834"/>
                  </a:lnTo>
                  <a:lnTo>
                    <a:pt x="2717" y="7779"/>
                  </a:lnTo>
                  <a:lnTo>
                    <a:pt x="2745" y="7655"/>
                  </a:lnTo>
                  <a:lnTo>
                    <a:pt x="2855" y="7682"/>
                  </a:lnTo>
                  <a:lnTo>
                    <a:pt x="2828" y="7779"/>
                  </a:lnTo>
                  <a:lnTo>
                    <a:pt x="2800" y="7903"/>
                  </a:lnTo>
                  <a:lnTo>
                    <a:pt x="2786" y="7958"/>
                  </a:lnTo>
                  <a:lnTo>
                    <a:pt x="2800" y="8027"/>
                  </a:lnTo>
                  <a:lnTo>
                    <a:pt x="2855" y="7972"/>
                  </a:lnTo>
                  <a:lnTo>
                    <a:pt x="2897" y="7889"/>
                  </a:lnTo>
                  <a:lnTo>
                    <a:pt x="2924" y="7793"/>
                  </a:lnTo>
                  <a:lnTo>
                    <a:pt x="2938" y="7710"/>
                  </a:lnTo>
                  <a:lnTo>
                    <a:pt x="3048" y="7724"/>
                  </a:lnTo>
                  <a:lnTo>
                    <a:pt x="3048" y="7738"/>
                  </a:lnTo>
                  <a:lnTo>
                    <a:pt x="3034" y="7807"/>
                  </a:lnTo>
                  <a:lnTo>
                    <a:pt x="3034" y="7862"/>
                  </a:lnTo>
                  <a:lnTo>
                    <a:pt x="3034" y="7917"/>
                  </a:lnTo>
                  <a:lnTo>
                    <a:pt x="3048" y="7972"/>
                  </a:lnTo>
                  <a:lnTo>
                    <a:pt x="3076" y="8000"/>
                  </a:lnTo>
                  <a:lnTo>
                    <a:pt x="3090" y="8000"/>
                  </a:lnTo>
                  <a:lnTo>
                    <a:pt x="3103" y="7986"/>
                  </a:lnTo>
                  <a:lnTo>
                    <a:pt x="3159" y="7834"/>
                  </a:lnTo>
                  <a:lnTo>
                    <a:pt x="3186" y="7903"/>
                  </a:lnTo>
                  <a:lnTo>
                    <a:pt x="3186" y="7931"/>
                  </a:lnTo>
                  <a:lnTo>
                    <a:pt x="3200" y="7958"/>
                  </a:lnTo>
                  <a:lnTo>
                    <a:pt x="3324" y="8207"/>
                  </a:lnTo>
                  <a:lnTo>
                    <a:pt x="3393" y="8317"/>
                  </a:lnTo>
                  <a:lnTo>
                    <a:pt x="3490" y="8427"/>
                  </a:lnTo>
                  <a:lnTo>
                    <a:pt x="3503" y="8455"/>
                  </a:lnTo>
                  <a:lnTo>
                    <a:pt x="3586" y="8455"/>
                  </a:lnTo>
                  <a:lnTo>
                    <a:pt x="3641" y="8427"/>
                  </a:lnTo>
                  <a:lnTo>
                    <a:pt x="3655" y="8413"/>
                  </a:lnTo>
                  <a:lnTo>
                    <a:pt x="3655" y="8386"/>
                  </a:lnTo>
                  <a:lnTo>
                    <a:pt x="3683" y="8179"/>
                  </a:lnTo>
                  <a:lnTo>
                    <a:pt x="3669" y="7958"/>
                  </a:lnTo>
                  <a:lnTo>
                    <a:pt x="3683" y="7931"/>
                  </a:lnTo>
                  <a:lnTo>
                    <a:pt x="3683" y="7848"/>
                  </a:lnTo>
                  <a:lnTo>
                    <a:pt x="3683" y="7765"/>
                  </a:lnTo>
                  <a:lnTo>
                    <a:pt x="3710" y="7765"/>
                  </a:lnTo>
                  <a:lnTo>
                    <a:pt x="3710" y="7834"/>
                  </a:lnTo>
                  <a:lnTo>
                    <a:pt x="3752" y="7958"/>
                  </a:lnTo>
                  <a:lnTo>
                    <a:pt x="3765" y="7958"/>
                  </a:lnTo>
                  <a:lnTo>
                    <a:pt x="3807" y="7903"/>
                  </a:lnTo>
                  <a:lnTo>
                    <a:pt x="3821" y="7862"/>
                  </a:lnTo>
                  <a:lnTo>
                    <a:pt x="3834" y="7807"/>
                  </a:lnTo>
                  <a:lnTo>
                    <a:pt x="3834" y="7751"/>
                  </a:lnTo>
                  <a:lnTo>
                    <a:pt x="3903" y="7751"/>
                  </a:lnTo>
                  <a:lnTo>
                    <a:pt x="3931" y="7834"/>
                  </a:lnTo>
                  <a:lnTo>
                    <a:pt x="3958" y="7876"/>
                  </a:lnTo>
                  <a:lnTo>
                    <a:pt x="3986" y="7917"/>
                  </a:lnTo>
                  <a:lnTo>
                    <a:pt x="4014" y="7931"/>
                  </a:lnTo>
                  <a:lnTo>
                    <a:pt x="4027" y="7903"/>
                  </a:lnTo>
                  <a:lnTo>
                    <a:pt x="4041" y="7862"/>
                  </a:lnTo>
                  <a:lnTo>
                    <a:pt x="4055" y="7820"/>
                  </a:lnTo>
                  <a:lnTo>
                    <a:pt x="4041" y="7738"/>
                  </a:lnTo>
                  <a:lnTo>
                    <a:pt x="4138" y="7724"/>
                  </a:lnTo>
                  <a:lnTo>
                    <a:pt x="4165" y="7862"/>
                  </a:lnTo>
                  <a:lnTo>
                    <a:pt x="4165" y="7876"/>
                  </a:lnTo>
                  <a:lnTo>
                    <a:pt x="4179" y="7889"/>
                  </a:lnTo>
                  <a:lnTo>
                    <a:pt x="4207" y="7876"/>
                  </a:lnTo>
                  <a:lnTo>
                    <a:pt x="4234" y="7848"/>
                  </a:lnTo>
                  <a:lnTo>
                    <a:pt x="4234" y="8069"/>
                  </a:lnTo>
                  <a:lnTo>
                    <a:pt x="4234" y="8303"/>
                  </a:lnTo>
                  <a:lnTo>
                    <a:pt x="4234" y="8331"/>
                  </a:lnTo>
                  <a:lnTo>
                    <a:pt x="4248" y="8358"/>
                  </a:lnTo>
                  <a:lnTo>
                    <a:pt x="4303" y="8400"/>
                  </a:lnTo>
                  <a:lnTo>
                    <a:pt x="4386" y="8400"/>
                  </a:lnTo>
                  <a:lnTo>
                    <a:pt x="4414" y="8372"/>
                  </a:lnTo>
                  <a:lnTo>
                    <a:pt x="4496" y="8262"/>
                  </a:lnTo>
                  <a:lnTo>
                    <a:pt x="4565" y="8138"/>
                  </a:lnTo>
                  <a:lnTo>
                    <a:pt x="4634" y="8013"/>
                  </a:lnTo>
                  <a:lnTo>
                    <a:pt x="4703" y="7876"/>
                  </a:lnTo>
                  <a:lnTo>
                    <a:pt x="4717" y="7862"/>
                  </a:lnTo>
                  <a:lnTo>
                    <a:pt x="4717" y="7834"/>
                  </a:lnTo>
                  <a:lnTo>
                    <a:pt x="4772" y="7710"/>
                  </a:lnTo>
                  <a:lnTo>
                    <a:pt x="4786" y="7724"/>
                  </a:lnTo>
                  <a:lnTo>
                    <a:pt x="4814" y="7751"/>
                  </a:lnTo>
                  <a:lnTo>
                    <a:pt x="4869" y="7751"/>
                  </a:lnTo>
                  <a:lnTo>
                    <a:pt x="4869" y="7724"/>
                  </a:lnTo>
                  <a:lnTo>
                    <a:pt x="4869" y="7669"/>
                  </a:lnTo>
                  <a:lnTo>
                    <a:pt x="4855" y="7572"/>
                  </a:lnTo>
                  <a:lnTo>
                    <a:pt x="4855" y="7545"/>
                  </a:lnTo>
                  <a:lnTo>
                    <a:pt x="4882" y="7531"/>
                  </a:lnTo>
                  <a:lnTo>
                    <a:pt x="4924" y="7600"/>
                  </a:lnTo>
                  <a:lnTo>
                    <a:pt x="4951" y="7641"/>
                  </a:lnTo>
                  <a:lnTo>
                    <a:pt x="4993" y="7682"/>
                  </a:lnTo>
                  <a:lnTo>
                    <a:pt x="5034" y="7710"/>
                  </a:lnTo>
                  <a:lnTo>
                    <a:pt x="5089" y="7710"/>
                  </a:lnTo>
                  <a:lnTo>
                    <a:pt x="5103" y="7696"/>
                  </a:lnTo>
                  <a:lnTo>
                    <a:pt x="5117" y="7669"/>
                  </a:lnTo>
                  <a:lnTo>
                    <a:pt x="5103" y="7614"/>
                  </a:lnTo>
                  <a:lnTo>
                    <a:pt x="5076" y="7558"/>
                  </a:lnTo>
                  <a:lnTo>
                    <a:pt x="5034" y="7462"/>
                  </a:lnTo>
                  <a:lnTo>
                    <a:pt x="5144" y="7420"/>
                  </a:lnTo>
                  <a:lnTo>
                    <a:pt x="5213" y="7545"/>
                  </a:lnTo>
                  <a:lnTo>
                    <a:pt x="5255" y="7600"/>
                  </a:lnTo>
                  <a:lnTo>
                    <a:pt x="5310" y="7655"/>
                  </a:lnTo>
                  <a:lnTo>
                    <a:pt x="5324" y="7655"/>
                  </a:lnTo>
                  <a:lnTo>
                    <a:pt x="5338" y="7641"/>
                  </a:lnTo>
                  <a:lnTo>
                    <a:pt x="5351" y="7572"/>
                  </a:lnTo>
                  <a:lnTo>
                    <a:pt x="5338" y="7489"/>
                  </a:lnTo>
                  <a:lnTo>
                    <a:pt x="5310" y="7420"/>
                  </a:lnTo>
                  <a:lnTo>
                    <a:pt x="5282" y="7352"/>
                  </a:lnTo>
                  <a:lnTo>
                    <a:pt x="5296" y="7338"/>
                  </a:lnTo>
                  <a:lnTo>
                    <a:pt x="5338" y="7420"/>
                  </a:lnTo>
                  <a:lnTo>
                    <a:pt x="5365" y="7462"/>
                  </a:lnTo>
                  <a:lnTo>
                    <a:pt x="5407" y="7489"/>
                  </a:lnTo>
                  <a:lnTo>
                    <a:pt x="5448" y="7489"/>
                  </a:lnTo>
                  <a:lnTo>
                    <a:pt x="5462" y="7476"/>
                  </a:lnTo>
                  <a:lnTo>
                    <a:pt x="5475" y="7462"/>
                  </a:lnTo>
                  <a:lnTo>
                    <a:pt x="5475" y="7407"/>
                  </a:lnTo>
                  <a:lnTo>
                    <a:pt x="5475" y="7365"/>
                  </a:lnTo>
                  <a:lnTo>
                    <a:pt x="5434" y="7255"/>
                  </a:lnTo>
                  <a:lnTo>
                    <a:pt x="5475" y="7324"/>
                  </a:lnTo>
                  <a:lnTo>
                    <a:pt x="5489" y="7352"/>
                  </a:lnTo>
                  <a:lnTo>
                    <a:pt x="5531" y="7365"/>
                  </a:lnTo>
                  <a:lnTo>
                    <a:pt x="5572" y="7365"/>
                  </a:lnTo>
                  <a:lnTo>
                    <a:pt x="5586" y="7352"/>
                  </a:lnTo>
                  <a:lnTo>
                    <a:pt x="5600" y="7324"/>
                  </a:lnTo>
                  <a:lnTo>
                    <a:pt x="5586" y="7255"/>
                  </a:lnTo>
                  <a:lnTo>
                    <a:pt x="5558" y="7186"/>
                  </a:lnTo>
                  <a:lnTo>
                    <a:pt x="5600" y="7145"/>
                  </a:lnTo>
                  <a:lnTo>
                    <a:pt x="5669" y="7255"/>
                  </a:lnTo>
                  <a:lnTo>
                    <a:pt x="5696" y="7269"/>
                  </a:lnTo>
                  <a:lnTo>
                    <a:pt x="5696" y="7255"/>
                  </a:lnTo>
                  <a:lnTo>
                    <a:pt x="5710" y="7241"/>
                  </a:lnTo>
                  <a:lnTo>
                    <a:pt x="5696" y="7172"/>
                  </a:lnTo>
                  <a:lnTo>
                    <a:pt x="5848" y="7310"/>
                  </a:lnTo>
                  <a:lnTo>
                    <a:pt x="5972" y="7462"/>
                  </a:lnTo>
                  <a:lnTo>
                    <a:pt x="6041" y="7558"/>
                  </a:lnTo>
                  <a:lnTo>
                    <a:pt x="6096" y="7641"/>
                  </a:lnTo>
                  <a:lnTo>
                    <a:pt x="6137" y="7751"/>
                  </a:lnTo>
                  <a:lnTo>
                    <a:pt x="6179" y="7862"/>
                  </a:lnTo>
                  <a:lnTo>
                    <a:pt x="6193" y="7876"/>
                  </a:lnTo>
                  <a:lnTo>
                    <a:pt x="6220" y="7889"/>
                  </a:lnTo>
                  <a:lnTo>
                    <a:pt x="6179" y="7931"/>
                  </a:lnTo>
                  <a:lnTo>
                    <a:pt x="6096" y="8013"/>
                  </a:lnTo>
                  <a:lnTo>
                    <a:pt x="6000" y="8138"/>
                  </a:lnTo>
                  <a:lnTo>
                    <a:pt x="5903" y="8248"/>
                  </a:lnTo>
                  <a:lnTo>
                    <a:pt x="5710" y="8469"/>
                  </a:lnTo>
                  <a:lnTo>
                    <a:pt x="5710" y="8482"/>
                  </a:lnTo>
                  <a:lnTo>
                    <a:pt x="5710" y="8496"/>
                  </a:lnTo>
                  <a:lnTo>
                    <a:pt x="5724" y="8510"/>
                  </a:lnTo>
                  <a:lnTo>
                    <a:pt x="5738" y="8510"/>
                  </a:lnTo>
                  <a:lnTo>
                    <a:pt x="5820" y="8441"/>
                  </a:lnTo>
                  <a:lnTo>
                    <a:pt x="5903" y="8372"/>
                  </a:lnTo>
                  <a:lnTo>
                    <a:pt x="6055" y="8207"/>
                  </a:lnTo>
                  <a:lnTo>
                    <a:pt x="6179" y="8041"/>
                  </a:lnTo>
                  <a:lnTo>
                    <a:pt x="6303" y="7862"/>
                  </a:lnTo>
                  <a:lnTo>
                    <a:pt x="6317" y="7848"/>
                  </a:lnTo>
                  <a:lnTo>
                    <a:pt x="6303" y="7820"/>
                  </a:lnTo>
                  <a:lnTo>
                    <a:pt x="6289" y="7807"/>
                  </a:lnTo>
                  <a:lnTo>
                    <a:pt x="6275" y="7807"/>
                  </a:lnTo>
                  <a:lnTo>
                    <a:pt x="6275" y="7793"/>
                  </a:lnTo>
                  <a:lnTo>
                    <a:pt x="6275" y="7779"/>
                  </a:lnTo>
                  <a:lnTo>
                    <a:pt x="6262" y="7738"/>
                  </a:lnTo>
                  <a:lnTo>
                    <a:pt x="6193" y="7572"/>
                  </a:lnTo>
                  <a:lnTo>
                    <a:pt x="6096" y="7407"/>
                  </a:lnTo>
                  <a:lnTo>
                    <a:pt x="6041" y="7310"/>
                  </a:lnTo>
                  <a:lnTo>
                    <a:pt x="5917" y="7158"/>
                  </a:lnTo>
                  <a:lnTo>
                    <a:pt x="5765" y="7007"/>
                  </a:lnTo>
                  <a:lnTo>
                    <a:pt x="5779" y="6993"/>
                  </a:lnTo>
                  <a:lnTo>
                    <a:pt x="5848" y="7062"/>
                  </a:lnTo>
                  <a:lnTo>
                    <a:pt x="5889" y="7089"/>
                  </a:lnTo>
                  <a:lnTo>
                    <a:pt x="5931" y="7103"/>
                  </a:lnTo>
                  <a:lnTo>
                    <a:pt x="5972" y="7103"/>
                  </a:lnTo>
                  <a:lnTo>
                    <a:pt x="6000" y="7089"/>
                  </a:lnTo>
                  <a:lnTo>
                    <a:pt x="6000" y="7062"/>
                  </a:lnTo>
                  <a:lnTo>
                    <a:pt x="6000" y="7021"/>
                  </a:lnTo>
                  <a:lnTo>
                    <a:pt x="5944" y="6952"/>
                  </a:lnTo>
                  <a:lnTo>
                    <a:pt x="5889" y="6883"/>
                  </a:lnTo>
                  <a:lnTo>
                    <a:pt x="5917" y="6869"/>
                  </a:lnTo>
                  <a:lnTo>
                    <a:pt x="5972" y="6910"/>
                  </a:lnTo>
                  <a:lnTo>
                    <a:pt x="6000" y="6924"/>
                  </a:lnTo>
                  <a:lnTo>
                    <a:pt x="6027" y="6938"/>
                  </a:lnTo>
                  <a:lnTo>
                    <a:pt x="6068" y="6924"/>
                  </a:lnTo>
                  <a:lnTo>
                    <a:pt x="6110" y="6924"/>
                  </a:lnTo>
                  <a:lnTo>
                    <a:pt x="6110" y="6896"/>
                  </a:lnTo>
                  <a:lnTo>
                    <a:pt x="6082" y="6855"/>
                  </a:lnTo>
                  <a:lnTo>
                    <a:pt x="6055" y="6800"/>
                  </a:lnTo>
                  <a:lnTo>
                    <a:pt x="6013" y="6731"/>
                  </a:lnTo>
                  <a:lnTo>
                    <a:pt x="6124" y="6758"/>
                  </a:lnTo>
                  <a:lnTo>
                    <a:pt x="6289" y="6827"/>
                  </a:lnTo>
                  <a:lnTo>
                    <a:pt x="6441" y="6896"/>
                  </a:lnTo>
                  <a:lnTo>
                    <a:pt x="6744" y="7062"/>
                  </a:lnTo>
                  <a:lnTo>
                    <a:pt x="6855" y="7131"/>
                  </a:lnTo>
                  <a:lnTo>
                    <a:pt x="6951" y="7186"/>
                  </a:lnTo>
                  <a:lnTo>
                    <a:pt x="7034" y="7255"/>
                  </a:lnTo>
                  <a:lnTo>
                    <a:pt x="7103" y="7338"/>
                  </a:lnTo>
                  <a:lnTo>
                    <a:pt x="7144" y="7420"/>
                  </a:lnTo>
                  <a:lnTo>
                    <a:pt x="7158" y="7517"/>
                  </a:lnTo>
                  <a:lnTo>
                    <a:pt x="7144" y="7627"/>
                  </a:lnTo>
                  <a:lnTo>
                    <a:pt x="7103" y="7751"/>
                  </a:lnTo>
                  <a:lnTo>
                    <a:pt x="7034" y="7889"/>
                  </a:lnTo>
                  <a:lnTo>
                    <a:pt x="6951" y="8027"/>
                  </a:lnTo>
                  <a:lnTo>
                    <a:pt x="6868" y="8165"/>
                  </a:lnTo>
                  <a:lnTo>
                    <a:pt x="6813" y="8303"/>
                  </a:lnTo>
                  <a:lnTo>
                    <a:pt x="6813" y="8331"/>
                  </a:lnTo>
                  <a:lnTo>
                    <a:pt x="6827" y="8344"/>
                  </a:lnTo>
                  <a:lnTo>
                    <a:pt x="6841" y="8344"/>
                  </a:lnTo>
                  <a:lnTo>
                    <a:pt x="6855" y="8331"/>
                  </a:lnTo>
                  <a:lnTo>
                    <a:pt x="6965" y="8220"/>
                  </a:lnTo>
                  <a:lnTo>
                    <a:pt x="7075" y="8096"/>
                  </a:lnTo>
                  <a:lnTo>
                    <a:pt x="7172" y="7945"/>
                  </a:lnTo>
                  <a:lnTo>
                    <a:pt x="7255" y="7807"/>
                  </a:lnTo>
                  <a:lnTo>
                    <a:pt x="7282" y="7724"/>
                  </a:lnTo>
                  <a:lnTo>
                    <a:pt x="7310" y="7641"/>
                  </a:lnTo>
                  <a:lnTo>
                    <a:pt x="7323" y="7572"/>
                  </a:lnTo>
                  <a:lnTo>
                    <a:pt x="7323" y="7489"/>
                  </a:lnTo>
                  <a:lnTo>
                    <a:pt x="7310" y="7420"/>
                  </a:lnTo>
                  <a:lnTo>
                    <a:pt x="7296" y="7352"/>
                  </a:lnTo>
                  <a:lnTo>
                    <a:pt x="7255" y="7269"/>
                  </a:lnTo>
                  <a:lnTo>
                    <a:pt x="7199" y="7200"/>
                  </a:lnTo>
                  <a:lnTo>
                    <a:pt x="7103" y="7103"/>
                  </a:lnTo>
                  <a:lnTo>
                    <a:pt x="6992" y="7021"/>
                  </a:lnTo>
                  <a:lnTo>
                    <a:pt x="6882" y="6938"/>
                  </a:lnTo>
                  <a:lnTo>
                    <a:pt x="6758" y="6855"/>
                  </a:lnTo>
                  <a:lnTo>
                    <a:pt x="6468" y="6717"/>
                  </a:lnTo>
                  <a:lnTo>
                    <a:pt x="6179" y="6607"/>
                  </a:lnTo>
                  <a:lnTo>
                    <a:pt x="6289" y="6579"/>
                  </a:lnTo>
                  <a:lnTo>
                    <a:pt x="6303" y="6565"/>
                  </a:lnTo>
                  <a:lnTo>
                    <a:pt x="6289" y="6538"/>
                  </a:lnTo>
                  <a:lnTo>
                    <a:pt x="6220" y="6510"/>
                  </a:lnTo>
                  <a:lnTo>
                    <a:pt x="6137" y="6483"/>
                  </a:lnTo>
                  <a:lnTo>
                    <a:pt x="6151" y="6441"/>
                  </a:lnTo>
                  <a:lnTo>
                    <a:pt x="6317" y="6455"/>
                  </a:lnTo>
                  <a:lnTo>
                    <a:pt x="6331" y="6441"/>
                  </a:lnTo>
                  <a:lnTo>
                    <a:pt x="6331" y="6414"/>
                  </a:lnTo>
                  <a:lnTo>
                    <a:pt x="6262" y="6372"/>
                  </a:lnTo>
                  <a:lnTo>
                    <a:pt x="6179" y="6331"/>
                  </a:lnTo>
                  <a:lnTo>
                    <a:pt x="6193" y="6248"/>
                  </a:lnTo>
                  <a:lnTo>
                    <a:pt x="6317" y="6262"/>
                  </a:lnTo>
                  <a:lnTo>
                    <a:pt x="6344" y="6248"/>
                  </a:lnTo>
                  <a:lnTo>
                    <a:pt x="6344" y="6234"/>
                  </a:lnTo>
                  <a:lnTo>
                    <a:pt x="6344" y="6221"/>
                  </a:lnTo>
                  <a:lnTo>
                    <a:pt x="6331" y="6207"/>
                  </a:lnTo>
                  <a:lnTo>
                    <a:pt x="6193" y="6152"/>
                  </a:lnTo>
                  <a:lnTo>
                    <a:pt x="6206" y="6083"/>
                  </a:lnTo>
                  <a:lnTo>
                    <a:pt x="6289" y="6069"/>
                  </a:lnTo>
                  <a:lnTo>
                    <a:pt x="6303" y="6055"/>
                  </a:lnTo>
                  <a:lnTo>
                    <a:pt x="6303" y="6041"/>
                  </a:lnTo>
                  <a:lnTo>
                    <a:pt x="6303" y="6028"/>
                  </a:lnTo>
                  <a:lnTo>
                    <a:pt x="6275" y="6028"/>
                  </a:lnTo>
                  <a:lnTo>
                    <a:pt x="6193" y="6014"/>
                  </a:lnTo>
                  <a:lnTo>
                    <a:pt x="6179" y="5917"/>
                  </a:lnTo>
                  <a:lnTo>
                    <a:pt x="6303" y="5890"/>
                  </a:lnTo>
                  <a:lnTo>
                    <a:pt x="6427" y="5834"/>
                  </a:lnTo>
                  <a:lnTo>
                    <a:pt x="6441" y="5807"/>
                  </a:lnTo>
                  <a:lnTo>
                    <a:pt x="6441" y="5793"/>
                  </a:lnTo>
                  <a:lnTo>
                    <a:pt x="6427" y="5779"/>
                  </a:lnTo>
                  <a:lnTo>
                    <a:pt x="6399" y="5766"/>
                  </a:lnTo>
                  <a:lnTo>
                    <a:pt x="6289" y="5779"/>
                  </a:lnTo>
                  <a:lnTo>
                    <a:pt x="6165" y="5779"/>
                  </a:lnTo>
                  <a:lnTo>
                    <a:pt x="6234" y="5752"/>
                  </a:lnTo>
                  <a:lnTo>
                    <a:pt x="6317" y="5697"/>
                  </a:lnTo>
                  <a:lnTo>
                    <a:pt x="6317" y="5683"/>
                  </a:lnTo>
                  <a:lnTo>
                    <a:pt x="6303" y="5683"/>
                  </a:lnTo>
                  <a:lnTo>
                    <a:pt x="6262" y="5669"/>
                  </a:lnTo>
                  <a:lnTo>
                    <a:pt x="6220" y="5655"/>
                  </a:lnTo>
                  <a:lnTo>
                    <a:pt x="6124" y="5669"/>
                  </a:lnTo>
                  <a:lnTo>
                    <a:pt x="6096" y="5600"/>
                  </a:lnTo>
                  <a:lnTo>
                    <a:pt x="6165" y="5572"/>
                  </a:lnTo>
                  <a:lnTo>
                    <a:pt x="6317" y="5517"/>
                  </a:lnTo>
                  <a:lnTo>
                    <a:pt x="6468" y="5476"/>
                  </a:lnTo>
                  <a:lnTo>
                    <a:pt x="6758" y="5421"/>
                  </a:lnTo>
                  <a:lnTo>
                    <a:pt x="7061" y="5379"/>
                  </a:lnTo>
                  <a:lnTo>
                    <a:pt x="7365" y="5324"/>
                  </a:lnTo>
                  <a:lnTo>
                    <a:pt x="7392" y="5407"/>
                  </a:lnTo>
                  <a:lnTo>
                    <a:pt x="7434" y="5490"/>
                  </a:lnTo>
                  <a:lnTo>
                    <a:pt x="7461" y="5600"/>
                  </a:lnTo>
                  <a:lnTo>
                    <a:pt x="7475" y="5710"/>
                  </a:lnTo>
                  <a:lnTo>
                    <a:pt x="7489" y="5945"/>
                  </a:lnTo>
                  <a:lnTo>
                    <a:pt x="7461" y="6152"/>
                  </a:lnTo>
                  <a:lnTo>
                    <a:pt x="7434" y="6359"/>
                  </a:lnTo>
                  <a:lnTo>
                    <a:pt x="7392" y="6552"/>
                  </a:lnTo>
                  <a:lnTo>
                    <a:pt x="7365" y="6758"/>
                  </a:lnTo>
                  <a:lnTo>
                    <a:pt x="7379" y="6786"/>
                  </a:lnTo>
                  <a:lnTo>
                    <a:pt x="7392" y="6800"/>
                  </a:lnTo>
                  <a:lnTo>
                    <a:pt x="7420" y="6800"/>
                  </a:lnTo>
                  <a:lnTo>
                    <a:pt x="7434" y="6772"/>
                  </a:lnTo>
                  <a:lnTo>
                    <a:pt x="7503" y="6676"/>
                  </a:lnTo>
                  <a:lnTo>
                    <a:pt x="7544" y="6579"/>
                  </a:lnTo>
                  <a:lnTo>
                    <a:pt x="7572" y="6455"/>
                  </a:lnTo>
                  <a:lnTo>
                    <a:pt x="7599" y="6345"/>
                  </a:lnTo>
                  <a:lnTo>
                    <a:pt x="7627" y="6097"/>
                  </a:lnTo>
                  <a:lnTo>
                    <a:pt x="7627" y="5862"/>
                  </a:lnTo>
                  <a:lnTo>
                    <a:pt x="7627" y="5710"/>
                  </a:lnTo>
                  <a:lnTo>
                    <a:pt x="7599" y="5531"/>
                  </a:lnTo>
                  <a:lnTo>
                    <a:pt x="7586" y="5435"/>
                  </a:lnTo>
                  <a:lnTo>
                    <a:pt x="7544" y="5352"/>
                  </a:lnTo>
                  <a:lnTo>
                    <a:pt x="7503" y="5283"/>
                  </a:lnTo>
                  <a:lnTo>
                    <a:pt x="7448" y="5241"/>
                  </a:lnTo>
                  <a:lnTo>
                    <a:pt x="7434" y="5214"/>
                  </a:lnTo>
                  <a:lnTo>
                    <a:pt x="7392" y="5186"/>
                  </a:lnTo>
                  <a:lnTo>
                    <a:pt x="7241" y="5173"/>
                  </a:lnTo>
                  <a:lnTo>
                    <a:pt x="7075" y="5159"/>
                  </a:lnTo>
                  <a:lnTo>
                    <a:pt x="6910" y="5173"/>
                  </a:lnTo>
                  <a:lnTo>
                    <a:pt x="6730" y="5186"/>
                  </a:lnTo>
                  <a:lnTo>
                    <a:pt x="6537" y="5214"/>
                  </a:lnTo>
                  <a:lnTo>
                    <a:pt x="6358" y="5255"/>
                  </a:lnTo>
                  <a:lnTo>
                    <a:pt x="6179" y="5310"/>
                  </a:lnTo>
                  <a:lnTo>
                    <a:pt x="6000" y="5379"/>
                  </a:lnTo>
                  <a:lnTo>
                    <a:pt x="5972" y="5310"/>
                  </a:lnTo>
                  <a:lnTo>
                    <a:pt x="6124" y="5186"/>
                  </a:lnTo>
                  <a:lnTo>
                    <a:pt x="6124" y="5173"/>
                  </a:lnTo>
                  <a:lnTo>
                    <a:pt x="6110" y="5159"/>
                  </a:lnTo>
                  <a:lnTo>
                    <a:pt x="6013" y="5200"/>
                  </a:lnTo>
                  <a:lnTo>
                    <a:pt x="5917" y="5241"/>
                  </a:lnTo>
                  <a:lnTo>
                    <a:pt x="5889" y="5200"/>
                  </a:lnTo>
                  <a:lnTo>
                    <a:pt x="5958" y="5145"/>
                  </a:lnTo>
                  <a:lnTo>
                    <a:pt x="6013" y="5090"/>
                  </a:lnTo>
                  <a:lnTo>
                    <a:pt x="6055" y="5048"/>
                  </a:lnTo>
                  <a:lnTo>
                    <a:pt x="6068" y="5021"/>
                  </a:lnTo>
                  <a:lnTo>
                    <a:pt x="6055" y="5007"/>
                  </a:lnTo>
                  <a:lnTo>
                    <a:pt x="6027" y="5007"/>
                  </a:lnTo>
                  <a:lnTo>
                    <a:pt x="5972" y="5021"/>
                  </a:lnTo>
                  <a:lnTo>
                    <a:pt x="5903" y="5048"/>
                  </a:lnTo>
                  <a:lnTo>
                    <a:pt x="5806" y="5090"/>
                  </a:lnTo>
                  <a:lnTo>
                    <a:pt x="5793" y="5062"/>
                  </a:lnTo>
                  <a:lnTo>
                    <a:pt x="5875" y="4993"/>
                  </a:lnTo>
                  <a:lnTo>
                    <a:pt x="5889" y="4966"/>
                  </a:lnTo>
                  <a:lnTo>
                    <a:pt x="5875" y="4952"/>
                  </a:lnTo>
                  <a:lnTo>
                    <a:pt x="5862" y="4938"/>
                  </a:lnTo>
                  <a:lnTo>
                    <a:pt x="5848" y="4952"/>
                  </a:lnTo>
                  <a:lnTo>
                    <a:pt x="5738" y="4993"/>
                  </a:lnTo>
                  <a:lnTo>
                    <a:pt x="5724" y="4979"/>
                  </a:lnTo>
                  <a:lnTo>
                    <a:pt x="5738" y="4966"/>
                  </a:lnTo>
                  <a:lnTo>
                    <a:pt x="5834" y="4883"/>
                  </a:lnTo>
                  <a:lnTo>
                    <a:pt x="5931" y="4759"/>
                  </a:lnTo>
                  <a:lnTo>
                    <a:pt x="5931" y="4731"/>
                  </a:lnTo>
                  <a:lnTo>
                    <a:pt x="5903" y="4731"/>
                  </a:lnTo>
                  <a:lnTo>
                    <a:pt x="5779" y="4786"/>
                  </a:lnTo>
                  <a:lnTo>
                    <a:pt x="5669" y="4869"/>
                  </a:lnTo>
                  <a:lnTo>
                    <a:pt x="5641" y="4883"/>
                  </a:lnTo>
                  <a:lnTo>
                    <a:pt x="5613" y="4855"/>
                  </a:lnTo>
                  <a:lnTo>
                    <a:pt x="5710" y="4745"/>
                  </a:lnTo>
                  <a:lnTo>
                    <a:pt x="5710" y="4717"/>
                  </a:lnTo>
                  <a:lnTo>
                    <a:pt x="5710" y="4704"/>
                  </a:lnTo>
                  <a:lnTo>
                    <a:pt x="5641" y="4704"/>
                  </a:lnTo>
                  <a:lnTo>
                    <a:pt x="5600" y="4717"/>
                  </a:lnTo>
                  <a:lnTo>
                    <a:pt x="5517" y="4759"/>
                  </a:lnTo>
                  <a:lnTo>
                    <a:pt x="5503" y="4745"/>
                  </a:lnTo>
                  <a:lnTo>
                    <a:pt x="5793" y="4455"/>
                  </a:lnTo>
                  <a:lnTo>
                    <a:pt x="5931" y="4331"/>
                  </a:lnTo>
                  <a:lnTo>
                    <a:pt x="6068" y="4207"/>
                  </a:lnTo>
                  <a:lnTo>
                    <a:pt x="6220" y="4097"/>
                  </a:lnTo>
                  <a:lnTo>
                    <a:pt x="6386" y="4000"/>
                  </a:lnTo>
                  <a:lnTo>
                    <a:pt x="6496" y="3959"/>
                  </a:lnTo>
                  <a:lnTo>
                    <a:pt x="6606" y="3945"/>
                  </a:lnTo>
                  <a:lnTo>
                    <a:pt x="6717" y="3959"/>
                  </a:lnTo>
                  <a:lnTo>
                    <a:pt x="6827" y="3987"/>
                  </a:lnTo>
                  <a:lnTo>
                    <a:pt x="7048" y="4069"/>
                  </a:lnTo>
                  <a:lnTo>
                    <a:pt x="7255" y="4152"/>
                  </a:lnTo>
                  <a:lnTo>
                    <a:pt x="7268" y="4152"/>
                  </a:lnTo>
                  <a:lnTo>
                    <a:pt x="7268" y="4138"/>
                  </a:lnTo>
                  <a:lnTo>
                    <a:pt x="7255" y="4055"/>
                  </a:lnTo>
                  <a:lnTo>
                    <a:pt x="7213" y="3987"/>
                  </a:lnTo>
                  <a:lnTo>
                    <a:pt x="7144" y="3931"/>
                  </a:lnTo>
                  <a:lnTo>
                    <a:pt x="7061" y="3876"/>
                  </a:lnTo>
                  <a:lnTo>
                    <a:pt x="6979" y="3835"/>
                  </a:lnTo>
                  <a:lnTo>
                    <a:pt x="6896" y="3807"/>
                  </a:lnTo>
                  <a:lnTo>
                    <a:pt x="6717" y="3780"/>
                  </a:lnTo>
                  <a:lnTo>
                    <a:pt x="6606" y="3766"/>
                  </a:lnTo>
                  <a:lnTo>
                    <a:pt x="6496" y="3780"/>
                  </a:lnTo>
                  <a:lnTo>
                    <a:pt x="6399" y="3793"/>
                  </a:lnTo>
                  <a:lnTo>
                    <a:pt x="6303" y="3835"/>
                  </a:lnTo>
                  <a:lnTo>
                    <a:pt x="6206" y="3876"/>
                  </a:lnTo>
                  <a:lnTo>
                    <a:pt x="6110" y="3931"/>
                  </a:lnTo>
                  <a:lnTo>
                    <a:pt x="5931" y="4055"/>
                  </a:lnTo>
                  <a:lnTo>
                    <a:pt x="5779" y="4180"/>
                  </a:lnTo>
                  <a:lnTo>
                    <a:pt x="5627" y="4304"/>
                  </a:lnTo>
                  <a:lnTo>
                    <a:pt x="5365" y="4566"/>
                  </a:lnTo>
                  <a:lnTo>
                    <a:pt x="5420" y="4428"/>
                  </a:lnTo>
                  <a:lnTo>
                    <a:pt x="5420" y="4400"/>
                  </a:lnTo>
                  <a:lnTo>
                    <a:pt x="5407" y="4386"/>
                  </a:lnTo>
                  <a:lnTo>
                    <a:pt x="5365" y="4386"/>
                  </a:lnTo>
                  <a:lnTo>
                    <a:pt x="5296" y="4455"/>
                  </a:lnTo>
                  <a:lnTo>
                    <a:pt x="5227" y="4538"/>
                  </a:lnTo>
                  <a:lnTo>
                    <a:pt x="5200" y="4511"/>
                  </a:lnTo>
                  <a:lnTo>
                    <a:pt x="5310" y="4373"/>
                  </a:lnTo>
                  <a:lnTo>
                    <a:pt x="5310" y="4359"/>
                  </a:lnTo>
                  <a:lnTo>
                    <a:pt x="5296" y="4345"/>
                  </a:lnTo>
                  <a:lnTo>
                    <a:pt x="5296" y="4331"/>
                  </a:lnTo>
                  <a:lnTo>
                    <a:pt x="5269" y="4331"/>
                  </a:lnTo>
                  <a:lnTo>
                    <a:pt x="5172" y="4386"/>
                  </a:lnTo>
                  <a:lnTo>
                    <a:pt x="5076" y="4442"/>
                  </a:lnTo>
                  <a:lnTo>
                    <a:pt x="5048" y="4428"/>
                  </a:lnTo>
                  <a:lnTo>
                    <a:pt x="5144" y="4304"/>
                  </a:lnTo>
                  <a:lnTo>
                    <a:pt x="5144" y="4276"/>
                  </a:lnTo>
                  <a:lnTo>
                    <a:pt x="5131" y="4262"/>
                  </a:lnTo>
                  <a:lnTo>
                    <a:pt x="5117" y="4249"/>
                  </a:lnTo>
                  <a:lnTo>
                    <a:pt x="5103" y="4262"/>
                  </a:lnTo>
                  <a:lnTo>
                    <a:pt x="4938" y="4373"/>
                  </a:lnTo>
                  <a:lnTo>
                    <a:pt x="4910" y="4359"/>
                  </a:lnTo>
                  <a:lnTo>
                    <a:pt x="4993" y="4221"/>
                  </a:lnTo>
                  <a:lnTo>
                    <a:pt x="4993" y="4207"/>
                  </a:lnTo>
                  <a:lnTo>
                    <a:pt x="4979" y="4193"/>
                  </a:lnTo>
                  <a:lnTo>
                    <a:pt x="4951" y="4193"/>
                  </a:lnTo>
                  <a:lnTo>
                    <a:pt x="4814" y="4317"/>
                  </a:lnTo>
                  <a:lnTo>
                    <a:pt x="4745" y="4290"/>
                  </a:lnTo>
                  <a:lnTo>
                    <a:pt x="4800" y="4180"/>
                  </a:lnTo>
                  <a:lnTo>
                    <a:pt x="4800" y="4166"/>
                  </a:lnTo>
                  <a:lnTo>
                    <a:pt x="4800" y="4152"/>
                  </a:lnTo>
                  <a:lnTo>
                    <a:pt x="4772" y="4152"/>
                  </a:lnTo>
                  <a:lnTo>
                    <a:pt x="4758" y="4166"/>
                  </a:lnTo>
                  <a:lnTo>
                    <a:pt x="4676" y="4262"/>
                  </a:lnTo>
                  <a:lnTo>
                    <a:pt x="4524" y="4235"/>
                  </a:lnTo>
                  <a:lnTo>
                    <a:pt x="4593" y="4028"/>
                  </a:lnTo>
                  <a:lnTo>
                    <a:pt x="4593" y="4014"/>
                  </a:lnTo>
                  <a:lnTo>
                    <a:pt x="4593" y="4000"/>
                  </a:lnTo>
                  <a:lnTo>
                    <a:pt x="4579" y="4000"/>
                  </a:lnTo>
                  <a:lnTo>
                    <a:pt x="4565" y="4014"/>
                  </a:lnTo>
                  <a:lnTo>
                    <a:pt x="4483" y="4111"/>
                  </a:lnTo>
                  <a:lnTo>
                    <a:pt x="4414" y="4221"/>
                  </a:lnTo>
                  <a:lnTo>
                    <a:pt x="4386" y="4221"/>
                  </a:lnTo>
                  <a:lnTo>
                    <a:pt x="4455" y="4097"/>
                  </a:lnTo>
                  <a:lnTo>
                    <a:pt x="4510" y="3973"/>
                  </a:lnTo>
                  <a:lnTo>
                    <a:pt x="4510" y="3959"/>
                  </a:lnTo>
                  <a:lnTo>
                    <a:pt x="4496" y="3959"/>
                  </a:lnTo>
                  <a:lnTo>
                    <a:pt x="4469" y="3945"/>
                  </a:lnTo>
                  <a:lnTo>
                    <a:pt x="4400" y="4000"/>
                  </a:lnTo>
                  <a:lnTo>
                    <a:pt x="4345" y="4069"/>
                  </a:lnTo>
                  <a:lnTo>
                    <a:pt x="4289" y="4138"/>
                  </a:lnTo>
                  <a:lnTo>
                    <a:pt x="4248" y="4207"/>
                  </a:lnTo>
                  <a:lnTo>
                    <a:pt x="4207" y="4207"/>
                  </a:lnTo>
                  <a:lnTo>
                    <a:pt x="4234" y="3973"/>
                  </a:lnTo>
                  <a:lnTo>
                    <a:pt x="4234" y="3959"/>
                  </a:lnTo>
                  <a:lnTo>
                    <a:pt x="4220" y="3973"/>
                  </a:lnTo>
                  <a:lnTo>
                    <a:pt x="4124" y="4193"/>
                  </a:lnTo>
                  <a:lnTo>
                    <a:pt x="4083" y="4193"/>
                  </a:lnTo>
                  <a:lnTo>
                    <a:pt x="4083" y="4124"/>
                  </a:lnTo>
                  <a:lnTo>
                    <a:pt x="4083" y="4042"/>
                  </a:lnTo>
                  <a:lnTo>
                    <a:pt x="4083" y="4028"/>
                  </a:lnTo>
                  <a:lnTo>
                    <a:pt x="4069" y="4014"/>
                  </a:lnTo>
                  <a:lnTo>
                    <a:pt x="4055" y="4028"/>
                  </a:lnTo>
                  <a:lnTo>
                    <a:pt x="4041" y="4028"/>
                  </a:lnTo>
                  <a:lnTo>
                    <a:pt x="4000" y="4111"/>
                  </a:lnTo>
                  <a:lnTo>
                    <a:pt x="3972" y="4193"/>
                  </a:lnTo>
                  <a:lnTo>
                    <a:pt x="3903" y="4193"/>
                  </a:lnTo>
                  <a:lnTo>
                    <a:pt x="3903" y="4042"/>
                  </a:lnTo>
                  <a:lnTo>
                    <a:pt x="3917" y="2745"/>
                  </a:lnTo>
                  <a:lnTo>
                    <a:pt x="3917" y="2070"/>
                  </a:lnTo>
                  <a:lnTo>
                    <a:pt x="3931" y="1380"/>
                  </a:lnTo>
                  <a:lnTo>
                    <a:pt x="3931" y="1035"/>
                  </a:lnTo>
                  <a:lnTo>
                    <a:pt x="3917" y="690"/>
                  </a:lnTo>
                  <a:lnTo>
                    <a:pt x="3903" y="359"/>
                  </a:lnTo>
                  <a:lnTo>
                    <a:pt x="3862" y="15"/>
                  </a:lnTo>
                  <a:lnTo>
                    <a:pt x="3862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5751425" y="2523050"/>
              <a:ext cx="9325" cy="9675"/>
            </a:xfrm>
            <a:custGeom>
              <a:avLst/>
              <a:gdLst/>
              <a:ahLst/>
              <a:cxnLst/>
              <a:rect l="0" t="0" r="0" b="0"/>
              <a:pathLst>
                <a:path w="373" h="387" extrusionOk="0">
                  <a:moveTo>
                    <a:pt x="290" y="1"/>
                  </a:moveTo>
                  <a:lnTo>
                    <a:pt x="221" y="15"/>
                  </a:lnTo>
                  <a:lnTo>
                    <a:pt x="180" y="28"/>
                  </a:lnTo>
                  <a:lnTo>
                    <a:pt x="124" y="70"/>
                  </a:lnTo>
                  <a:lnTo>
                    <a:pt x="83" y="111"/>
                  </a:lnTo>
                  <a:lnTo>
                    <a:pt x="42" y="152"/>
                  </a:lnTo>
                  <a:lnTo>
                    <a:pt x="14" y="208"/>
                  </a:lnTo>
                  <a:lnTo>
                    <a:pt x="0" y="277"/>
                  </a:lnTo>
                  <a:lnTo>
                    <a:pt x="0" y="332"/>
                  </a:lnTo>
                  <a:lnTo>
                    <a:pt x="28" y="373"/>
                  </a:lnTo>
                  <a:lnTo>
                    <a:pt x="69" y="387"/>
                  </a:lnTo>
                  <a:lnTo>
                    <a:pt x="111" y="387"/>
                  </a:lnTo>
                  <a:lnTo>
                    <a:pt x="138" y="359"/>
                  </a:lnTo>
                  <a:lnTo>
                    <a:pt x="166" y="290"/>
                  </a:lnTo>
                  <a:lnTo>
                    <a:pt x="180" y="263"/>
                  </a:lnTo>
                  <a:lnTo>
                    <a:pt x="207" y="235"/>
                  </a:lnTo>
                  <a:lnTo>
                    <a:pt x="262" y="194"/>
                  </a:lnTo>
                  <a:lnTo>
                    <a:pt x="331" y="166"/>
                  </a:lnTo>
                  <a:lnTo>
                    <a:pt x="345" y="139"/>
                  </a:lnTo>
                  <a:lnTo>
                    <a:pt x="359" y="125"/>
                  </a:lnTo>
                  <a:lnTo>
                    <a:pt x="373" y="97"/>
                  </a:lnTo>
                  <a:lnTo>
                    <a:pt x="359" y="70"/>
                  </a:lnTo>
                  <a:lnTo>
                    <a:pt x="331" y="28"/>
                  </a:lnTo>
                  <a:lnTo>
                    <a:pt x="304" y="15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5776250" y="2523050"/>
              <a:ext cx="7250" cy="9350"/>
            </a:xfrm>
            <a:custGeom>
              <a:avLst/>
              <a:gdLst/>
              <a:ahLst/>
              <a:cxnLst/>
              <a:rect l="0" t="0" r="0" b="0"/>
              <a:pathLst>
                <a:path w="290" h="374" extrusionOk="0">
                  <a:moveTo>
                    <a:pt x="207" y="1"/>
                  </a:moveTo>
                  <a:lnTo>
                    <a:pt x="193" y="15"/>
                  </a:lnTo>
                  <a:lnTo>
                    <a:pt x="111" y="70"/>
                  </a:lnTo>
                  <a:lnTo>
                    <a:pt x="55" y="139"/>
                  </a:lnTo>
                  <a:lnTo>
                    <a:pt x="14" y="221"/>
                  </a:lnTo>
                  <a:lnTo>
                    <a:pt x="0" y="318"/>
                  </a:lnTo>
                  <a:lnTo>
                    <a:pt x="14" y="332"/>
                  </a:lnTo>
                  <a:lnTo>
                    <a:pt x="28" y="359"/>
                  </a:lnTo>
                  <a:lnTo>
                    <a:pt x="69" y="373"/>
                  </a:lnTo>
                  <a:lnTo>
                    <a:pt x="97" y="359"/>
                  </a:lnTo>
                  <a:lnTo>
                    <a:pt x="111" y="332"/>
                  </a:lnTo>
                  <a:lnTo>
                    <a:pt x="124" y="318"/>
                  </a:lnTo>
                  <a:lnTo>
                    <a:pt x="138" y="249"/>
                  </a:lnTo>
                  <a:lnTo>
                    <a:pt x="179" y="194"/>
                  </a:lnTo>
                  <a:lnTo>
                    <a:pt x="276" y="111"/>
                  </a:lnTo>
                  <a:lnTo>
                    <a:pt x="290" y="97"/>
                  </a:lnTo>
                  <a:lnTo>
                    <a:pt x="290" y="70"/>
                  </a:lnTo>
                  <a:lnTo>
                    <a:pt x="290" y="56"/>
                  </a:lnTo>
                  <a:lnTo>
                    <a:pt x="276" y="28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5737275" y="2515125"/>
              <a:ext cx="3475" cy="3825"/>
            </a:xfrm>
            <a:custGeom>
              <a:avLst/>
              <a:gdLst/>
              <a:ahLst/>
              <a:cxnLst/>
              <a:rect l="0" t="0" r="0" b="0"/>
              <a:pathLst>
                <a:path w="139" h="153" extrusionOk="0">
                  <a:moveTo>
                    <a:pt x="70" y="1"/>
                  </a:moveTo>
                  <a:lnTo>
                    <a:pt x="42" y="14"/>
                  </a:lnTo>
                  <a:lnTo>
                    <a:pt x="15" y="42"/>
                  </a:lnTo>
                  <a:lnTo>
                    <a:pt x="1" y="83"/>
                  </a:lnTo>
                  <a:lnTo>
                    <a:pt x="1" y="111"/>
                  </a:lnTo>
                  <a:lnTo>
                    <a:pt x="15" y="138"/>
                  </a:lnTo>
                  <a:lnTo>
                    <a:pt x="42" y="152"/>
                  </a:lnTo>
                  <a:lnTo>
                    <a:pt x="70" y="152"/>
                  </a:lnTo>
                  <a:lnTo>
                    <a:pt x="97" y="138"/>
                  </a:lnTo>
                  <a:lnTo>
                    <a:pt x="125" y="111"/>
                  </a:lnTo>
                  <a:lnTo>
                    <a:pt x="139" y="97"/>
                  </a:lnTo>
                  <a:lnTo>
                    <a:pt x="139" y="70"/>
                  </a:lnTo>
                  <a:lnTo>
                    <a:pt x="125" y="28"/>
                  </a:lnTo>
                  <a:lnTo>
                    <a:pt x="84" y="14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796250" y="2513400"/>
              <a:ext cx="3800" cy="3825"/>
            </a:xfrm>
            <a:custGeom>
              <a:avLst/>
              <a:gdLst/>
              <a:ahLst/>
              <a:cxnLst/>
              <a:rect l="0" t="0" r="0" b="0"/>
              <a:pathLst>
                <a:path w="152" h="153" extrusionOk="0">
                  <a:moveTo>
                    <a:pt x="97" y="1"/>
                  </a:moveTo>
                  <a:lnTo>
                    <a:pt x="69" y="14"/>
                  </a:lnTo>
                  <a:lnTo>
                    <a:pt x="41" y="28"/>
                  </a:lnTo>
                  <a:lnTo>
                    <a:pt x="14" y="56"/>
                  </a:lnTo>
                  <a:lnTo>
                    <a:pt x="0" y="70"/>
                  </a:lnTo>
                  <a:lnTo>
                    <a:pt x="0" y="97"/>
                  </a:lnTo>
                  <a:lnTo>
                    <a:pt x="0" y="125"/>
                  </a:lnTo>
                  <a:lnTo>
                    <a:pt x="28" y="152"/>
                  </a:lnTo>
                  <a:lnTo>
                    <a:pt x="55" y="152"/>
                  </a:lnTo>
                  <a:lnTo>
                    <a:pt x="83" y="139"/>
                  </a:lnTo>
                  <a:lnTo>
                    <a:pt x="124" y="111"/>
                  </a:lnTo>
                  <a:lnTo>
                    <a:pt x="138" y="97"/>
                  </a:lnTo>
                  <a:lnTo>
                    <a:pt x="152" y="70"/>
                  </a:lnTo>
                  <a:lnTo>
                    <a:pt x="138" y="56"/>
                  </a:lnTo>
                  <a:lnTo>
                    <a:pt x="138" y="28"/>
                  </a:lnTo>
                  <a:lnTo>
                    <a:pt x="110" y="14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2147275" y="2655767"/>
            <a:ext cx="4849500" cy="1546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grpSp>
        <p:nvGrpSpPr>
          <p:cNvPr id="43" name="Shape 43"/>
          <p:cNvGrpSpPr/>
          <p:nvPr/>
        </p:nvGrpSpPr>
        <p:grpSpPr>
          <a:xfrm>
            <a:off x="6996769" y="434056"/>
            <a:ext cx="1129586" cy="1725171"/>
            <a:chOff x="2114725" y="2426875"/>
            <a:chExt cx="236875" cy="271350"/>
          </a:xfrm>
        </p:grpSpPr>
        <p:sp>
          <p:nvSpPr>
            <p:cNvPr id="44" name="Shape 44"/>
            <p:cNvSpPr/>
            <p:nvPr/>
          </p:nvSpPr>
          <p:spPr>
            <a:xfrm>
              <a:off x="2114725" y="2482375"/>
              <a:ext cx="188625" cy="125875"/>
            </a:xfrm>
            <a:custGeom>
              <a:avLst/>
              <a:gdLst/>
              <a:ahLst/>
              <a:cxnLst/>
              <a:rect l="0" t="0" r="0" b="0"/>
              <a:pathLst>
                <a:path w="7545" h="5035" extrusionOk="0">
                  <a:moveTo>
                    <a:pt x="3200" y="1352"/>
                  </a:moveTo>
                  <a:lnTo>
                    <a:pt x="3269" y="1366"/>
                  </a:lnTo>
                  <a:lnTo>
                    <a:pt x="3324" y="1393"/>
                  </a:lnTo>
                  <a:lnTo>
                    <a:pt x="3407" y="1448"/>
                  </a:lnTo>
                  <a:lnTo>
                    <a:pt x="3462" y="1517"/>
                  </a:lnTo>
                  <a:lnTo>
                    <a:pt x="3503" y="1586"/>
                  </a:lnTo>
                  <a:lnTo>
                    <a:pt x="3517" y="1655"/>
                  </a:lnTo>
                  <a:lnTo>
                    <a:pt x="3531" y="1724"/>
                  </a:lnTo>
                  <a:lnTo>
                    <a:pt x="3448" y="1724"/>
                  </a:lnTo>
                  <a:lnTo>
                    <a:pt x="3379" y="1711"/>
                  </a:lnTo>
                  <a:lnTo>
                    <a:pt x="3310" y="1697"/>
                  </a:lnTo>
                  <a:lnTo>
                    <a:pt x="3255" y="1669"/>
                  </a:lnTo>
                  <a:lnTo>
                    <a:pt x="3172" y="1614"/>
                  </a:lnTo>
                  <a:lnTo>
                    <a:pt x="3104" y="1545"/>
                  </a:lnTo>
                  <a:lnTo>
                    <a:pt x="3076" y="1476"/>
                  </a:lnTo>
                  <a:lnTo>
                    <a:pt x="3062" y="1407"/>
                  </a:lnTo>
                  <a:lnTo>
                    <a:pt x="3048" y="1352"/>
                  </a:lnTo>
                  <a:close/>
                  <a:moveTo>
                    <a:pt x="4565" y="1352"/>
                  </a:moveTo>
                  <a:lnTo>
                    <a:pt x="4552" y="1407"/>
                  </a:lnTo>
                  <a:lnTo>
                    <a:pt x="4538" y="1476"/>
                  </a:lnTo>
                  <a:lnTo>
                    <a:pt x="4496" y="1545"/>
                  </a:lnTo>
                  <a:lnTo>
                    <a:pt x="4441" y="1614"/>
                  </a:lnTo>
                  <a:lnTo>
                    <a:pt x="4359" y="1669"/>
                  </a:lnTo>
                  <a:lnTo>
                    <a:pt x="4303" y="1697"/>
                  </a:lnTo>
                  <a:lnTo>
                    <a:pt x="4234" y="1711"/>
                  </a:lnTo>
                  <a:lnTo>
                    <a:pt x="4165" y="1724"/>
                  </a:lnTo>
                  <a:lnTo>
                    <a:pt x="4083" y="1724"/>
                  </a:lnTo>
                  <a:lnTo>
                    <a:pt x="4096" y="1655"/>
                  </a:lnTo>
                  <a:lnTo>
                    <a:pt x="4110" y="1586"/>
                  </a:lnTo>
                  <a:lnTo>
                    <a:pt x="4152" y="1517"/>
                  </a:lnTo>
                  <a:lnTo>
                    <a:pt x="4207" y="1448"/>
                  </a:lnTo>
                  <a:lnTo>
                    <a:pt x="4290" y="1393"/>
                  </a:lnTo>
                  <a:lnTo>
                    <a:pt x="4345" y="1366"/>
                  </a:lnTo>
                  <a:lnTo>
                    <a:pt x="4414" y="1352"/>
                  </a:lnTo>
                  <a:close/>
                  <a:moveTo>
                    <a:pt x="2745" y="0"/>
                  </a:moveTo>
                  <a:lnTo>
                    <a:pt x="2717" y="14"/>
                  </a:lnTo>
                  <a:lnTo>
                    <a:pt x="2690" y="42"/>
                  </a:lnTo>
                  <a:lnTo>
                    <a:pt x="2676" y="69"/>
                  </a:lnTo>
                  <a:lnTo>
                    <a:pt x="2662" y="111"/>
                  </a:lnTo>
                  <a:lnTo>
                    <a:pt x="2676" y="276"/>
                  </a:lnTo>
                  <a:lnTo>
                    <a:pt x="2662" y="456"/>
                  </a:lnTo>
                  <a:lnTo>
                    <a:pt x="2648" y="855"/>
                  </a:lnTo>
                  <a:lnTo>
                    <a:pt x="2635" y="1062"/>
                  </a:lnTo>
                  <a:lnTo>
                    <a:pt x="2648" y="1242"/>
                  </a:lnTo>
                  <a:lnTo>
                    <a:pt x="2662" y="1407"/>
                  </a:lnTo>
                  <a:lnTo>
                    <a:pt x="2704" y="1559"/>
                  </a:lnTo>
                  <a:lnTo>
                    <a:pt x="2786" y="1738"/>
                  </a:lnTo>
                  <a:lnTo>
                    <a:pt x="2897" y="1917"/>
                  </a:lnTo>
                  <a:lnTo>
                    <a:pt x="3048" y="2069"/>
                  </a:lnTo>
                  <a:lnTo>
                    <a:pt x="3131" y="2138"/>
                  </a:lnTo>
                  <a:lnTo>
                    <a:pt x="3214" y="2207"/>
                  </a:lnTo>
                  <a:lnTo>
                    <a:pt x="3048" y="2262"/>
                  </a:lnTo>
                  <a:lnTo>
                    <a:pt x="2883" y="2290"/>
                  </a:lnTo>
                  <a:lnTo>
                    <a:pt x="2704" y="2304"/>
                  </a:lnTo>
                  <a:lnTo>
                    <a:pt x="2524" y="2290"/>
                  </a:lnTo>
                  <a:lnTo>
                    <a:pt x="2345" y="2262"/>
                  </a:lnTo>
                  <a:lnTo>
                    <a:pt x="2180" y="2207"/>
                  </a:lnTo>
                  <a:lnTo>
                    <a:pt x="2014" y="2152"/>
                  </a:lnTo>
                  <a:lnTo>
                    <a:pt x="1876" y="2097"/>
                  </a:lnTo>
                  <a:lnTo>
                    <a:pt x="1780" y="2028"/>
                  </a:lnTo>
                  <a:lnTo>
                    <a:pt x="1683" y="1931"/>
                  </a:lnTo>
                  <a:lnTo>
                    <a:pt x="1614" y="1821"/>
                  </a:lnTo>
                  <a:lnTo>
                    <a:pt x="1545" y="1683"/>
                  </a:lnTo>
                  <a:lnTo>
                    <a:pt x="1504" y="1545"/>
                  </a:lnTo>
                  <a:lnTo>
                    <a:pt x="1449" y="1393"/>
                  </a:lnTo>
                  <a:lnTo>
                    <a:pt x="1393" y="1090"/>
                  </a:lnTo>
                  <a:lnTo>
                    <a:pt x="1352" y="800"/>
                  </a:lnTo>
                  <a:lnTo>
                    <a:pt x="1324" y="566"/>
                  </a:lnTo>
                  <a:lnTo>
                    <a:pt x="1297" y="428"/>
                  </a:lnTo>
                  <a:lnTo>
                    <a:pt x="1283" y="387"/>
                  </a:lnTo>
                  <a:lnTo>
                    <a:pt x="1269" y="387"/>
                  </a:lnTo>
                  <a:lnTo>
                    <a:pt x="993" y="718"/>
                  </a:lnTo>
                  <a:lnTo>
                    <a:pt x="718" y="1062"/>
                  </a:lnTo>
                  <a:lnTo>
                    <a:pt x="594" y="1242"/>
                  </a:lnTo>
                  <a:lnTo>
                    <a:pt x="469" y="1421"/>
                  </a:lnTo>
                  <a:lnTo>
                    <a:pt x="373" y="1614"/>
                  </a:lnTo>
                  <a:lnTo>
                    <a:pt x="276" y="1807"/>
                  </a:lnTo>
                  <a:lnTo>
                    <a:pt x="180" y="2083"/>
                  </a:lnTo>
                  <a:lnTo>
                    <a:pt x="111" y="2359"/>
                  </a:lnTo>
                  <a:lnTo>
                    <a:pt x="56" y="2648"/>
                  </a:lnTo>
                  <a:lnTo>
                    <a:pt x="28" y="2924"/>
                  </a:lnTo>
                  <a:lnTo>
                    <a:pt x="1" y="3214"/>
                  </a:lnTo>
                  <a:lnTo>
                    <a:pt x="1" y="3490"/>
                  </a:lnTo>
                  <a:lnTo>
                    <a:pt x="14" y="3779"/>
                  </a:lnTo>
                  <a:lnTo>
                    <a:pt x="28" y="4069"/>
                  </a:lnTo>
                  <a:lnTo>
                    <a:pt x="28" y="4083"/>
                  </a:lnTo>
                  <a:lnTo>
                    <a:pt x="56" y="4069"/>
                  </a:lnTo>
                  <a:lnTo>
                    <a:pt x="97" y="4027"/>
                  </a:lnTo>
                  <a:lnTo>
                    <a:pt x="304" y="3821"/>
                  </a:lnTo>
                  <a:lnTo>
                    <a:pt x="428" y="3710"/>
                  </a:lnTo>
                  <a:lnTo>
                    <a:pt x="580" y="3600"/>
                  </a:lnTo>
                  <a:lnTo>
                    <a:pt x="649" y="3558"/>
                  </a:lnTo>
                  <a:lnTo>
                    <a:pt x="731" y="3531"/>
                  </a:lnTo>
                  <a:lnTo>
                    <a:pt x="814" y="3503"/>
                  </a:lnTo>
                  <a:lnTo>
                    <a:pt x="897" y="3490"/>
                  </a:lnTo>
                  <a:lnTo>
                    <a:pt x="911" y="3572"/>
                  </a:lnTo>
                  <a:lnTo>
                    <a:pt x="938" y="3655"/>
                  </a:lnTo>
                  <a:lnTo>
                    <a:pt x="993" y="3821"/>
                  </a:lnTo>
                  <a:lnTo>
                    <a:pt x="1076" y="3986"/>
                  </a:lnTo>
                  <a:lnTo>
                    <a:pt x="1187" y="4124"/>
                  </a:lnTo>
                  <a:lnTo>
                    <a:pt x="1311" y="4262"/>
                  </a:lnTo>
                  <a:lnTo>
                    <a:pt x="1449" y="4400"/>
                  </a:lnTo>
                  <a:lnTo>
                    <a:pt x="1711" y="4620"/>
                  </a:lnTo>
                  <a:lnTo>
                    <a:pt x="1724" y="4620"/>
                  </a:lnTo>
                  <a:lnTo>
                    <a:pt x="1738" y="4607"/>
                  </a:lnTo>
                  <a:lnTo>
                    <a:pt x="1766" y="4538"/>
                  </a:lnTo>
                  <a:lnTo>
                    <a:pt x="1821" y="4276"/>
                  </a:lnTo>
                  <a:lnTo>
                    <a:pt x="1862" y="4110"/>
                  </a:lnTo>
                  <a:lnTo>
                    <a:pt x="1917" y="3958"/>
                  </a:lnTo>
                  <a:lnTo>
                    <a:pt x="1959" y="3876"/>
                  </a:lnTo>
                  <a:lnTo>
                    <a:pt x="2000" y="3807"/>
                  </a:lnTo>
                  <a:lnTo>
                    <a:pt x="2055" y="3738"/>
                  </a:lnTo>
                  <a:lnTo>
                    <a:pt x="2111" y="3683"/>
                  </a:lnTo>
                  <a:lnTo>
                    <a:pt x="2166" y="3807"/>
                  </a:lnTo>
                  <a:lnTo>
                    <a:pt x="2235" y="3945"/>
                  </a:lnTo>
                  <a:lnTo>
                    <a:pt x="2317" y="4055"/>
                  </a:lnTo>
                  <a:lnTo>
                    <a:pt x="2400" y="4165"/>
                  </a:lnTo>
                  <a:lnTo>
                    <a:pt x="2497" y="4276"/>
                  </a:lnTo>
                  <a:lnTo>
                    <a:pt x="2607" y="4372"/>
                  </a:lnTo>
                  <a:lnTo>
                    <a:pt x="2704" y="4469"/>
                  </a:lnTo>
                  <a:lnTo>
                    <a:pt x="2814" y="4538"/>
                  </a:lnTo>
                  <a:lnTo>
                    <a:pt x="2828" y="4551"/>
                  </a:lnTo>
                  <a:lnTo>
                    <a:pt x="2841" y="4538"/>
                  </a:lnTo>
                  <a:lnTo>
                    <a:pt x="2869" y="4496"/>
                  </a:lnTo>
                  <a:lnTo>
                    <a:pt x="2952" y="4358"/>
                  </a:lnTo>
                  <a:lnTo>
                    <a:pt x="2993" y="4276"/>
                  </a:lnTo>
                  <a:lnTo>
                    <a:pt x="3062" y="4193"/>
                  </a:lnTo>
                  <a:lnTo>
                    <a:pt x="3131" y="4124"/>
                  </a:lnTo>
                  <a:lnTo>
                    <a:pt x="3172" y="4096"/>
                  </a:lnTo>
                  <a:lnTo>
                    <a:pt x="3214" y="4083"/>
                  </a:lnTo>
                  <a:lnTo>
                    <a:pt x="3228" y="4331"/>
                  </a:lnTo>
                  <a:lnTo>
                    <a:pt x="3255" y="4455"/>
                  </a:lnTo>
                  <a:lnTo>
                    <a:pt x="3283" y="4565"/>
                  </a:lnTo>
                  <a:lnTo>
                    <a:pt x="3255" y="4648"/>
                  </a:lnTo>
                  <a:lnTo>
                    <a:pt x="3241" y="4731"/>
                  </a:lnTo>
                  <a:lnTo>
                    <a:pt x="3241" y="4813"/>
                  </a:lnTo>
                  <a:lnTo>
                    <a:pt x="3269" y="4896"/>
                  </a:lnTo>
                  <a:lnTo>
                    <a:pt x="3297" y="4924"/>
                  </a:lnTo>
                  <a:lnTo>
                    <a:pt x="3338" y="4924"/>
                  </a:lnTo>
                  <a:lnTo>
                    <a:pt x="3393" y="4869"/>
                  </a:lnTo>
                  <a:lnTo>
                    <a:pt x="3435" y="4800"/>
                  </a:lnTo>
                  <a:lnTo>
                    <a:pt x="3503" y="4855"/>
                  </a:lnTo>
                  <a:lnTo>
                    <a:pt x="3600" y="4882"/>
                  </a:lnTo>
                  <a:lnTo>
                    <a:pt x="3724" y="4910"/>
                  </a:lnTo>
                  <a:lnTo>
                    <a:pt x="3862" y="4910"/>
                  </a:lnTo>
                  <a:lnTo>
                    <a:pt x="3972" y="4896"/>
                  </a:lnTo>
                  <a:lnTo>
                    <a:pt x="4096" y="4841"/>
                  </a:lnTo>
                  <a:lnTo>
                    <a:pt x="4152" y="4910"/>
                  </a:lnTo>
                  <a:lnTo>
                    <a:pt x="4262" y="5020"/>
                  </a:lnTo>
                  <a:lnTo>
                    <a:pt x="4290" y="5034"/>
                  </a:lnTo>
                  <a:lnTo>
                    <a:pt x="4317" y="5034"/>
                  </a:lnTo>
                  <a:lnTo>
                    <a:pt x="4345" y="5007"/>
                  </a:lnTo>
                  <a:lnTo>
                    <a:pt x="4359" y="4979"/>
                  </a:lnTo>
                  <a:lnTo>
                    <a:pt x="4359" y="4800"/>
                  </a:lnTo>
                  <a:lnTo>
                    <a:pt x="4359" y="4717"/>
                  </a:lnTo>
                  <a:lnTo>
                    <a:pt x="4331" y="4620"/>
                  </a:lnTo>
                  <a:lnTo>
                    <a:pt x="4359" y="4579"/>
                  </a:lnTo>
                  <a:lnTo>
                    <a:pt x="4386" y="4524"/>
                  </a:lnTo>
                  <a:lnTo>
                    <a:pt x="4414" y="4372"/>
                  </a:lnTo>
                  <a:lnTo>
                    <a:pt x="4469" y="4096"/>
                  </a:lnTo>
                  <a:lnTo>
                    <a:pt x="4510" y="4110"/>
                  </a:lnTo>
                  <a:lnTo>
                    <a:pt x="4552" y="4138"/>
                  </a:lnTo>
                  <a:lnTo>
                    <a:pt x="4593" y="4207"/>
                  </a:lnTo>
                  <a:lnTo>
                    <a:pt x="4634" y="4276"/>
                  </a:lnTo>
                  <a:lnTo>
                    <a:pt x="4662" y="4358"/>
                  </a:lnTo>
                  <a:lnTo>
                    <a:pt x="4689" y="4496"/>
                  </a:lnTo>
                  <a:lnTo>
                    <a:pt x="4703" y="4538"/>
                  </a:lnTo>
                  <a:lnTo>
                    <a:pt x="4717" y="4551"/>
                  </a:lnTo>
                  <a:lnTo>
                    <a:pt x="4731" y="4538"/>
                  </a:lnTo>
                  <a:lnTo>
                    <a:pt x="4841" y="4469"/>
                  </a:lnTo>
                  <a:lnTo>
                    <a:pt x="4952" y="4372"/>
                  </a:lnTo>
                  <a:lnTo>
                    <a:pt x="5048" y="4276"/>
                  </a:lnTo>
                  <a:lnTo>
                    <a:pt x="5145" y="4165"/>
                  </a:lnTo>
                  <a:lnTo>
                    <a:pt x="5227" y="4055"/>
                  </a:lnTo>
                  <a:lnTo>
                    <a:pt x="5310" y="3945"/>
                  </a:lnTo>
                  <a:lnTo>
                    <a:pt x="5379" y="3807"/>
                  </a:lnTo>
                  <a:lnTo>
                    <a:pt x="5434" y="3683"/>
                  </a:lnTo>
                  <a:lnTo>
                    <a:pt x="5489" y="3724"/>
                  </a:lnTo>
                  <a:lnTo>
                    <a:pt x="5558" y="3779"/>
                  </a:lnTo>
                  <a:lnTo>
                    <a:pt x="5600" y="3834"/>
                  </a:lnTo>
                  <a:lnTo>
                    <a:pt x="5641" y="3903"/>
                  </a:lnTo>
                  <a:lnTo>
                    <a:pt x="5696" y="4069"/>
                  </a:lnTo>
                  <a:lnTo>
                    <a:pt x="5738" y="4234"/>
                  </a:lnTo>
                  <a:lnTo>
                    <a:pt x="5793" y="4524"/>
                  </a:lnTo>
                  <a:lnTo>
                    <a:pt x="5807" y="4607"/>
                  </a:lnTo>
                  <a:lnTo>
                    <a:pt x="5820" y="4620"/>
                  </a:lnTo>
                  <a:lnTo>
                    <a:pt x="5834" y="4620"/>
                  </a:lnTo>
                  <a:lnTo>
                    <a:pt x="6096" y="4400"/>
                  </a:lnTo>
                  <a:lnTo>
                    <a:pt x="6234" y="4262"/>
                  </a:lnTo>
                  <a:lnTo>
                    <a:pt x="6358" y="4124"/>
                  </a:lnTo>
                  <a:lnTo>
                    <a:pt x="6469" y="3986"/>
                  </a:lnTo>
                  <a:lnTo>
                    <a:pt x="6551" y="3821"/>
                  </a:lnTo>
                  <a:lnTo>
                    <a:pt x="6620" y="3655"/>
                  </a:lnTo>
                  <a:lnTo>
                    <a:pt x="6634" y="3572"/>
                  </a:lnTo>
                  <a:lnTo>
                    <a:pt x="6648" y="3490"/>
                  </a:lnTo>
                  <a:lnTo>
                    <a:pt x="6731" y="3503"/>
                  </a:lnTo>
                  <a:lnTo>
                    <a:pt x="6800" y="3531"/>
                  </a:lnTo>
                  <a:lnTo>
                    <a:pt x="6882" y="3572"/>
                  </a:lnTo>
                  <a:lnTo>
                    <a:pt x="6965" y="3614"/>
                  </a:lnTo>
                  <a:lnTo>
                    <a:pt x="7103" y="3710"/>
                  </a:lnTo>
                  <a:lnTo>
                    <a:pt x="7241" y="3834"/>
                  </a:lnTo>
                  <a:lnTo>
                    <a:pt x="7434" y="4027"/>
                  </a:lnTo>
                  <a:lnTo>
                    <a:pt x="7503" y="4069"/>
                  </a:lnTo>
                  <a:lnTo>
                    <a:pt x="7517" y="4083"/>
                  </a:lnTo>
                  <a:lnTo>
                    <a:pt x="7517" y="4069"/>
                  </a:lnTo>
                  <a:lnTo>
                    <a:pt x="7544" y="3779"/>
                  </a:lnTo>
                  <a:lnTo>
                    <a:pt x="7544" y="3490"/>
                  </a:lnTo>
                  <a:lnTo>
                    <a:pt x="7544" y="3214"/>
                  </a:lnTo>
                  <a:lnTo>
                    <a:pt x="7530" y="2924"/>
                  </a:lnTo>
                  <a:lnTo>
                    <a:pt x="7489" y="2648"/>
                  </a:lnTo>
                  <a:lnTo>
                    <a:pt x="7434" y="2359"/>
                  </a:lnTo>
                  <a:lnTo>
                    <a:pt x="7365" y="2083"/>
                  </a:lnTo>
                  <a:lnTo>
                    <a:pt x="7268" y="1807"/>
                  </a:lnTo>
                  <a:lnTo>
                    <a:pt x="7172" y="1614"/>
                  </a:lnTo>
                  <a:lnTo>
                    <a:pt x="7075" y="1421"/>
                  </a:lnTo>
                  <a:lnTo>
                    <a:pt x="6951" y="1242"/>
                  </a:lnTo>
                  <a:lnTo>
                    <a:pt x="6827" y="1062"/>
                  </a:lnTo>
                  <a:lnTo>
                    <a:pt x="6551" y="718"/>
                  </a:lnTo>
                  <a:lnTo>
                    <a:pt x="6275" y="387"/>
                  </a:lnTo>
                  <a:lnTo>
                    <a:pt x="6262" y="387"/>
                  </a:lnTo>
                  <a:lnTo>
                    <a:pt x="6248" y="428"/>
                  </a:lnTo>
                  <a:lnTo>
                    <a:pt x="6220" y="566"/>
                  </a:lnTo>
                  <a:lnTo>
                    <a:pt x="6193" y="800"/>
                  </a:lnTo>
                  <a:lnTo>
                    <a:pt x="6151" y="1090"/>
                  </a:lnTo>
                  <a:lnTo>
                    <a:pt x="6096" y="1393"/>
                  </a:lnTo>
                  <a:lnTo>
                    <a:pt x="6055" y="1545"/>
                  </a:lnTo>
                  <a:lnTo>
                    <a:pt x="6000" y="1683"/>
                  </a:lnTo>
                  <a:lnTo>
                    <a:pt x="5931" y="1821"/>
                  </a:lnTo>
                  <a:lnTo>
                    <a:pt x="5862" y="1931"/>
                  </a:lnTo>
                  <a:lnTo>
                    <a:pt x="5779" y="2028"/>
                  </a:lnTo>
                  <a:lnTo>
                    <a:pt x="5669" y="2097"/>
                  </a:lnTo>
                  <a:lnTo>
                    <a:pt x="5531" y="2152"/>
                  </a:lnTo>
                  <a:lnTo>
                    <a:pt x="5365" y="2207"/>
                  </a:lnTo>
                  <a:lnTo>
                    <a:pt x="5200" y="2262"/>
                  </a:lnTo>
                  <a:lnTo>
                    <a:pt x="5020" y="2290"/>
                  </a:lnTo>
                  <a:lnTo>
                    <a:pt x="4841" y="2304"/>
                  </a:lnTo>
                  <a:lnTo>
                    <a:pt x="4662" y="2290"/>
                  </a:lnTo>
                  <a:lnTo>
                    <a:pt x="4496" y="2262"/>
                  </a:lnTo>
                  <a:lnTo>
                    <a:pt x="4331" y="2207"/>
                  </a:lnTo>
                  <a:lnTo>
                    <a:pt x="4372" y="2179"/>
                  </a:lnTo>
                  <a:lnTo>
                    <a:pt x="4496" y="2124"/>
                  </a:lnTo>
                  <a:lnTo>
                    <a:pt x="4593" y="2041"/>
                  </a:lnTo>
                  <a:lnTo>
                    <a:pt x="4689" y="1945"/>
                  </a:lnTo>
                  <a:lnTo>
                    <a:pt x="4758" y="1821"/>
                  </a:lnTo>
                  <a:lnTo>
                    <a:pt x="4814" y="1697"/>
                  </a:lnTo>
                  <a:lnTo>
                    <a:pt x="4855" y="1545"/>
                  </a:lnTo>
                  <a:lnTo>
                    <a:pt x="4896" y="1393"/>
                  </a:lnTo>
                  <a:lnTo>
                    <a:pt x="4910" y="1228"/>
                  </a:lnTo>
                  <a:lnTo>
                    <a:pt x="4938" y="911"/>
                  </a:lnTo>
                  <a:lnTo>
                    <a:pt x="4924" y="607"/>
                  </a:lnTo>
                  <a:lnTo>
                    <a:pt x="4924" y="345"/>
                  </a:lnTo>
                  <a:lnTo>
                    <a:pt x="4924" y="166"/>
                  </a:lnTo>
                  <a:lnTo>
                    <a:pt x="4924" y="111"/>
                  </a:lnTo>
                  <a:lnTo>
                    <a:pt x="4896" y="83"/>
                  </a:lnTo>
                  <a:lnTo>
                    <a:pt x="4869" y="56"/>
                  </a:lnTo>
                  <a:lnTo>
                    <a:pt x="4800" y="56"/>
                  </a:lnTo>
                  <a:lnTo>
                    <a:pt x="4758" y="69"/>
                  </a:lnTo>
                  <a:lnTo>
                    <a:pt x="4717" y="97"/>
                  </a:lnTo>
                  <a:lnTo>
                    <a:pt x="4676" y="125"/>
                  </a:lnTo>
                  <a:lnTo>
                    <a:pt x="4579" y="262"/>
                  </a:lnTo>
                  <a:lnTo>
                    <a:pt x="4496" y="400"/>
                  </a:lnTo>
                  <a:lnTo>
                    <a:pt x="4345" y="704"/>
                  </a:lnTo>
                  <a:lnTo>
                    <a:pt x="4248" y="690"/>
                  </a:lnTo>
                  <a:lnTo>
                    <a:pt x="4000" y="635"/>
                  </a:lnTo>
                  <a:lnTo>
                    <a:pt x="3724" y="607"/>
                  </a:lnTo>
                  <a:lnTo>
                    <a:pt x="3462" y="607"/>
                  </a:lnTo>
                  <a:lnTo>
                    <a:pt x="3324" y="621"/>
                  </a:lnTo>
                  <a:lnTo>
                    <a:pt x="3200" y="635"/>
                  </a:lnTo>
                  <a:lnTo>
                    <a:pt x="3131" y="428"/>
                  </a:lnTo>
                  <a:lnTo>
                    <a:pt x="3062" y="304"/>
                  </a:lnTo>
                  <a:lnTo>
                    <a:pt x="2993" y="193"/>
                  </a:lnTo>
                  <a:lnTo>
                    <a:pt x="2869" y="56"/>
                  </a:lnTo>
                  <a:lnTo>
                    <a:pt x="2841" y="28"/>
                  </a:lnTo>
                  <a:lnTo>
                    <a:pt x="2814" y="14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2299175" y="2426875"/>
              <a:ext cx="52425" cy="45175"/>
            </a:xfrm>
            <a:custGeom>
              <a:avLst/>
              <a:gdLst/>
              <a:ahLst/>
              <a:cxnLst/>
              <a:rect l="0" t="0" r="0" b="0"/>
              <a:pathLst>
                <a:path w="2097" h="1807" extrusionOk="0">
                  <a:moveTo>
                    <a:pt x="1242" y="0"/>
                  </a:moveTo>
                  <a:lnTo>
                    <a:pt x="1256" y="41"/>
                  </a:lnTo>
                  <a:lnTo>
                    <a:pt x="1325" y="179"/>
                  </a:lnTo>
                  <a:lnTo>
                    <a:pt x="1352" y="262"/>
                  </a:lnTo>
                  <a:lnTo>
                    <a:pt x="1366" y="345"/>
                  </a:lnTo>
                  <a:lnTo>
                    <a:pt x="1366" y="428"/>
                  </a:lnTo>
                  <a:lnTo>
                    <a:pt x="1352" y="497"/>
                  </a:lnTo>
                  <a:lnTo>
                    <a:pt x="1297" y="566"/>
                  </a:lnTo>
                  <a:lnTo>
                    <a:pt x="1228" y="634"/>
                  </a:lnTo>
                  <a:lnTo>
                    <a:pt x="1132" y="690"/>
                  </a:lnTo>
                  <a:lnTo>
                    <a:pt x="1049" y="717"/>
                  </a:lnTo>
                  <a:lnTo>
                    <a:pt x="1076" y="676"/>
                  </a:lnTo>
                  <a:lnTo>
                    <a:pt x="1090" y="648"/>
                  </a:lnTo>
                  <a:lnTo>
                    <a:pt x="1090" y="566"/>
                  </a:lnTo>
                  <a:lnTo>
                    <a:pt x="1076" y="483"/>
                  </a:lnTo>
                  <a:lnTo>
                    <a:pt x="1035" y="400"/>
                  </a:lnTo>
                  <a:lnTo>
                    <a:pt x="952" y="248"/>
                  </a:lnTo>
                  <a:lnTo>
                    <a:pt x="883" y="138"/>
                  </a:lnTo>
                  <a:lnTo>
                    <a:pt x="870" y="124"/>
                  </a:lnTo>
                  <a:lnTo>
                    <a:pt x="842" y="124"/>
                  </a:lnTo>
                  <a:lnTo>
                    <a:pt x="828" y="138"/>
                  </a:lnTo>
                  <a:lnTo>
                    <a:pt x="814" y="166"/>
                  </a:lnTo>
                  <a:lnTo>
                    <a:pt x="814" y="262"/>
                  </a:lnTo>
                  <a:lnTo>
                    <a:pt x="828" y="359"/>
                  </a:lnTo>
                  <a:lnTo>
                    <a:pt x="801" y="372"/>
                  </a:lnTo>
                  <a:lnTo>
                    <a:pt x="663" y="428"/>
                  </a:lnTo>
                  <a:lnTo>
                    <a:pt x="594" y="469"/>
                  </a:lnTo>
                  <a:lnTo>
                    <a:pt x="539" y="510"/>
                  </a:lnTo>
                  <a:lnTo>
                    <a:pt x="456" y="441"/>
                  </a:lnTo>
                  <a:lnTo>
                    <a:pt x="373" y="414"/>
                  </a:lnTo>
                  <a:lnTo>
                    <a:pt x="346" y="414"/>
                  </a:lnTo>
                  <a:lnTo>
                    <a:pt x="332" y="428"/>
                  </a:lnTo>
                  <a:lnTo>
                    <a:pt x="318" y="441"/>
                  </a:lnTo>
                  <a:lnTo>
                    <a:pt x="332" y="455"/>
                  </a:lnTo>
                  <a:lnTo>
                    <a:pt x="387" y="552"/>
                  </a:lnTo>
                  <a:lnTo>
                    <a:pt x="442" y="648"/>
                  </a:lnTo>
                  <a:lnTo>
                    <a:pt x="497" y="745"/>
                  </a:lnTo>
                  <a:lnTo>
                    <a:pt x="552" y="800"/>
                  </a:lnTo>
                  <a:lnTo>
                    <a:pt x="594" y="841"/>
                  </a:lnTo>
                  <a:lnTo>
                    <a:pt x="649" y="869"/>
                  </a:lnTo>
                  <a:lnTo>
                    <a:pt x="718" y="883"/>
                  </a:lnTo>
                  <a:lnTo>
                    <a:pt x="773" y="883"/>
                  </a:lnTo>
                  <a:lnTo>
                    <a:pt x="704" y="952"/>
                  </a:lnTo>
                  <a:lnTo>
                    <a:pt x="621" y="1007"/>
                  </a:lnTo>
                  <a:lnTo>
                    <a:pt x="525" y="1048"/>
                  </a:lnTo>
                  <a:lnTo>
                    <a:pt x="428" y="1062"/>
                  </a:lnTo>
                  <a:lnTo>
                    <a:pt x="359" y="1048"/>
                  </a:lnTo>
                  <a:lnTo>
                    <a:pt x="290" y="1007"/>
                  </a:lnTo>
                  <a:lnTo>
                    <a:pt x="221" y="952"/>
                  </a:lnTo>
                  <a:lnTo>
                    <a:pt x="166" y="883"/>
                  </a:lnTo>
                  <a:lnTo>
                    <a:pt x="70" y="772"/>
                  </a:lnTo>
                  <a:lnTo>
                    <a:pt x="42" y="745"/>
                  </a:lnTo>
                  <a:lnTo>
                    <a:pt x="28" y="731"/>
                  </a:lnTo>
                  <a:lnTo>
                    <a:pt x="1" y="979"/>
                  </a:lnTo>
                  <a:lnTo>
                    <a:pt x="1" y="1103"/>
                  </a:lnTo>
                  <a:lnTo>
                    <a:pt x="1" y="1227"/>
                  </a:lnTo>
                  <a:lnTo>
                    <a:pt x="42" y="1379"/>
                  </a:lnTo>
                  <a:lnTo>
                    <a:pt x="111" y="1531"/>
                  </a:lnTo>
                  <a:lnTo>
                    <a:pt x="180" y="1683"/>
                  </a:lnTo>
                  <a:lnTo>
                    <a:pt x="277" y="1807"/>
                  </a:lnTo>
                  <a:lnTo>
                    <a:pt x="290" y="1807"/>
                  </a:lnTo>
                  <a:lnTo>
                    <a:pt x="290" y="1793"/>
                  </a:lnTo>
                  <a:lnTo>
                    <a:pt x="304" y="1710"/>
                  </a:lnTo>
                  <a:lnTo>
                    <a:pt x="346" y="1614"/>
                  </a:lnTo>
                  <a:lnTo>
                    <a:pt x="373" y="1572"/>
                  </a:lnTo>
                  <a:lnTo>
                    <a:pt x="401" y="1545"/>
                  </a:lnTo>
                  <a:lnTo>
                    <a:pt x="442" y="1572"/>
                  </a:lnTo>
                  <a:lnTo>
                    <a:pt x="470" y="1614"/>
                  </a:lnTo>
                  <a:lnTo>
                    <a:pt x="566" y="1655"/>
                  </a:lnTo>
                  <a:lnTo>
                    <a:pt x="677" y="1683"/>
                  </a:lnTo>
                  <a:lnTo>
                    <a:pt x="773" y="1696"/>
                  </a:lnTo>
                  <a:lnTo>
                    <a:pt x="773" y="1683"/>
                  </a:lnTo>
                  <a:lnTo>
                    <a:pt x="773" y="1669"/>
                  </a:lnTo>
                  <a:lnTo>
                    <a:pt x="745" y="1600"/>
                  </a:lnTo>
                  <a:lnTo>
                    <a:pt x="718" y="1503"/>
                  </a:lnTo>
                  <a:lnTo>
                    <a:pt x="718" y="1448"/>
                  </a:lnTo>
                  <a:lnTo>
                    <a:pt x="732" y="1407"/>
                  </a:lnTo>
                  <a:lnTo>
                    <a:pt x="801" y="1448"/>
                  </a:lnTo>
                  <a:lnTo>
                    <a:pt x="870" y="1490"/>
                  </a:lnTo>
                  <a:lnTo>
                    <a:pt x="952" y="1503"/>
                  </a:lnTo>
                  <a:lnTo>
                    <a:pt x="1021" y="1517"/>
                  </a:lnTo>
                  <a:lnTo>
                    <a:pt x="1035" y="1503"/>
                  </a:lnTo>
                  <a:lnTo>
                    <a:pt x="1035" y="1490"/>
                  </a:lnTo>
                  <a:lnTo>
                    <a:pt x="1035" y="1448"/>
                  </a:lnTo>
                  <a:lnTo>
                    <a:pt x="1035" y="1393"/>
                  </a:lnTo>
                  <a:lnTo>
                    <a:pt x="1035" y="1365"/>
                  </a:lnTo>
                  <a:lnTo>
                    <a:pt x="1049" y="1338"/>
                  </a:lnTo>
                  <a:lnTo>
                    <a:pt x="1104" y="1393"/>
                  </a:lnTo>
                  <a:lnTo>
                    <a:pt x="1201" y="1462"/>
                  </a:lnTo>
                  <a:lnTo>
                    <a:pt x="1297" y="1531"/>
                  </a:lnTo>
                  <a:lnTo>
                    <a:pt x="1338" y="1545"/>
                  </a:lnTo>
                  <a:lnTo>
                    <a:pt x="1366" y="1545"/>
                  </a:lnTo>
                  <a:lnTo>
                    <a:pt x="1380" y="1517"/>
                  </a:lnTo>
                  <a:lnTo>
                    <a:pt x="1380" y="1476"/>
                  </a:lnTo>
                  <a:lnTo>
                    <a:pt x="1380" y="1352"/>
                  </a:lnTo>
                  <a:lnTo>
                    <a:pt x="1352" y="1159"/>
                  </a:lnTo>
                  <a:lnTo>
                    <a:pt x="1407" y="1159"/>
                  </a:lnTo>
                  <a:lnTo>
                    <a:pt x="1449" y="1200"/>
                  </a:lnTo>
                  <a:lnTo>
                    <a:pt x="1476" y="1227"/>
                  </a:lnTo>
                  <a:lnTo>
                    <a:pt x="1490" y="1227"/>
                  </a:lnTo>
                  <a:lnTo>
                    <a:pt x="1518" y="1159"/>
                  </a:lnTo>
                  <a:lnTo>
                    <a:pt x="1532" y="1076"/>
                  </a:lnTo>
                  <a:lnTo>
                    <a:pt x="1532" y="993"/>
                  </a:lnTo>
                  <a:lnTo>
                    <a:pt x="1532" y="910"/>
                  </a:lnTo>
                  <a:lnTo>
                    <a:pt x="1573" y="924"/>
                  </a:lnTo>
                  <a:lnTo>
                    <a:pt x="1614" y="938"/>
                  </a:lnTo>
                  <a:lnTo>
                    <a:pt x="1683" y="1007"/>
                  </a:lnTo>
                  <a:lnTo>
                    <a:pt x="1738" y="1062"/>
                  </a:lnTo>
                  <a:lnTo>
                    <a:pt x="1752" y="1076"/>
                  </a:lnTo>
                  <a:lnTo>
                    <a:pt x="1766" y="1076"/>
                  </a:lnTo>
                  <a:lnTo>
                    <a:pt x="1794" y="993"/>
                  </a:lnTo>
                  <a:lnTo>
                    <a:pt x="1821" y="883"/>
                  </a:lnTo>
                  <a:lnTo>
                    <a:pt x="1821" y="786"/>
                  </a:lnTo>
                  <a:lnTo>
                    <a:pt x="1807" y="731"/>
                  </a:lnTo>
                  <a:lnTo>
                    <a:pt x="1794" y="690"/>
                  </a:lnTo>
                  <a:lnTo>
                    <a:pt x="1835" y="676"/>
                  </a:lnTo>
                  <a:lnTo>
                    <a:pt x="1890" y="676"/>
                  </a:lnTo>
                  <a:lnTo>
                    <a:pt x="1987" y="690"/>
                  </a:lnTo>
                  <a:lnTo>
                    <a:pt x="2069" y="703"/>
                  </a:lnTo>
                  <a:lnTo>
                    <a:pt x="2097" y="703"/>
                  </a:lnTo>
                  <a:lnTo>
                    <a:pt x="2014" y="552"/>
                  </a:lnTo>
                  <a:lnTo>
                    <a:pt x="1918" y="428"/>
                  </a:lnTo>
                  <a:lnTo>
                    <a:pt x="1821" y="303"/>
                  </a:lnTo>
                  <a:lnTo>
                    <a:pt x="1697" y="193"/>
                  </a:lnTo>
                  <a:lnTo>
                    <a:pt x="1587" y="124"/>
                  </a:lnTo>
                  <a:lnTo>
                    <a:pt x="1476" y="69"/>
                  </a:lnTo>
                  <a:lnTo>
                    <a:pt x="12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2141625" y="2652700"/>
              <a:ext cx="57250" cy="45525"/>
            </a:xfrm>
            <a:custGeom>
              <a:avLst/>
              <a:gdLst/>
              <a:ahLst/>
              <a:cxnLst/>
              <a:rect l="0" t="0" r="0" b="0"/>
              <a:pathLst>
                <a:path w="2290" h="1821" extrusionOk="0">
                  <a:moveTo>
                    <a:pt x="814" y="0"/>
                  </a:moveTo>
                  <a:lnTo>
                    <a:pt x="579" y="124"/>
                  </a:lnTo>
                  <a:lnTo>
                    <a:pt x="455" y="193"/>
                  </a:lnTo>
                  <a:lnTo>
                    <a:pt x="359" y="276"/>
                  </a:lnTo>
                  <a:lnTo>
                    <a:pt x="235" y="400"/>
                  </a:lnTo>
                  <a:lnTo>
                    <a:pt x="138" y="552"/>
                  </a:lnTo>
                  <a:lnTo>
                    <a:pt x="69" y="704"/>
                  </a:lnTo>
                  <a:lnTo>
                    <a:pt x="0" y="855"/>
                  </a:lnTo>
                  <a:lnTo>
                    <a:pt x="0" y="869"/>
                  </a:lnTo>
                  <a:lnTo>
                    <a:pt x="28" y="855"/>
                  </a:lnTo>
                  <a:lnTo>
                    <a:pt x="97" y="828"/>
                  </a:lnTo>
                  <a:lnTo>
                    <a:pt x="207" y="800"/>
                  </a:lnTo>
                  <a:lnTo>
                    <a:pt x="262" y="800"/>
                  </a:lnTo>
                  <a:lnTo>
                    <a:pt x="317" y="814"/>
                  </a:lnTo>
                  <a:lnTo>
                    <a:pt x="304" y="869"/>
                  </a:lnTo>
                  <a:lnTo>
                    <a:pt x="290" y="924"/>
                  </a:lnTo>
                  <a:lnTo>
                    <a:pt x="317" y="1021"/>
                  </a:lnTo>
                  <a:lnTo>
                    <a:pt x="345" y="1131"/>
                  </a:lnTo>
                  <a:lnTo>
                    <a:pt x="386" y="1228"/>
                  </a:lnTo>
                  <a:lnTo>
                    <a:pt x="400" y="1228"/>
                  </a:lnTo>
                  <a:lnTo>
                    <a:pt x="414" y="1214"/>
                  </a:lnTo>
                  <a:lnTo>
                    <a:pt x="469" y="1145"/>
                  </a:lnTo>
                  <a:lnTo>
                    <a:pt x="538" y="1076"/>
                  </a:lnTo>
                  <a:lnTo>
                    <a:pt x="579" y="1048"/>
                  </a:lnTo>
                  <a:lnTo>
                    <a:pt x="621" y="1021"/>
                  </a:lnTo>
                  <a:lnTo>
                    <a:pt x="621" y="1103"/>
                  </a:lnTo>
                  <a:lnTo>
                    <a:pt x="635" y="1200"/>
                  </a:lnTo>
                  <a:lnTo>
                    <a:pt x="662" y="1283"/>
                  </a:lnTo>
                  <a:lnTo>
                    <a:pt x="704" y="1352"/>
                  </a:lnTo>
                  <a:lnTo>
                    <a:pt x="731" y="1352"/>
                  </a:lnTo>
                  <a:lnTo>
                    <a:pt x="773" y="1310"/>
                  </a:lnTo>
                  <a:lnTo>
                    <a:pt x="814" y="1283"/>
                  </a:lnTo>
                  <a:lnTo>
                    <a:pt x="841" y="1269"/>
                  </a:lnTo>
                  <a:lnTo>
                    <a:pt x="869" y="1269"/>
                  </a:lnTo>
                  <a:lnTo>
                    <a:pt x="855" y="1352"/>
                  </a:lnTo>
                  <a:lnTo>
                    <a:pt x="855" y="1490"/>
                  </a:lnTo>
                  <a:lnTo>
                    <a:pt x="855" y="1614"/>
                  </a:lnTo>
                  <a:lnTo>
                    <a:pt x="869" y="1655"/>
                  </a:lnTo>
                  <a:lnTo>
                    <a:pt x="883" y="1669"/>
                  </a:lnTo>
                  <a:lnTo>
                    <a:pt x="910" y="1669"/>
                  </a:lnTo>
                  <a:lnTo>
                    <a:pt x="952" y="1655"/>
                  </a:lnTo>
                  <a:lnTo>
                    <a:pt x="1062" y="1572"/>
                  </a:lnTo>
                  <a:lnTo>
                    <a:pt x="1214" y="1434"/>
                  </a:lnTo>
                  <a:lnTo>
                    <a:pt x="1241" y="1462"/>
                  </a:lnTo>
                  <a:lnTo>
                    <a:pt x="1241" y="1490"/>
                  </a:lnTo>
                  <a:lnTo>
                    <a:pt x="1241" y="1531"/>
                  </a:lnTo>
                  <a:lnTo>
                    <a:pt x="1228" y="1572"/>
                  </a:lnTo>
                  <a:lnTo>
                    <a:pt x="1228" y="1586"/>
                  </a:lnTo>
                  <a:lnTo>
                    <a:pt x="1228" y="1600"/>
                  </a:lnTo>
                  <a:lnTo>
                    <a:pt x="1310" y="1572"/>
                  </a:lnTo>
                  <a:lnTo>
                    <a:pt x="1393" y="1545"/>
                  </a:lnTo>
                  <a:lnTo>
                    <a:pt x="1476" y="1503"/>
                  </a:lnTo>
                  <a:lnTo>
                    <a:pt x="1545" y="1448"/>
                  </a:lnTo>
                  <a:lnTo>
                    <a:pt x="1559" y="1490"/>
                  </a:lnTo>
                  <a:lnTo>
                    <a:pt x="1572" y="1531"/>
                  </a:lnTo>
                  <a:lnTo>
                    <a:pt x="1559" y="1641"/>
                  </a:lnTo>
                  <a:lnTo>
                    <a:pt x="1531" y="1724"/>
                  </a:lnTo>
                  <a:lnTo>
                    <a:pt x="1531" y="1752"/>
                  </a:lnTo>
                  <a:lnTo>
                    <a:pt x="1628" y="1724"/>
                  </a:lnTo>
                  <a:lnTo>
                    <a:pt x="1738" y="1683"/>
                  </a:lnTo>
                  <a:lnTo>
                    <a:pt x="1834" y="1628"/>
                  </a:lnTo>
                  <a:lnTo>
                    <a:pt x="1862" y="1600"/>
                  </a:lnTo>
                  <a:lnTo>
                    <a:pt x="1903" y="1545"/>
                  </a:lnTo>
                  <a:lnTo>
                    <a:pt x="1931" y="1586"/>
                  </a:lnTo>
                  <a:lnTo>
                    <a:pt x="1972" y="1628"/>
                  </a:lnTo>
                  <a:lnTo>
                    <a:pt x="2014" y="1724"/>
                  </a:lnTo>
                  <a:lnTo>
                    <a:pt x="2055" y="1793"/>
                  </a:lnTo>
                  <a:lnTo>
                    <a:pt x="2055" y="1821"/>
                  </a:lnTo>
                  <a:lnTo>
                    <a:pt x="2069" y="1821"/>
                  </a:lnTo>
                  <a:lnTo>
                    <a:pt x="2152" y="1669"/>
                  </a:lnTo>
                  <a:lnTo>
                    <a:pt x="2207" y="1503"/>
                  </a:lnTo>
                  <a:lnTo>
                    <a:pt x="2262" y="1338"/>
                  </a:lnTo>
                  <a:lnTo>
                    <a:pt x="2290" y="1172"/>
                  </a:lnTo>
                  <a:lnTo>
                    <a:pt x="2276" y="1034"/>
                  </a:lnTo>
                  <a:lnTo>
                    <a:pt x="2262" y="910"/>
                  </a:lnTo>
                  <a:lnTo>
                    <a:pt x="2193" y="648"/>
                  </a:lnTo>
                  <a:lnTo>
                    <a:pt x="2179" y="648"/>
                  </a:lnTo>
                  <a:lnTo>
                    <a:pt x="2152" y="690"/>
                  </a:lnTo>
                  <a:lnTo>
                    <a:pt x="2069" y="828"/>
                  </a:lnTo>
                  <a:lnTo>
                    <a:pt x="2014" y="897"/>
                  </a:lnTo>
                  <a:lnTo>
                    <a:pt x="1945" y="966"/>
                  </a:lnTo>
                  <a:lnTo>
                    <a:pt x="1876" y="1021"/>
                  </a:lnTo>
                  <a:lnTo>
                    <a:pt x="1848" y="1034"/>
                  </a:lnTo>
                  <a:lnTo>
                    <a:pt x="1710" y="1034"/>
                  </a:lnTo>
                  <a:lnTo>
                    <a:pt x="1600" y="1007"/>
                  </a:lnTo>
                  <a:lnTo>
                    <a:pt x="1503" y="966"/>
                  </a:lnTo>
                  <a:lnTo>
                    <a:pt x="1462" y="938"/>
                  </a:lnTo>
                  <a:lnTo>
                    <a:pt x="1421" y="897"/>
                  </a:lnTo>
                  <a:lnTo>
                    <a:pt x="1517" y="897"/>
                  </a:lnTo>
                  <a:lnTo>
                    <a:pt x="1586" y="855"/>
                  </a:lnTo>
                  <a:lnTo>
                    <a:pt x="1655" y="786"/>
                  </a:lnTo>
                  <a:lnTo>
                    <a:pt x="1710" y="704"/>
                  </a:lnTo>
                  <a:lnTo>
                    <a:pt x="1793" y="538"/>
                  </a:lnTo>
                  <a:lnTo>
                    <a:pt x="1848" y="414"/>
                  </a:lnTo>
                  <a:lnTo>
                    <a:pt x="1848" y="386"/>
                  </a:lnTo>
                  <a:lnTo>
                    <a:pt x="1834" y="373"/>
                  </a:lnTo>
                  <a:lnTo>
                    <a:pt x="1821" y="359"/>
                  </a:lnTo>
                  <a:lnTo>
                    <a:pt x="1779" y="373"/>
                  </a:lnTo>
                  <a:lnTo>
                    <a:pt x="1697" y="428"/>
                  </a:lnTo>
                  <a:lnTo>
                    <a:pt x="1614" y="483"/>
                  </a:lnTo>
                  <a:lnTo>
                    <a:pt x="1600" y="469"/>
                  </a:lnTo>
                  <a:lnTo>
                    <a:pt x="1462" y="386"/>
                  </a:lnTo>
                  <a:lnTo>
                    <a:pt x="1393" y="345"/>
                  </a:lnTo>
                  <a:lnTo>
                    <a:pt x="1310" y="317"/>
                  </a:lnTo>
                  <a:lnTo>
                    <a:pt x="1324" y="207"/>
                  </a:lnTo>
                  <a:lnTo>
                    <a:pt x="1297" y="124"/>
                  </a:lnTo>
                  <a:lnTo>
                    <a:pt x="1283" y="97"/>
                  </a:lnTo>
                  <a:lnTo>
                    <a:pt x="1269" y="83"/>
                  </a:lnTo>
                  <a:lnTo>
                    <a:pt x="1241" y="97"/>
                  </a:lnTo>
                  <a:lnTo>
                    <a:pt x="1228" y="110"/>
                  </a:lnTo>
                  <a:lnTo>
                    <a:pt x="1186" y="207"/>
                  </a:lnTo>
                  <a:lnTo>
                    <a:pt x="1131" y="317"/>
                  </a:lnTo>
                  <a:lnTo>
                    <a:pt x="1076" y="414"/>
                  </a:lnTo>
                  <a:lnTo>
                    <a:pt x="1062" y="510"/>
                  </a:lnTo>
                  <a:lnTo>
                    <a:pt x="1062" y="579"/>
                  </a:lnTo>
                  <a:lnTo>
                    <a:pt x="1062" y="635"/>
                  </a:lnTo>
                  <a:lnTo>
                    <a:pt x="1090" y="704"/>
                  </a:lnTo>
                  <a:lnTo>
                    <a:pt x="1117" y="759"/>
                  </a:lnTo>
                  <a:lnTo>
                    <a:pt x="1062" y="745"/>
                  </a:lnTo>
                  <a:lnTo>
                    <a:pt x="1007" y="731"/>
                  </a:lnTo>
                  <a:lnTo>
                    <a:pt x="910" y="690"/>
                  </a:lnTo>
                  <a:lnTo>
                    <a:pt x="828" y="621"/>
                  </a:lnTo>
                  <a:lnTo>
                    <a:pt x="759" y="552"/>
                  </a:lnTo>
                  <a:lnTo>
                    <a:pt x="745" y="524"/>
                  </a:lnTo>
                  <a:lnTo>
                    <a:pt x="731" y="483"/>
                  </a:lnTo>
                  <a:lnTo>
                    <a:pt x="717" y="400"/>
                  </a:lnTo>
                  <a:lnTo>
                    <a:pt x="731" y="304"/>
                  </a:lnTo>
                  <a:lnTo>
                    <a:pt x="759" y="221"/>
                  </a:lnTo>
                  <a:lnTo>
                    <a:pt x="800" y="69"/>
                  </a:lnTo>
                  <a:lnTo>
                    <a:pt x="814" y="14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" name="Shape 47"/>
          <p:cNvGrpSpPr/>
          <p:nvPr/>
        </p:nvGrpSpPr>
        <p:grpSpPr>
          <a:xfrm>
            <a:off x="1324249" y="585554"/>
            <a:ext cx="918362" cy="1174197"/>
            <a:chOff x="3539675" y="3134350"/>
            <a:chExt cx="202425" cy="194125"/>
          </a:xfrm>
        </p:grpSpPr>
        <p:sp>
          <p:nvSpPr>
            <p:cNvPr id="48" name="Shape 48"/>
            <p:cNvSpPr/>
            <p:nvPr/>
          </p:nvSpPr>
          <p:spPr>
            <a:xfrm>
              <a:off x="3670350" y="3277425"/>
              <a:ext cx="22100" cy="51050"/>
            </a:xfrm>
            <a:custGeom>
              <a:avLst/>
              <a:gdLst/>
              <a:ahLst/>
              <a:cxnLst/>
              <a:rect l="0" t="0" r="0" b="0"/>
              <a:pathLst>
                <a:path w="884" h="2042" extrusionOk="0">
                  <a:moveTo>
                    <a:pt x="221" y="0"/>
                  </a:moveTo>
                  <a:lnTo>
                    <a:pt x="194" y="14"/>
                  </a:lnTo>
                  <a:lnTo>
                    <a:pt x="194" y="28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11" y="111"/>
                  </a:lnTo>
                  <a:lnTo>
                    <a:pt x="70" y="207"/>
                  </a:lnTo>
                  <a:lnTo>
                    <a:pt x="42" y="304"/>
                  </a:lnTo>
                  <a:lnTo>
                    <a:pt x="14" y="414"/>
                  </a:lnTo>
                  <a:lnTo>
                    <a:pt x="1" y="649"/>
                  </a:lnTo>
                  <a:lnTo>
                    <a:pt x="1" y="828"/>
                  </a:lnTo>
                  <a:lnTo>
                    <a:pt x="28" y="966"/>
                  </a:lnTo>
                  <a:lnTo>
                    <a:pt x="70" y="1104"/>
                  </a:lnTo>
                  <a:lnTo>
                    <a:pt x="125" y="1242"/>
                  </a:lnTo>
                  <a:lnTo>
                    <a:pt x="180" y="1366"/>
                  </a:lnTo>
                  <a:lnTo>
                    <a:pt x="318" y="1628"/>
                  </a:lnTo>
                  <a:lnTo>
                    <a:pt x="470" y="1862"/>
                  </a:lnTo>
                  <a:lnTo>
                    <a:pt x="483" y="1890"/>
                  </a:lnTo>
                  <a:lnTo>
                    <a:pt x="511" y="1904"/>
                  </a:lnTo>
                  <a:lnTo>
                    <a:pt x="552" y="1917"/>
                  </a:lnTo>
                  <a:lnTo>
                    <a:pt x="594" y="2041"/>
                  </a:lnTo>
                  <a:lnTo>
                    <a:pt x="621" y="1959"/>
                  </a:lnTo>
                  <a:lnTo>
                    <a:pt x="621" y="1876"/>
                  </a:lnTo>
                  <a:lnTo>
                    <a:pt x="649" y="1848"/>
                  </a:lnTo>
                  <a:lnTo>
                    <a:pt x="663" y="1876"/>
                  </a:lnTo>
                  <a:lnTo>
                    <a:pt x="704" y="1945"/>
                  </a:lnTo>
                  <a:lnTo>
                    <a:pt x="745" y="2000"/>
                  </a:lnTo>
                  <a:lnTo>
                    <a:pt x="745" y="2014"/>
                  </a:lnTo>
                  <a:lnTo>
                    <a:pt x="759" y="2000"/>
                  </a:lnTo>
                  <a:lnTo>
                    <a:pt x="773" y="1959"/>
                  </a:lnTo>
                  <a:lnTo>
                    <a:pt x="773" y="1917"/>
                  </a:lnTo>
                  <a:lnTo>
                    <a:pt x="759" y="1890"/>
                  </a:lnTo>
                  <a:lnTo>
                    <a:pt x="745" y="1848"/>
                  </a:lnTo>
                  <a:lnTo>
                    <a:pt x="732" y="1821"/>
                  </a:lnTo>
                  <a:lnTo>
                    <a:pt x="828" y="1890"/>
                  </a:lnTo>
                  <a:lnTo>
                    <a:pt x="842" y="1904"/>
                  </a:lnTo>
                  <a:lnTo>
                    <a:pt x="869" y="1904"/>
                  </a:lnTo>
                  <a:lnTo>
                    <a:pt x="883" y="1890"/>
                  </a:lnTo>
                  <a:lnTo>
                    <a:pt x="883" y="1862"/>
                  </a:lnTo>
                  <a:lnTo>
                    <a:pt x="856" y="1821"/>
                  </a:lnTo>
                  <a:lnTo>
                    <a:pt x="842" y="1793"/>
                  </a:lnTo>
                  <a:lnTo>
                    <a:pt x="773" y="1724"/>
                  </a:lnTo>
                  <a:lnTo>
                    <a:pt x="704" y="1697"/>
                  </a:lnTo>
                  <a:lnTo>
                    <a:pt x="676" y="1683"/>
                  </a:lnTo>
                  <a:lnTo>
                    <a:pt x="635" y="1683"/>
                  </a:lnTo>
                  <a:lnTo>
                    <a:pt x="580" y="1586"/>
                  </a:lnTo>
                  <a:lnTo>
                    <a:pt x="525" y="1490"/>
                  </a:lnTo>
                  <a:lnTo>
                    <a:pt x="483" y="1380"/>
                  </a:lnTo>
                  <a:lnTo>
                    <a:pt x="456" y="1269"/>
                  </a:lnTo>
                  <a:lnTo>
                    <a:pt x="401" y="1035"/>
                  </a:lnTo>
                  <a:lnTo>
                    <a:pt x="373" y="814"/>
                  </a:lnTo>
                  <a:lnTo>
                    <a:pt x="359" y="414"/>
                  </a:lnTo>
                  <a:lnTo>
                    <a:pt x="345" y="221"/>
                  </a:lnTo>
                  <a:lnTo>
                    <a:pt x="318" y="125"/>
                  </a:lnTo>
                  <a:lnTo>
                    <a:pt x="290" y="28"/>
                  </a:lnTo>
                  <a:lnTo>
                    <a:pt x="276" y="14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3588650" y="3241900"/>
              <a:ext cx="35175" cy="82100"/>
            </a:xfrm>
            <a:custGeom>
              <a:avLst/>
              <a:gdLst/>
              <a:ahLst/>
              <a:cxnLst/>
              <a:rect l="0" t="0" r="0" b="0"/>
              <a:pathLst>
                <a:path w="1407" h="3284" extrusionOk="0">
                  <a:moveTo>
                    <a:pt x="345" y="1"/>
                  </a:moveTo>
                  <a:lnTo>
                    <a:pt x="290" y="42"/>
                  </a:lnTo>
                  <a:lnTo>
                    <a:pt x="221" y="97"/>
                  </a:lnTo>
                  <a:lnTo>
                    <a:pt x="152" y="166"/>
                  </a:lnTo>
                  <a:lnTo>
                    <a:pt x="83" y="249"/>
                  </a:lnTo>
                  <a:lnTo>
                    <a:pt x="42" y="332"/>
                  </a:lnTo>
                  <a:lnTo>
                    <a:pt x="0" y="415"/>
                  </a:lnTo>
                  <a:lnTo>
                    <a:pt x="0" y="484"/>
                  </a:lnTo>
                  <a:lnTo>
                    <a:pt x="0" y="525"/>
                  </a:lnTo>
                  <a:lnTo>
                    <a:pt x="14" y="566"/>
                  </a:lnTo>
                  <a:lnTo>
                    <a:pt x="28" y="677"/>
                  </a:lnTo>
                  <a:lnTo>
                    <a:pt x="55" y="801"/>
                  </a:lnTo>
                  <a:lnTo>
                    <a:pt x="83" y="925"/>
                  </a:lnTo>
                  <a:lnTo>
                    <a:pt x="138" y="1049"/>
                  </a:lnTo>
                  <a:lnTo>
                    <a:pt x="235" y="1283"/>
                  </a:lnTo>
                  <a:lnTo>
                    <a:pt x="317" y="1449"/>
                  </a:lnTo>
                  <a:lnTo>
                    <a:pt x="524" y="1821"/>
                  </a:lnTo>
                  <a:lnTo>
                    <a:pt x="731" y="2194"/>
                  </a:lnTo>
                  <a:lnTo>
                    <a:pt x="828" y="2387"/>
                  </a:lnTo>
                  <a:lnTo>
                    <a:pt x="910" y="2580"/>
                  </a:lnTo>
                  <a:lnTo>
                    <a:pt x="966" y="2787"/>
                  </a:lnTo>
                  <a:lnTo>
                    <a:pt x="1007" y="2994"/>
                  </a:lnTo>
                  <a:lnTo>
                    <a:pt x="1021" y="3021"/>
                  </a:lnTo>
                  <a:lnTo>
                    <a:pt x="1034" y="3049"/>
                  </a:lnTo>
                  <a:lnTo>
                    <a:pt x="1062" y="3063"/>
                  </a:lnTo>
                  <a:lnTo>
                    <a:pt x="1090" y="3076"/>
                  </a:lnTo>
                  <a:lnTo>
                    <a:pt x="1062" y="3173"/>
                  </a:lnTo>
                  <a:lnTo>
                    <a:pt x="1062" y="3228"/>
                  </a:lnTo>
                  <a:lnTo>
                    <a:pt x="1076" y="3269"/>
                  </a:lnTo>
                  <a:lnTo>
                    <a:pt x="1090" y="3269"/>
                  </a:lnTo>
                  <a:lnTo>
                    <a:pt x="1131" y="3242"/>
                  </a:lnTo>
                  <a:lnTo>
                    <a:pt x="1159" y="3214"/>
                  </a:lnTo>
                  <a:lnTo>
                    <a:pt x="1186" y="3118"/>
                  </a:lnTo>
                  <a:lnTo>
                    <a:pt x="1200" y="3159"/>
                  </a:lnTo>
                  <a:lnTo>
                    <a:pt x="1214" y="3214"/>
                  </a:lnTo>
                  <a:lnTo>
                    <a:pt x="1214" y="3242"/>
                  </a:lnTo>
                  <a:lnTo>
                    <a:pt x="1228" y="3283"/>
                  </a:lnTo>
                  <a:lnTo>
                    <a:pt x="1283" y="3283"/>
                  </a:lnTo>
                  <a:lnTo>
                    <a:pt x="1297" y="3269"/>
                  </a:lnTo>
                  <a:lnTo>
                    <a:pt x="1310" y="3214"/>
                  </a:lnTo>
                  <a:lnTo>
                    <a:pt x="1310" y="3159"/>
                  </a:lnTo>
                  <a:lnTo>
                    <a:pt x="1297" y="3104"/>
                  </a:lnTo>
                  <a:lnTo>
                    <a:pt x="1338" y="3173"/>
                  </a:lnTo>
                  <a:lnTo>
                    <a:pt x="1379" y="3228"/>
                  </a:lnTo>
                  <a:lnTo>
                    <a:pt x="1393" y="3228"/>
                  </a:lnTo>
                  <a:lnTo>
                    <a:pt x="1407" y="3187"/>
                  </a:lnTo>
                  <a:lnTo>
                    <a:pt x="1393" y="3145"/>
                  </a:lnTo>
                  <a:lnTo>
                    <a:pt x="1352" y="3076"/>
                  </a:lnTo>
                  <a:lnTo>
                    <a:pt x="1310" y="3035"/>
                  </a:lnTo>
                  <a:lnTo>
                    <a:pt x="1269" y="2994"/>
                  </a:lnTo>
                  <a:lnTo>
                    <a:pt x="1269" y="2980"/>
                  </a:lnTo>
                  <a:lnTo>
                    <a:pt x="1255" y="2801"/>
                  </a:lnTo>
                  <a:lnTo>
                    <a:pt x="1228" y="2621"/>
                  </a:lnTo>
                  <a:lnTo>
                    <a:pt x="1172" y="2456"/>
                  </a:lnTo>
                  <a:lnTo>
                    <a:pt x="1117" y="2290"/>
                  </a:lnTo>
                  <a:lnTo>
                    <a:pt x="993" y="1959"/>
                  </a:lnTo>
                  <a:lnTo>
                    <a:pt x="841" y="1628"/>
                  </a:lnTo>
                  <a:lnTo>
                    <a:pt x="621" y="1173"/>
                  </a:lnTo>
                  <a:lnTo>
                    <a:pt x="497" y="815"/>
                  </a:lnTo>
                  <a:lnTo>
                    <a:pt x="483" y="773"/>
                  </a:lnTo>
                  <a:lnTo>
                    <a:pt x="469" y="677"/>
                  </a:lnTo>
                  <a:lnTo>
                    <a:pt x="469" y="594"/>
                  </a:lnTo>
                  <a:lnTo>
                    <a:pt x="483" y="401"/>
                  </a:lnTo>
                  <a:lnTo>
                    <a:pt x="483" y="222"/>
                  </a:lnTo>
                  <a:lnTo>
                    <a:pt x="469" y="125"/>
                  </a:lnTo>
                  <a:lnTo>
                    <a:pt x="455" y="42"/>
                  </a:lnTo>
                  <a:lnTo>
                    <a:pt x="441" y="15"/>
                  </a:lnTo>
                  <a:lnTo>
                    <a:pt x="414" y="15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3713100" y="3272950"/>
              <a:ext cx="5900" cy="12075"/>
            </a:xfrm>
            <a:custGeom>
              <a:avLst/>
              <a:gdLst/>
              <a:ahLst/>
              <a:cxnLst/>
              <a:rect l="0" t="0" r="0" b="0"/>
              <a:pathLst>
                <a:path w="236" h="483" extrusionOk="0">
                  <a:moveTo>
                    <a:pt x="15" y="0"/>
                  </a:moveTo>
                  <a:lnTo>
                    <a:pt x="1" y="14"/>
                  </a:lnTo>
                  <a:lnTo>
                    <a:pt x="1" y="69"/>
                  </a:lnTo>
                  <a:lnTo>
                    <a:pt x="15" y="124"/>
                  </a:lnTo>
                  <a:lnTo>
                    <a:pt x="70" y="235"/>
                  </a:lnTo>
                  <a:lnTo>
                    <a:pt x="111" y="359"/>
                  </a:lnTo>
                  <a:lnTo>
                    <a:pt x="139" y="428"/>
                  </a:lnTo>
                  <a:lnTo>
                    <a:pt x="166" y="469"/>
                  </a:lnTo>
                  <a:lnTo>
                    <a:pt x="194" y="483"/>
                  </a:lnTo>
                  <a:lnTo>
                    <a:pt x="208" y="469"/>
                  </a:lnTo>
                  <a:lnTo>
                    <a:pt x="221" y="441"/>
                  </a:lnTo>
                  <a:lnTo>
                    <a:pt x="235" y="414"/>
                  </a:lnTo>
                  <a:lnTo>
                    <a:pt x="221" y="345"/>
                  </a:lnTo>
                  <a:lnTo>
                    <a:pt x="208" y="290"/>
                  </a:lnTo>
                  <a:lnTo>
                    <a:pt x="180" y="235"/>
                  </a:lnTo>
                  <a:lnTo>
                    <a:pt x="125" y="97"/>
                  </a:lnTo>
                  <a:lnTo>
                    <a:pt x="70" y="4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539675" y="3134350"/>
              <a:ext cx="134500" cy="193100"/>
            </a:xfrm>
            <a:custGeom>
              <a:avLst/>
              <a:gdLst/>
              <a:ahLst/>
              <a:cxnLst/>
              <a:rect l="0" t="0" r="0" b="0"/>
              <a:pathLst>
                <a:path w="5380" h="7724" extrusionOk="0">
                  <a:moveTo>
                    <a:pt x="704" y="0"/>
                  </a:moveTo>
                  <a:lnTo>
                    <a:pt x="663" y="14"/>
                  </a:lnTo>
                  <a:lnTo>
                    <a:pt x="649" y="42"/>
                  </a:lnTo>
                  <a:lnTo>
                    <a:pt x="621" y="69"/>
                  </a:lnTo>
                  <a:lnTo>
                    <a:pt x="621" y="110"/>
                  </a:lnTo>
                  <a:lnTo>
                    <a:pt x="621" y="138"/>
                  </a:lnTo>
                  <a:lnTo>
                    <a:pt x="649" y="179"/>
                  </a:lnTo>
                  <a:lnTo>
                    <a:pt x="663" y="207"/>
                  </a:lnTo>
                  <a:lnTo>
                    <a:pt x="677" y="221"/>
                  </a:lnTo>
                  <a:lnTo>
                    <a:pt x="718" y="248"/>
                  </a:lnTo>
                  <a:lnTo>
                    <a:pt x="746" y="276"/>
                  </a:lnTo>
                  <a:lnTo>
                    <a:pt x="746" y="317"/>
                  </a:lnTo>
                  <a:lnTo>
                    <a:pt x="759" y="345"/>
                  </a:lnTo>
                  <a:lnTo>
                    <a:pt x="787" y="373"/>
                  </a:lnTo>
                  <a:lnTo>
                    <a:pt x="815" y="373"/>
                  </a:lnTo>
                  <a:lnTo>
                    <a:pt x="828" y="386"/>
                  </a:lnTo>
                  <a:lnTo>
                    <a:pt x="842" y="455"/>
                  </a:lnTo>
                  <a:lnTo>
                    <a:pt x="842" y="469"/>
                  </a:lnTo>
                  <a:lnTo>
                    <a:pt x="842" y="483"/>
                  </a:lnTo>
                  <a:lnTo>
                    <a:pt x="856" y="510"/>
                  </a:lnTo>
                  <a:lnTo>
                    <a:pt x="856" y="538"/>
                  </a:lnTo>
                  <a:lnTo>
                    <a:pt x="856" y="566"/>
                  </a:lnTo>
                  <a:lnTo>
                    <a:pt x="856" y="579"/>
                  </a:lnTo>
                  <a:lnTo>
                    <a:pt x="856" y="607"/>
                  </a:lnTo>
                  <a:lnTo>
                    <a:pt x="801" y="648"/>
                  </a:lnTo>
                  <a:lnTo>
                    <a:pt x="773" y="662"/>
                  </a:lnTo>
                  <a:lnTo>
                    <a:pt x="746" y="690"/>
                  </a:lnTo>
                  <a:lnTo>
                    <a:pt x="746" y="717"/>
                  </a:lnTo>
                  <a:lnTo>
                    <a:pt x="746" y="745"/>
                  </a:lnTo>
                  <a:lnTo>
                    <a:pt x="677" y="745"/>
                  </a:lnTo>
                  <a:lnTo>
                    <a:pt x="663" y="786"/>
                  </a:lnTo>
                  <a:lnTo>
                    <a:pt x="649" y="828"/>
                  </a:lnTo>
                  <a:lnTo>
                    <a:pt x="677" y="869"/>
                  </a:lnTo>
                  <a:lnTo>
                    <a:pt x="704" y="897"/>
                  </a:lnTo>
                  <a:lnTo>
                    <a:pt x="690" y="924"/>
                  </a:lnTo>
                  <a:lnTo>
                    <a:pt x="690" y="952"/>
                  </a:lnTo>
                  <a:lnTo>
                    <a:pt x="704" y="966"/>
                  </a:lnTo>
                  <a:lnTo>
                    <a:pt x="677" y="1007"/>
                  </a:lnTo>
                  <a:lnTo>
                    <a:pt x="677" y="1034"/>
                  </a:lnTo>
                  <a:lnTo>
                    <a:pt x="690" y="1062"/>
                  </a:lnTo>
                  <a:lnTo>
                    <a:pt x="704" y="1090"/>
                  </a:lnTo>
                  <a:lnTo>
                    <a:pt x="649" y="1090"/>
                  </a:lnTo>
                  <a:lnTo>
                    <a:pt x="608" y="1117"/>
                  </a:lnTo>
                  <a:lnTo>
                    <a:pt x="594" y="1145"/>
                  </a:lnTo>
                  <a:lnTo>
                    <a:pt x="594" y="1172"/>
                  </a:lnTo>
                  <a:lnTo>
                    <a:pt x="608" y="1186"/>
                  </a:lnTo>
                  <a:lnTo>
                    <a:pt x="608" y="1200"/>
                  </a:lnTo>
                  <a:lnTo>
                    <a:pt x="621" y="1228"/>
                  </a:lnTo>
                  <a:lnTo>
                    <a:pt x="649" y="1255"/>
                  </a:lnTo>
                  <a:lnTo>
                    <a:pt x="649" y="1269"/>
                  </a:lnTo>
                  <a:lnTo>
                    <a:pt x="552" y="1241"/>
                  </a:lnTo>
                  <a:lnTo>
                    <a:pt x="497" y="1255"/>
                  </a:lnTo>
                  <a:lnTo>
                    <a:pt x="470" y="1283"/>
                  </a:lnTo>
                  <a:lnTo>
                    <a:pt x="456" y="1338"/>
                  </a:lnTo>
                  <a:lnTo>
                    <a:pt x="456" y="1352"/>
                  </a:lnTo>
                  <a:lnTo>
                    <a:pt x="470" y="1379"/>
                  </a:lnTo>
                  <a:lnTo>
                    <a:pt x="428" y="1393"/>
                  </a:lnTo>
                  <a:lnTo>
                    <a:pt x="387" y="1421"/>
                  </a:lnTo>
                  <a:lnTo>
                    <a:pt x="373" y="1448"/>
                  </a:lnTo>
                  <a:lnTo>
                    <a:pt x="373" y="1476"/>
                  </a:lnTo>
                  <a:lnTo>
                    <a:pt x="387" y="1503"/>
                  </a:lnTo>
                  <a:lnTo>
                    <a:pt x="359" y="1517"/>
                  </a:lnTo>
                  <a:lnTo>
                    <a:pt x="332" y="1545"/>
                  </a:lnTo>
                  <a:lnTo>
                    <a:pt x="318" y="1586"/>
                  </a:lnTo>
                  <a:lnTo>
                    <a:pt x="318" y="1627"/>
                  </a:lnTo>
                  <a:lnTo>
                    <a:pt x="263" y="1627"/>
                  </a:lnTo>
                  <a:lnTo>
                    <a:pt x="235" y="1641"/>
                  </a:lnTo>
                  <a:lnTo>
                    <a:pt x="208" y="1669"/>
                  </a:lnTo>
                  <a:lnTo>
                    <a:pt x="208" y="1710"/>
                  </a:lnTo>
                  <a:lnTo>
                    <a:pt x="208" y="1724"/>
                  </a:lnTo>
                  <a:lnTo>
                    <a:pt x="208" y="1779"/>
                  </a:lnTo>
                  <a:lnTo>
                    <a:pt x="166" y="1779"/>
                  </a:lnTo>
                  <a:lnTo>
                    <a:pt x="125" y="1807"/>
                  </a:lnTo>
                  <a:lnTo>
                    <a:pt x="97" y="1862"/>
                  </a:lnTo>
                  <a:lnTo>
                    <a:pt x="111" y="1876"/>
                  </a:lnTo>
                  <a:lnTo>
                    <a:pt x="111" y="1903"/>
                  </a:lnTo>
                  <a:lnTo>
                    <a:pt x="153" y="1958"/>
                  </a:lnTo>
                  <a:lnTo>
                    <a:pt x="139" y="1972"/>
                  </a:lnTo>
                  <a:lnTo>
                    <a:pt x="111" y="1958"/>
                  </a:lnTo>
                  <a:lnTo>
                    <a:pt x="70" y="1972"/>
                  </a:lnTo>
                  <a:lnTo>
                    <a:pt x="56" y="2000"/>
                  </a:lnTo>
                  <a:lnTo>
                    <a:pt x="42" y="2041"/>
                  </a:lnTo>
                  <a:lnTo>
                    <a:pt x="56" y="2083"/>
                  </a:lnTo>
                  <a:lnTo>
                    <a:pt x="28" y="2096"/>
                  </a:lnTo>
                  <a:lnTo>
                    <a:pt x="15" y="2138"/>
                  </a:lnTo>
                  <a:lnTo>
                    <a:pt x="28" y="2179"/>
                  </a:lnTo>
                  <a:lnTo>
                    <a:pt x="56" y="2207"/>
                  </a:lnTo>
                  <a:lnTo>
                    <a:pt x="28" y="2234"/>
                  </a:lnTo>
                  <a:lnTo>
                    <a:pt x="1" y="2248"/>
                  </a:lnTo>
                  <a:lnTo>
                    <a:pt x="1" y="2289"/>
                  </a:lnTo>
                  <a:lnTo>
                    <a:pt x="15" y="2317"/>
                  </a:lnTo>
                  <a:lnTo>
                    <a:pt x="97" y="2414"/>
                  </a:lnTo>
                  <a:lnTo>
                    <a:pt x="84" y="2441"/>
                  </a:lnTo>
                  <a:lnTo>
                    <a:pt x="56" y="2469"/>
                  </a:lnTo>
                  <a:lnTo>
                    <a:pt x="42" y="2510"/>
                  </a:lnTo>
                  <a:lnTo>
                    <a:pt x="42" y="2538"/>
                  </a:lnTo>
                  <a:lnTo>
                    <a:pt x="70" y="2565"/>
                  </a:lnTo>
                  <a:lnTo>
                    <a:pt x="111" y="2579"/>
                  </a:lnTo>
                  <a:lnTo>
                    <a:pt x="97" y="2620"/>
                  </a:lnTo>
                  <a:lnTo>
                    <a:pt x="97" y="2648"/>
                  </a:lnTo>
                  <a:lnTo>
                    <a:pt x="84" y="2689"/>
                  </a:lnTo>
                  <a:lnTo>
                    <a:pt x="84" y="2731"/>
                  </a:lnTo>
                  <a:lnTo>
                    <a:pt x="111" y="2758"/>
                  </a:lnTo>
                  <a:lnTo>
                    <a:pt x="153" y="2772"/>
                  </a:lnTo>
                  <a:lnTo>
                    <a:pt x="166" y="2772"/>
                  </a:lnTo>
                  <a:lnTo>
                    <a:pt x="180" y="2827"/>
                  </a:lnTo>
                  <a:lnTo>
                    <a:pt x="166" y="2827"/>
                  </a:lnTo>
                  <a:lnTo>
                    <a:pt x="139" y="2855"/>
                  </a:lnTo>
                  <a:lnTo>
                    <a:pt x="139" y="2882"/>
                  </a:lnTo>
                  <a:lnTo>
                    <a:pt x="139" y="2910"/>
                  </a:lnTo>
                  <a:lnTo>
                    <a:pt x="166" y="2938"/>
                  </a:lnTo>
                  <a:lnTo>
                    <a:pt x="153" y="2979"/>
                  </a:lnTo>
                  <a:lnTo>
                    <a:pt x="166" y="3007"/>
                  </a:lnTo>
                  <a:lnTo>
                    <a:pt x="180" y="3034"/>
                  </a:lnTo>
                  <a:lnTo>
                    <a:pt x="208" y="3062"/>
                  </a:lnTo>
                  <a:lnTo>
                    <a:pt x="180" y="3117"/>
                  </a:lnTo>
                  <a:lnTo>
                    <a:pt x="180" y="3158"/>
                  </a:lnTo>
                  <a:lnTo>
                    <a:pt x="194" y="3186"/>
                  </a:lnTo>
                  <a:lnTo>
                    <a:pt x="222" y="3213"/>
                  </a:lnTo>
                  <a:lnTo>
                    <a:pt x="263" y="3213"/>
                  </a:lnTo>
                  <a:lnTo>
                    <a:pt x="304" y="3186"/>
                  </a:lnTo>
                  <a:lnTo>
                    <a:pt x="304" y="3186"/>
                  </a:lnTo>
                  <a:lnTo>
                    <a:pt x="277" y="3227"/>
                  </a:lnTo>
                  <a:lnTo>
                    <a:pt x="263" y="3241"/>
                  </a:lnTo>
                  <a:lnTo>
                    <a:pt x="249" y="3269"/>
                  </a:lnTo>
                  <a:lnTo>
                    <a:pt x="249" y="3324"/>
                  </a:lnTo>
                  <a:lnTo>
                    <a:pt x="290" y="3365"/>
                  </a:lnTo>
                  <a:lnTo>
                    <a:pt x="332" y="3379"/>
                  </a:lnTo>
                  <a:lnTo>
                    <a:pt x="332" y="3420"/>
                  </a:lnTo>
                  <a:lnTo>
                    <a:pt x="304" y="3448"/>
                  </a:lnTo>
                  <a:lnTo>
                    <a:pt x="304" y="3475"/>
                  </a:lnTo>
                  <a:lnTo>
                    <a:pt x="304" y="3517"/>
                  </a:lnTo>
                  <a:lnTo>
                    <a:pt x="318" y="3544"/>
                  </a:lnTo>
                  <a:lnTo>
                    <a:pt x="346" y="3572"/>
                  </a:lnTo>
                  <a:lnTo>
                    <a:pt x="387" y="3586"/>
                  </a:lnTo>
                  <a:lnTo>
                    <a:pt x="387" y="3641"/>
                  </a:lnTo>
                  <a:lnTo>
                    <a:pt x="415" y="3682"/>
                  </a:lnTo>
                  <a:lnTo>
                    <a:pt x="456" y="3696"/>
                  </a:lnTo>
                  <a:lnTo>
                    <a:pt x="497" y="3710"/>
                  </a:lnTo>
                  <a:lnTo>
                    <a:pt x="484" y="3765"/>
                  </a:lnTo>
                  <a:lnTo>
                    <a:pt x="484" y="3793"/>
                  </a:lnTo>
                  <a:lnTo>
                    <a:pt x="484" y="3820"/>
                  </a:lnTo>
                  <a:lnTo>
                    <a:pt x="511" y="3848"/>
                  </a:lnTo>
                  <a:lnTo>
                    <a:pt x="552" y="3875"/>
                  </a:lnTo>
                  <a:lnTo>
                    <a:pt x="608" y="3875"/>
                  </a:lnTo>
                  <a:lnTo>
                    <a:pt x="608" y="3903"/>
                  </a:lnTo>
                  <a:lnTo>
                    <a:pt x="621" y="3931"/>
                  </a:lnTo>
                  <a:lnTo>
                    <a:pt x="649" y="3944"/>
                  </a:lnTo>
                  <a:lnTo>
                    <a:pt x="677" y="3958"/>
                  </a:lnTo>
                  <a:lnTo>
                    <a:pt x="759" y="3958"/>
                  </a:lnTo>
                  <a:lnTo>
                    <a:pt x="773" y="3931"/>
                  </a:lnTo>
                  <a:lnTo>
                    <a:pt x="787" y="3986"/>
                  </a:lnTo>
                  <a:lnTo>
                    <a:pt x="787" y="4013"/>
                  </a:lnTo>
                  <a:lnTo>
                    <a:pt x="815" y="4027"/>
                  </a:lnTo>
                  <a:lnTo>
                    <a:pt x="828" y="4248"/>
                  </a:lnTo>
                  <a:lnTo>
                    <a:pt x="870" y="4455"/>
                  </a:lnTo>
                  <a:lnTo>
                    <a:pt x="925" y="4675"/>
                  </a:lnTo>
                  <a:lnTo>
                    <a:pt x="1008" y="4882"/>
                  </a:lnTo>
                  <a:lnTo>
                    <a:pt x="1090" y="5103"/>
                  </a:lnTo>
                  <a:lnTo>
                    <a:pt x="1187" y="5310"/>
                  </a:lnTo>
                  <a:lnTo>
                    <a:pt x="1408" y="5737"/>
                  </a:lnTo>
                  <a:lnTo>
                    <a:pt x="1642" y="6151"/>
                  </a:lnTo>
                  <a:lnTo>
                    <a:pt x="1863" y="6565"/>
                  </a:lnTo>
                  <a:lnTo>
                    <a:pt x="1959" y="6758"/>
                  </a:lnTo>
                  <a:lnTo>
                    <a:pt x="2056" y="6965"/>
                  </a:lnTo>
                  <a:lnTo>
                    <a:pt x="2138" y="7158"/>
                  </a:lnTo>
                  <a:lnTo>
                    <a:pt x="2194" y="7365"/>
                  </a:lnTo>
                  <a:lnTo>
                    <a:pt x="2221" y="7392"/>
                  </a:lnTo>
                  <a:lnTo>
                    <a:pt x="2249" y="7420"/>
                  </a:lnTo>
                  <a:lnTo>
                    <a:pt x="2276" y="7433"/>
                  </a:lnTo>
                  <a:lnTo>
                    <a:pt x="2318" y="7433"/>
                  </a:lnTo>
                  <a:lnTo>
                    <a:pt x="2345" y="7475"/>
                  </a:lnTo>
                  <a:lnTo>
                    <a:pt x="2373" y="7530"/>
                  </a:lnTo>
                  <a:lnTo>
                    <a:pt x="2387" y="7599"/>
                  </a:lnTo>
                  <a:lnTo>
                    <a:pt x="2400" y="7640"/>
                  </a:lnTo>
                  <a:lnTo>
                    <a:pt x="2428" y="7654"/>
                  </a:lnTo>
                  <a:lnTo>
                    <a:pt x="2442" y="7654"/>
                  </a:lnTo>
                  <a:lnTo>
                    <a:pt x="2456" y="7640"/>
                  </a:lnTo>
                  <a:lnTo>
                    <a:pt x="2469" y="7627"/>
                  </a:lnTo>
                  <a:lnTo>
                    <a:pt x="2469" y="7571"/>
                  </a:lnTo>
                  <a:lnTo>
                    <a:pt x="2456" y="7516"/>
                  </a:lnTo>
                  <a:lnTo>
                    <a:pt x="2442" y="7461"/>
                  </a:lnTo>
                  <a:lnTo>
                    <a:pt x="2442" y="7447"/>
                  </a:lnTo>
                  <a:lnTo>
                    <a:pt x="2456" y="7461"/>
                  </a:lnTo>
                  <a:lnTo>
                    <a:pt x="2511" y="7558"/>
                  </a:lnTo>
                  <a:lnTo>
                    <a:pt x="2566" y="7640"/>
                  </a:lnTo>
                  <a:lnTo>
                    <a:pt x="2580" y="7654"/>
                  </a:lnTo>
                  <a:lnTo>
                    <a:pt x="2594" y="7640"/>
                  </a:lnTo>
                  <a:lnTo>
                    <a:pt x="2580" y="7585"/>
                  </a:lnTo>
                  <a:lnTo>
                    <a:pt x="2566" y="7530"/>
                  </a:lnTo>
                  <a:lnTo>
                    <a:pt x="2511" y="7420"/>
                  </a:lnTo>
                  <a:lnTo>
                    <a:pt x="2525" y="7433"/>
                  </a:lnTo>
                  <a:lnTo>
                    <a:pt x="2566" y="7447"/>
                  </a:lnTo>
                  <a:lnTo>
                    <a:pt x="2607" y="7475"/>
                  </a:lnTo>
                  <a:lnTo>
                    <a:pt x="2621" y="7502"/>
                  </a:lnTo>
                  <a:lnTo>
                    <a:pt x="2649" y="7544"/>
                  </a:lnTo>
                  <a:lnTo>
                    <a:pt x="2663" y="7558"/>
                  </a:lnTo>
                  <a:lnTo>
                    <a:pt x="2676" y="7558"/>
                  </a:lnTo>
                  <a:lnTo>
                    <a:pt x="2690" y="7544"/>
                  </a:lnTo>
                  <a:lnTo>
                    <a:pt x="2704" y="7530"/>
                  </a:lnTo>
                  <a:lnTo>
                    <a:pt x="2704" y="7489"/>
                  </a:lnTo>
                  <a:lnTo>
                    <a:pt x="2704" y="7461"/>
                  </a:lnTo>
                  <a:lnTo>
                    <a:pt x="2663" y="7392"/>
                  </a:lnTo>
                  <a:lnTo>
                    <a:pt x="2594" y="7351"/>
                  </a:lnTo>
                  <a:lnTo>
                    <a:pt x="2525" y="7323"/>
                  </a:lnTo>
                  <a:lnTo>
                    <a:pt x="2387" y="6937"/>
                  </a:lnTo>
                  <a:lnTo>
                    <a:pt x="2235" y="6565"/>
                  </a:lnTo>
                  <a:lnTo>
                    <a:pt x="2083" y="6192"/>
                  </a:lnTo>
                  <a:lnTo>
                    <a:pt x="1959" y="5806"/>
                  </a:lnTo>
                  <a:lnTo>
                    <a:pt x="1876" y="5503"/>
                  </a:lnTo>
                  <a:lnTo>
                    <a:pt x="1821" y="5117"/>
                  </a:lnTo>
                  <a:lnTo>
                    <a:pt x="1807" y="4924"/>
                  </a:lnTo>
                  <a:lnTo>
                    <a:pt x="1807" y="4758"/>
                  </a:lnTo>
                  <a:lnTo>
                    <a:pt x="1807" y="4620"/>
                  </a:lnTo>
                  <a:lnTo>
                    <a:pt x="1821" y="4565"/>
                  </a:lnTo>
                  <a:lnTo>
                    <a:pt x="1849" y="4524"/>
                  </a:lnTo>
                  <a:lnTo>
                    <a:pt x="1932" y="4413"/>
                  </a:lnTo>
                  <a:lnTo>
                    <a:pt x="2042" y="4317"/>
                  </a:lnTo>
                  <a:lnTo>
                    <a:pt x="2152" y="4234"/>
                  </a:lnTo>
                  <a:lnTo>
                    <a:pt x="2276" y="4165"/>
                  </a:lnTo>
                  <a:lnTo>
                    <a:pt x="2400" y="4096"/>
                  </a:lnTo>
                  <a:lnTo>
                    <a:pt x="2538" y="4055"/>
                  </a:lnTo>
                  <a:lnTo>
                    <a:pt x="2676" y="4013"/>
                  </a:lnTo>
                  <a:lnTo>
                    <a:pt x="2814" y="4000"/>
                  </a:lnTo>
                  <a:lnTo>
                    <a:pt x="3035" y="4000"/>
                  </a:lnTo>
                  <a:lnTo>
                    <a:pt x="3228" y="4027"/>
                  </a:lnTo>
                  <a:lnTo>
                    <a:pt x="3421" y="4082"/>
                  </a:lnTo>
                  <a:lnTo>
                    <a:pt x="3587" y="4179"/>
                  </a:lnTo>
                  <a:lnTo>
                    <a:pt x="3738" y="4275"/>
                  </a:lnTo>
                  <a:lnTo>
                    <a:pt x="3890" y="4413"/>
                  </a:lnTo>
                  <a:lnTo>
                    <a:pt x="4028" y="4551"/>
                  </a:lnTo>
                  <a:lnTo>
                    <a:pt x="4180" y="4717"/>
                  </a:lnTo>
                  <a:lnTo>
                    <a:pt x="4400" y="4992"/>
                  </a:lnTo>
                  <a:lnTo>
                    <a:pt x="4524" y="5144"/>
                  </a:lnTo>
                  <a:lnTo>
                    <a:pt x="4676" y="5282"/>
                  </a:lnTo>
                  <a:lnTo>
                    <a:pt x="4676" y="5392"/>
                  </a:lnTo>
                  <a:lnTo>
                    <a:pt x="4676" y="5489"/>
                  </a:lnTo>
                  <a:lnTo>
                    <a:pt x="4690" y="5710"/>
                  </a:lnTo>
                  <a:lnTo>
                    <a:pt x="4690" y="5985"/>
                  </a:lnTo>
                  <a:lnTo>
                    <a:pt x="4717" y="6247"/>
                  </a:lnTo>
                  <a:lnTo>
                    <a:pt x="4786" y="6730"/>
                  </a:lnTo>
                  <a:lnTo>
                    <a:pt x="4828" y="6965"/>
                  </a:lnTo>
                  <a:lnTo>
                    <a:pt x="4883" y="7185"/>
                  </a:lnTo>
                  <a:lnTo>
                    <a:pt x="4924" y="7392"/>
                  </a:lnTo>
                  <a:lnTo>
                    <a:pt x="4938" y="7420"/>
                  </a:lnTo>
                  <a:lnTo>
                    <a:pt x="4952" y="7447"/>
                  </a:lnTo>
                  <a:lnTo>
                    <a:pt x="4966" y="7461"/>
                  </a:lnTo>
                  <a:lnTo>
                    <a:pt x="4993" y="7475"/>
                  </a:lnTo>
                  <a:lnTo>
                    <a:pt x="5035" y="7475"/>
                  </a:lnTo>
                  <a:lnTo>
                    <a:pt x="5021" y="7544"/>
                  </a:lnTo>
                  <a:lnTo>
                    <a:pt x="4993" y="7627"/>
                  </a:lnTo>
                  <a:lnTo>
                    <a:pt x="4993" y="7682"/>
                  </a:lnTo>
                  <a:lnTo>
                    <a:pt x="5007" y="7723"/>
                  </a:lnTo>
                  <a:lnTo>
                    <a:pt x="5021" y="7723"/>
                  </a:lnTo>
                  <a:lnTo>
                    <a:pt x="5062" y="7696"/>
                  </a:lnTo>
                  <a:lnTo>
                    <a:pt x="5104" y="7640"/>
                  </a:lnTo>
                  <a:lnTo>
                    <a:pt x="5145" y="7530"/>
                  </a:lnTo>
                  <a:lnTo>
                    <a:pt x="5159" y="7613"/>
                  </a:lnTo>
                  <a:lnTo>
                    <a:pt x="5200" y="7696"/>
                  </a:lnTo>
                  <a:lnTo>
                    <a:pt x="5200" y="7709"/>
                  </a:lnTo>
                  <a:lnTo>
                    <a:pt x="5214" y="7696"/>
                  </a:lnTo>
                  <a:lnTo>
                    <a:pt x="5228" y="7654"/>
                  </a:lnTo>
                  <a:lnTo>
                    <a:pt x="5241" y="7599"/>
                  </a:lnTo>
                  <a:lnTo>
                    <a:pt x="5228" y="7502"/>
                  </a:lnTo>
                  <a:lnTo>
                    <a:pt x="5283" y="7585"/>
                  </a:lnTo>
                  <a:lnTo>
                    <a:pt x="5366" y="7654"/>
                  </a:lnTo>
                  <a:lnTo>
                    <a:pt x="5379" y="7599"/>
                  </a:lnTo>
                  <a:lnTo>
                    <a:pt x="5366" y="7558"/>
                  </a:lnTo>
                  <a:lnTo>
                    <a:pt x="5338" y="7516"/>
                  </a:lnTo>
                  <a:lnTo>
                    <a:pt x="5310" y="7461"/>
                  </a:lnTo>
                  <a:lnTo>
                    <a:pt x="5228" y="7351"/>
                  </a:lnTo>
                  <a:lnTo>
                    <a:pt x="5214" y="7351"/>
                  </a:lnTo>
                  <a:lnTo>
                    <a:pt x="5090" y="6868"/>
                  </a:lnTo>
                  <a:lnTo>
                    <a:pt x="5048" y="6634"/>
                  </a:lnTo>
                  <a:lnTo>
                    <a:pt x="5021" y="6509"/>
                  </a:lnTo>
                  <a:lnTo>
                    <a:pt x="5021" y="6385"/>
                  </a:lnTo>
                  <a:lnTo>
                    <a:pt x="5048" y="6137"/>
                  </a:lnTo>
                  <a:lnTo>
                    <a:pt x="5104" y="5903"/>
                  </a:lnTo>
                  <a:lnTo>
                    <a:pt x="5172" y="5682"/>
                  </a:lnTo>
                  <a:lnTo>
                    <a:pt x="5200" y="5572"/>
                  </a:lnTo>
                  <a:lnTo>
                    <a:pt x="5214" y="5461"/>
                  </a:lnTo>
                  <a:lnTo>
                    <a:pt x="5200" y="5337"/>
                  </a:lnTo>
                  <a:lnTo>
                    <a:pt x="5186" y="5213"/>
                  </a:lnTo>
                  <a:lnTo>
                    <a:pt x="5090" y="4924"/>
                  </a:lnTo>
                  <a:lnTo>
                    <a:pt x="5076" y="4924"/>
                  </a:lnTo>
                  <a:lnTo>
                    <a:pt x="4952" y="4896"/>
                  </a:lnTo>
                  <a:lnTo>
                    <a:pt x="4883" y="4896"/>
                  </a:lnTo>
                  <a:lnTo>
                    <a:pt x="4800" y="4910"/>
                  </a:lnTo>
                  <a:lnTo>
                    <a:pt x="4759" y="4924"/>
                  </a:lnTo>
                  <a:lnTo>
                    <a:pt x="4717" y="4937"/>
                  </a:lnTo>
                  <a:lnTo>
                    <a:pt x="4704" y="4937"/>
                  </a:lnTo>
                  <a:lnTo>
                    <a:pt x="4676" y="4910"/>
                  </a:lnTo>
                  <a:lnTo>
                    <a:pt x="4662" y="4896"/>
                  </a:lnTo>
                  <a:lnTo>
                    <a:pt x="4662" y="4882"/>
                  </a:lnTo>
                  <a:lnTo>
                    <a:pt x="4676" y="4855"/>
                  </a:lnTo>
                  <a:lnTo>
                    <a:pt x="4704" y="4827"/>
                  </a:lnTo>
                  <a:lnTo>
                    <a:pt x="4773" y="4799"/>
                  </a:lnTo>
                  <a:lnTo>
                    <a:pt x="4841" y="4786"/>
                  </a:lnTo>
                  <a:lnTo>
                    <a:pt x="4910" y="4786"/>
                  </a:lnTo>
                  <a:lnTo>
                    <a:pt x="4979" y="4799"/>
                  </a:lnTo>
                  <a:lnTo>
                    <a:pt x="5035" y="4813"/>
                  </a:lnTo>
                  <a:lnTo>
                    <a:pt x="5035" y="4813"/>
                  </a:lnTo>
                  <a:lnTo>
                    <a:pt x="5021" y="4758"/>
                  </a:lnTo>
                  <a:lnTo>
                    <a:pt x="4910" y="4703"/>
                  </a:lnTo>
                  <a:lnTo>
                    <a:pt x="4828" y="4689"/>
                  </a:lnTo>
                  <a:lnTo>
                    <a:pt x="4731" y="4675"/>
                  </a:lnTo>
                  <a:lnTo>
                    <a:pt x="4621" y="4689"/>
                  </a:lnTo>
                  <a:lnTo>
                    <a:pt x="4511" y="4703"/>
                  </a:lnTo>
                  <a:lnTo>
                    <a:pt x="4469" y="4717"/>
                  </a:lnTo>
                  <a:lnTo>
                    <a:pt x="4428" y="4703"/>
                  </a:lnTo>
                  <a:lnTo>
                    <a:pt x="4414" y="4675"/>
                  </a:lnTo>
                  <a:lnTo>
                    <a:pt x="4414" y="4662"/>
                  </a:lnTo>
                  <a:lnTo>
                    <a:pt x="4483" y="4620"/>
                  </a:lnTo>
                  <a:lnTo>
                    <a:pt x="4566" y="4579"/>
                  </a:lnTo>
                  <a:lnTo>
                    <a:pt x="4635" y="4551"/>
                  </a:lnTo>
                  <a:lnTo>
                    <a:pt x="4717" y="4537"/>
                  </a:lnTo>
                  <a:lnTo>
                    <a:pt x="4855" y="4537"/>
                  </a:lnTo>
                  <a:lnTo>
                    <a:pt x="4979" y="4551"/>
                  </a:lnTo>
                  <a:lnTo>
                    <a:pt x="4979" y="4551"/>
                  </a:lnTo>
                  <a:lnTo>
                    <a:pt x="4952" y="4413"/>
                  </a:lnTo>
                  <a:lnTo>
                    <a:pt x="4966" y="4275"/>
                  </a:lnTo>
                  <a:lnTo>
                    <a:pt x="5007" y="4013"/>
                  </a:lnTo>
                  <a:lnTo>
                    <a:pt x="5048" y="3820"/>
                  </a:lnTo>
                  <a:lnTo>
                    <a:pt x="5076" y="3696"/>
                  </a:lnTo>
                  <a:lnTo>
                    <a:pt x="5076" y="3627"/>
                  </a:lnTo>
                  <a:lnTo>
                    <a:pt x="5062" y="3586"/>
                  </a:lnTo>
                  <a:lnTo>
                    <a:pt x="5090" y="3448"/>
                  </a:lnTo>
                  <a:lnTo>
                    <a:pt x="5062" y="3269"/>
                  </a:lnTo>
                  <a:lnTo>
                    <a:pt x="5048" y="3144"/>
                  </a:lnTo>
                  <a:lnTo>
                    <a:pt x="5021" y="3034"/>
                  </a:lnTo>
                  <a:lnTo>
                    <a:pt x="4979" y="2910"/>
                  </a:lnTo>
                  <a:lnTo>
                    <a:pt x="4938" y="2800"/>
                  </a:lnTo>
                  <a:lnTo>
                    <a:pt x="4828" y="2551"/>
                  </a:lnTo>
                  <a:lnTo>
                    <a:pt x="4759" y="2427"/>
                  </a:lnTo>
                  <a:lnTo>
                    <a:pt x="4717" y="2372"/>
                  </a:lnTo>
                  <a:lnTo>
                    <a:pt x="4676" y="2331"/>
                  </a:lnTo>
                  <a:lnTo>
                    <a:pt x="4648" y="2317"/>
                  </a:lnTo>
                  <a:lnTo>
                    <a:pt x="4635" y="2331"/>
                  </a:lnTo>
                  <a:lnTo>
                    <a:pt x="4621" y="2345"/>
                  </a:lnTo>
                  <a:lnTo>
                    <a:pt x="4621" y="2358"/>
                  </a:lnTo>
                  <a:lnTo>
                    <a:pt x="4662" y="2483"/>
                  </a:lnTo>
                  <a:lnTo>
                    <a:pt x="4717" y="2607"/>
                  </a:lnTo>
                  <a:lnTo>
                    <a:pt x="4841" y="2841"/>
                  </a:lnTo>
                  <a:lnTo>
                    <a:pt x="4745" y="2731"/>
                  </a:lnTo>
                  <a:lnTo>
                    <a:pt x="4635" y="2634"/>
                  </a:lnTo>
                  <a:lnTo>
                    <a:pt x="4566" y="2496"/>
                  </a:lnTo>
                  <a:lnTo>
                    <a:pt x="4497" y="2372"/>
                  </a:lnTo>
                  <a:lnTo>
                    <a:pt x="4455" y="2317"/>
                  </a:lnTo>
                  <a:lnTo>
                    <a:pt x="4428" y="2303"/>
                  </a:lnTo>
                  <a:lnTo>
                    <a:pt x="4414" y="2303"/>
                  </a:lnTo>
                  <a:lnTo>
                    <a:pt x="4400" y="2331"/>
                  </a:lnTo>
                  <a:lnTo>
                    <a:pt x="4400" y="2372"/>
                  </a:lnTo>
                  <a:lnTo>
                    <a:pt x="4442" y="2483"/>
                  </a:lnTo>
                  <a:lnTo>
                    <a:pt x="4373" y="2441"/>
                  </a:lnTo>
                  <a:lnTo>
                    <a:pt x="4331" y="2372"/>
                  </a:lnTo>
                  <a:lnTo>
                    <a:pt x="4304" y="2289"/>
                  </a:lnTo>
                  <a:lnTo>
                    <a:pt x="4248" y="2234"/>
                  </a:lnTo>
                  <a:lnTo>
                    <a:pt x="4193" y="2179"/>
                  </a:lnTo>
                  <a:lnTo>
                    <a:pt x="4152" y="2179"/>
                  </a:lnTo>
                  <a:lnTo>
                    <a:pt x="4138" y="2193"/>
                  </a:lnTo>
                  <a:lnTo>
                    <a:pt x="4138" y="2221"/>
                  </a:lnTo>
                  <a:lnTo>
                    <a:pt x="4166" y="2331"/>
                  </a:lnTo>
                  <a:lnTo>
                    <a:pt x="4097" y="2234"/>
                  </a:lnTo>
                  <a:lnTo>
                    <a:pt x="4000" y="2152"/>
                  </a:lnTo>
                  <a:lnTo>
                    <a:pt x="3904" y="2083"/>
                  </a:lnTo>
                  <a:lnTo>
                    <a:pt x="3849" y="2055"/>
                  </a:lnTo>
                  <a:lnTo>
                    <a:pt x="3793" y="2041"/>
                  </a:lnTo>
                  <a:lnTo>
                    <a:pt x="3780" y="2041"/>
                  </a:lnTo>
                  <a:lnTo>
                    <a:pt x="3766" y="2055"/>
                  </a:lnTo>
                  <a:lnTo>
                    <a:pt x="3766" y="2069"/>
                  </a:lnTo>
                  <a:lnTo>
                    <a:pt x="3766" y="2096"/>
                  </a:lnTo>
                  <a:lnTo>
                    <a:pt x="3835" y="2165"/>
                  </a:lnTo>
                  <a:lnTo>
                    <a:pt x="3917" y="2234"/>
                  </a:lnTo>
                  <a:lnTo>
                    <a:pt x="3738" y="2179"/>
                  </a:lnTo>
                  <a:lnTo>
                    <a:pt x="3642" y="2083"/>
                  </a:lnTo>
                  <a:lnTo>
                    <a:pt x="3573" y="2027"/>
                  </a:lnTo>
                  <a:lnTo>
                    <a:pt x="3518" y="1986"/>
                  </a:lnTo>
                  <a:lnTo>
                    <a:pt x="3504" y="1986"/>
                  </a:lnTo>
                  <a:lnTo>
                    <a:pt x="3490" y="2000"/>
                  </a:lnTo>
                  <a:lnTo>
                    <a:pt x="3476" y="2014"/>
                  </a:lnTo>
                  <a:lnTo>
                    <a:pt x="3490" y="2027"/>
                  </a:lnTo>
                  <a:lnTo>
                    <a:pt x="3545" y="2138"/>
                  </a:lnTo>
                  <a:lnTo>
                    <a:pt x="3545" y="2138"/>
                  </a:lnTo>
                  <a:lnTo>
                    <a:pt x="3421" y="2110"/>
                  </a:lnTo>
                  <a:lnTo>
                    <a:pt x="3338" y="2014"/>
                  </a:lnTo>
                  <a:lnTo>
                    <a:pt x="3283" y="1958"/>
                  </a:lnTo>
                  <a:lnTo>
                    <a:pt x="3228" y="1917"/>
                  </a:lnTo>
                  <a:lnTo>
                    <a:pt x="3214" y="1931"/>
                  </a:lnTo>
                  <a:lnTo>
                    <a:pt x="3200" y="1945"/>
                  </a:lnTo>
                  <a:lnTo>
                    <a:pt x="3242" y="2027"/>
                  </a:lnTo>
                  <a:lnTo>
                    <a:pt x="3242" y="2027"/>
                  </a:lnTo>
                  <a:lnTo>
                    <a:pt x="3173" y="1972"/>
                  </a:lnTo>
                  <a:lnTo>
                    <a:pt x="3118" y="1917"/>
                  </a:lnTo>
                  <a:lnTo>
                    <a:pt x="3049" y="1890"/>
                  </a:lnTo>
                  <a:lnTo>
                    <a:pt x="2966" y="1862"/>
                  </a:lnTo>
                  <a:lnTo>
                    <a:pt x="2966" y="1876"/>
                  </a:lnTo>
                  <a:lnTo>
                    <a:pt x="2952" y="1890"/>
                  </a:lnTo>
                  <a:lnTo>
                    <a:pt x="2993" y="1986"/>
                  </a:lnTo>
                  <a:lnTo>
                    <a:pt x="3049" y="2083"/>
                  </a:lnTo>
                  <a:lnTo>
                    <a:pt x="3021" y="2083"/>
                  </a:lnTo>
                  <a:lnTo>
                    <a:pt x="2911" y="1931"/>
                  </a:lnTo>
                  <a:lnTo>
                    <a:pt x="2773" y="1821"/>
                  </a:lnTo>
                  <a:lnTo>
                    <a:pt x="2759" y="1807"/>
                  </a:lnTo>
                  <a:lnTo>
                    <a:pt x="2745" y="1821"/>
                  </a:lnTo>
                  <a:lnTo>
                    <a:pt x="2731" y="1834"/>
                  </a:lnTo>
                  <a:lnTo>
                    <a:pt x="2731" y="1848"/>
                  </a:lnTo>
                  <a:lnTo>
                    <a:pt x="2773" y="1972"/>
                  </a:lnTo>
                  <a:lnTo>
                    <a:pt x="2814" y="2083"/>
                  </a:lnTo>
                  <a:lnTo>
                    <a:pt x="2773" y="2083"/>
                  </a:lnTo>
                  <a:lnTo>
                    <a:pt x="2704" y="1986"/>
                  </a:lnTo>
                  <a:lnTo>
                    <a:pt x="2663" y="1945"/>
                  </a:lnTo>
                  <a:lnTo>
                    <a:pt x="2607" y="1903"/>
                  </a:lnTo>
                  <a:lnTo>
                    <a:pt x="2566" y="1903"/>
                  </a:lnTo>
                  <a:lnTo>
                    <a:pt x="2552" y="1931"/>
                  </a:lnTo>
                  <a:lnTo>
                    <a:pt x="2552" y="1945"/>
                  </a:lnTo>
                  <a:lnTo>
                    <a:pt x="2607" y="2110"/>
                  </a:lnTo>
                  <a:lnTo>
                    <a:pt x="2497" y="2124"/>
                  </a:lnTo>
                  <a:lnTo>
                    <a:pt x="2483" y="2027"/>
                  </a:lnTo>
                  <a:lnTo>
                    <a:pt x="2469" y="2000"/>
                  </a:lnTo>
                  <a:lnTo>
                    <a:pt x="2442" y="1986"/>
                  </a:lnTo>
                  <a:lnTo>
                    <a:pt x="2400" y="1986"/>
                  </a:lnTo>
                  <a:lnTo>
                    <a:pt x="2387" y="2000"/>
                  </a:lnTo>
                  <a:lnTo>
                    <a:pt x="2387" y="2014"/>
                  </a:lnTo>
                  <a:lnTo>
                    <a:pt x="2373" y="2152"/>
                  </a:lnTo>
                  <a:lnTo>
                    <a:pt x="2332" y="2165"/>
                  </a:lnTo>
                  <a:lnTo>
                    <a:pt x="2345" y="1972"/>
                  </a:lnTo>
                  <a:lnTo>
                    <a:pt x="2332" y="1931"/>
                  </a:lnTo>
                  <a:lnTo>
                    <a:pt x="2304" y="1917"/>
                  </a:lnTo>
                  <a:lnTo>
                    <a:pt x="2263" y="1917"/>
                  </a:lnTo>
                  <a:lnTo>
                    <a:pt x="2249" y="1931"/>
                  </a:lnTo>
                  <a:lnTo>
                    <a:pt x="2235" y="1945"/>
                  </a:lnTo>
                  <a:lnTo>
                    <a:pt x="2166" y="2083"/>
                  </a:lnTo>
                  <a:lnTo>
                    <a:pt x="2125" y="2221"/>
                  </a:lnTo>
                  <a:lnTo>
                    <a:pt x="2125" y="2165"/>
                  </a:lnTo>
                  <a:lnTo>
                    <a:pt x="2111" y="2110"/>
                  </a:lnTo>
                  <a:lnTo>
                    <a:pt x="2097" y="2069"/>
                  </a:lnTo>
                  <a:lnTo>
                    <a:pt x="2125" y="2055"/>
                  </a:lnTo>
                  <a:lnTo>
                    <a:pt x="2125" y="2041"/>
                  </a:lnTo>
                  <a:lnTo>
                    <a:pt x="2125" y="2014"/>
                  </a:lnTo>
                  <a:lnTo>
                    <a:pt x="2111" y="2000"/>
                  </a:lnTo>
                  <a:lnTo>
                    <a:pt x="2097" y="1986"/>
                  </a:lnTo>
                  <a:lnTo>
                    <a:pt x="2056" y="1986"/>
                  </a:lnTo>
                  <a:lnTo>
                    <a:pt x="2028" y="2014"/>
                  </a:lnTo>
                  <a:lnTo>
                    <a:pt x="1945" y="2165"/>
                  </a:lnTo>
                  <a:lnTo>
                    <a:pt x="1876" y="2331"/>
                  </a:lnTo>
                  <a:lnTo>
                    <a:pt x="1752" y="2386"/>
                  </a:lnTo>
                  <a:lnTo>
                    <a:pt x="1766" y="2345"/>
                  </a:lnTo>
                  <a:lnTo>
                    <a:pt x="1821" y="2248"/>
                  </a:lnTo>
                  <a:lnTo>
                    <a:pt x="1835" y="2193"/>
                  </a:lnTo>
                  <a:lnTo>
                    <a:pt x="1821" y="2138"/>
                  </a:lnTo>
                  <a:lnTo>
                    <a:pt x="1794" y="2124"/>
                  </a:lnTo>
                  <a:lnTo>
                    <a:pt x="1752" y="2124"/>
                  </a:lnTo>
                  <a:lnTo>
                    <a:pt x="1739" y="2138"/>
                  </a:lnTo>
                  <a:lnTo>
                    <a:pt x="1656" y="2221"/>
                  </a:lnTo>
                  <a:lnTo>
                    <a:pt x="1601" y="2317"/>
                  </a:lnTo>
                  <a:lnTo>
                    <a:pt x="1573" y="2414"/>
                  </a:lnTo>
                  <a:lnTo>
                    <a:pt x="1532" y="2524"/>
                  </a:lnTo>
                  <a:lnTo>
                    <a:pt x="1463" y="2579"/>
                  </a:lnTo>
                  <a:lnTo>
                    <a:pt x="1463" y="2579"/>
                  </a:lnTo>
                  <a:lnTo>
                    <a:pt x="1490" y="2469"/>
                  </a:lnTo>
                  <a:lnTo>
                    <a:pt x="1490" y="2414"/>
                  </a:lnTo>
                  <a:lnTo>
                    <a:pt x="1490" y="2358"/>
                  </a:lnTo>
                  <a:lnTo>
                    <a:pt x="1490" y="2345"/>
                  </a:lnTo>
                  <a:lnTo>
                    <a:pt x="1476" y="2345"/>
                  </a:lnTo>
                  <a:lnTo>
                    <a:pt x="1435" y="2372"/>
                  </a:lnTo>
                  <a:lnTo>
                    <a:pt x="1408" y="2414"/>
                  </a:lnTo>
                  <a:lnTo>
                    <a:pt x="1352" y="2510"/>
                  </a:lnTo>
                  <a:lnTo>
                    <a:pt x="1325" y="2620"/>
                  </a:lnTo>
                  <a:lnTo>
                    <a:pt x="1297" y="2717"/>
                  </a:lnTo>
                  <a:lnTo>
                    <a:pt x="1270" y="2758"/>
                  </a:lnTo>
                  <a:lnTo>
                    <a:pt x="1256" y="2662"/>
                  </a:lnTo>
                  <a:lnTo>
                    <a:pt x="1228" y="2565"/>
                  </a:lnTo>
                  <a:lnTo>
                    <a:pt x="1214" y="2551"/>
                  </a:lnTo>
                  <a:lnTo>
                    <a:pt x="1201" y="2551"/>
                  </a:lnTo>
                  <a:lnTo>
                    <a:pt x="1159" y="2634"/>
                  </a:lnTo>
                  <a:lnTo>
                    <a:pt x="1118" y="2717"/>
                  </a:lnTo>
                  <a:lnTo>
                    <a:pt x="1090" y="2814"/>
                  </a:lnTo>
                  <a:lnTo>
                    <a:pt x="1063" y="2910"/>
                  </a:lnTo>
                  <a:lnTo>
                    <a:pt x="1035" y="2800"/>
                  </a:lnTo>
                  <a:lnTo>
                    <a:pt x="1021" y="2786"/>
                  </a:lnTo>
                  <a:lnTo>
                    <a:pt x="1008" y="2786"/>
                  </a:lnTo>
                  <a:lnTo>
                    <a:pt x="994" y="2800"/>
                  </a:lnTo>
                  <a:lnTo>
                    <a:pt x="980" y="2814"/>
                  </a:lnTo>
                  <a:lnTo>
                    <a:pt x="966" y="3020"/>
                  </a:lnTo>
                  <a:lnTo>
                    <a:pt x="952" y="3241"/>
                  </a:lnTo>
                  <a:lnTo>
                    <a:pt x="897" y="3089"/>
                  </a:lnTo>
                  <a:lnTo>
                    <a:pt x="883" y="3089"/>
                  </a:lnTo>
                  <a:lnTo>
                    <a:pt x="842" y="3158"/>
                  </a:lnTo>
                  <a:lnTo>
                    <a:pt x="815" y="3227"/>
                  </a:lnTo>
                  <a:lnTo>
                    <a:pt x="801" y="3296"/>
                  </a:lnTo>
                  <a:lnTo>
                    <a:pt x="801" y="3379"/>
                  </a:lnTo>
                  <a:lnTo>
                    <a:pt x="773" y="3351"/>
                  </a:lnTo>
                  <a:lnTo>
                    <a:pt x="773" y="3338"/>
                  </a:lnTo>
                  <a:lnTo>
                    <a:pt x="773" y="3296"/>
                  </a:lnTo>
                  <a:lnTo>
                    <a:pt x="759" y="3269"/>
                  </a:lnTo>
                  <a:lnTo>
                    <a:pt x="773" y="3213"/>
                  </a:lnTo>
                  <a:lnTo>
                    <a:pt x="773" y="3172"/>
                  </a:lnTo>
                  <a:lnTo>
                    <a:pt x="746" y="3158"/>
                  </a:lnTo>
                  <a:lnTo>
                    <a:pt x="718" y="3144"/>
                  </a:lnTo>
                  <a:lnTo>
                    <a:pt x="677" y="3144"/>
                  </a:lnTo>
                  <a:lnTo>
                    <a:pt x="704" y="3103"/>
                  </a:lnTo>
                  <a:lnTo>
                    <a:pt x="704" y="3076"/>
                  </a:lnTo>
                  <a:lnTo>
                    <a:pt x="690" y="3034"/>
                  </a:lnTo>
                  <a:lnTo>
                    <a:pt x="663" y="3020"/>
                  </a:lnTo>
                  <a:lnTo>
                    <a:pt x="635" y="3007"/>
                  </a:lnTo>
                  <a:lnTo>
                    <a:pt x="649" y="2910"/>
                  </a:lnTo>
                  <a:lnTo>
                    <a:pt x="663" y="2896"/>
                  </a:lnTo>
                  <a:lnTo>
                    <a:pt x="677" y="2882"/>
                  </a:lnTo>
                  <a:lnTo>
                    <a:pt x="677" y="2827"/>
                  </a:lnTo>
                  <a:lnTo>
                    <a:pt x="649" y="2800"/>
                  </a:lnTo>
                  <a:lnTo>
                    <a:pt x="621" y="2786"/>
                  </a:lnTo>
                  <a:lnTo>
                    <a:pt x="594" y="2786"/>
                  </a:lnTo>
                  <a:lnTo>
                    <a:pt x="594" y="2772"/>
                  </a:lnTo>
                  <a:lnTo>
                    <a:pt x="621" y="2731"/>
                  </a:lnTo>
                  <a:lnTo>
                    <a:pt x="621" y="2689"/>
                  </a:lnTo>
                  <a:lnTo>
                    <a:pt x="594" y="2662"/>
                  </a:lnTo>
                  <a:lnTo>
                    <a:pt x="552" y="2648"/>
                  </a:lnTo>
                  <a:lnTo>
                    <a:pt x="497" y="2648"/>
                  </a:lnTo>
                  <a:lnTo>
                    <a:pt x="484" y="2620"/>
                  </a:lnTo>
                  <a:lnTo>
                    <a:pt x="497" y="2620"/>
                  </a:lnTo>
                  <a:lnTo>
                    <a:pt x="525" y="2607"/>
                  </a:lnTo>
                  <a:lnTo>
                    <a:pt x="539" y="2579"/>
                  </a:lnTo>
                  <a:lnTo>
                    <a:pt x="566" y="2538"/>
                  </a:lnTo>
                  <a:lnTo>
                    <a:pt x="552" y="2483"/>
                  </a:lnTo>
                  <a:lnTo>
                    <a:pt x="539" y="2469"/>
                  </a:lnTo>
                  <a:lnTo>
                    <a:pt x="511" y="2441"/>
                  </a:lnTo>
                  <a:lnTo>
                    <a:pt x="525" y="2427"/>
                  </a:lnTo>
                  <a:lnTo>
                    <a:pt x="635" y="2427"/>
                  </a:lnTo>
                  <a:lnTo>
                    <a:pt x="663" y="2400"/>
                  </a:lnTo>
                  <a:lnTo>
                    <a:pt x="677" y="2386"/>
                  </a:lnTo>
                  <a:lnTo>
                    <a:pt x="690" y="2358"/>
                  </a:lnTo>
                  <a:lnTo>
                    <a:pt x="690" y="2303"/>
                  </a:lnTo>
                  <a:lnTo>
                    <a:pt x="677" y="2276"/>
                  </a:lnTo>
                  <a:lnTo>
                    <a:pt x="649" y="2262"/>
                  </a:lnTo>
                  <a:lnTo>
                    <a:pt x="539" y="2179"/>
                  </a:lnTo>
                  <a:lnTo>
                    <a:pt x="539" y="2165"/>
                  </a:lnTo>
                  <a:lnTo>
                    <a:pt x="566" y="2179"/>
                  </a:lnTo>
                  <a:lnTo>
                    <a:pt x="594" y="2193"/>
                  </a:lnTo>
                  <a:lnTo>
                    <a:pt x="621" y="2193"/>
                  </a:lnTo>
                  <a:lnTo>
                    <a:pt x="663" y="2165"/>
                  </a:lnTo>
                  <a:lnTo>
                    <a:pt x="690" y="2152"/>
                  </a:lnTo>
                  <a:lnTo>
                    <a:pt x="690" y="2124"/>
                  </a:lnTo>
                  <a:lnTo>
                    <a:pt x="690" y="2096"/>
                  </a:lnTo>
                  <a:lnTo>
                    <a:pt x="677" y="2069"/>
                  </a:lnTo>
                  <a:lnTo>
                    <a:pt x="635" y="1986"/>
                  </a:lnTo>
                  <a:lnTo>
                    <a:pt x="635" y="1972"/>
                  </a:lnTo>
                  <a:lnTo>
                    <a:pt x="704" y="2000"/>
                  </a:lnTo>
                  <a:lnTo>
                    <a:pt x="759" y="2000"/>
                  </a:lnTo>
                  <a:lnTo>
                    <a:pt x="773" y="1986"/>
                  </a:lnTo>
                  <a:lnTo>
                    <a:pt x="787" y="1958"/>
                  </a:lnTo>
                  <a:lnTo>
                    <a:pt x="801" y="1903"/>
                  </a:lnTo>
                  <a:lnTo>
                    <a:pt x="801" y="1876"/>
                  </a:lnTo>
                  <a:lnTo>
                    <a:pt x="787" y="1862"/>
                  </a:lnTo>
                  <a:lnTo>
                    <a:pt x="746" y="1821"/>
                  </a:lnTo>
                  <a:lnTo>
                    <a:pt x="759" y="1793"/>
                  </a:lnTo>
                  <a:lnTo>
                    <a:pt x="759" y="1765"/>
                  </a:lnTo>
                  <a:lnTo>
                    <a:pt x="759" y="1738"/>
                  </a:lnTo>
                  <a:lnTo>
                    <a:pt x="746" y="1710"/>
                  </a:lnTo>
                  <a:lnTo>
                    <a:pt x="718" y="1683"/>
                  </a:lnTo>
                  <a:lnTo>
                    <a:pt x="815" y="1710"/>
                  </a:lnTo>
                  <a:lnTo>
                    <a:pt x="870" y="1710"/>
                  </a:lnTo>
                  <a:lnTo>
                    <a:pt x="911" y="1669"/>
                  </a:lnTo>
                  <a:lnTo>
                    <a:pt x="925" y="1627"/>
                  </a:lnTo>
                  <a:lnTo>
                    <a:pt x="911" y="1600"/>
                  </a:lnTo>
                  <a:lnTo>
                    <a:pt x="897" y="1572"/>
                  </a:lnTo>
                  <a:lnTo>
                    <a:pt x="828" y="1503"/>
                  </a:lnTo>
                  <a:lnTo>
                    <a:pt x="828" y="1503"/>
                  </a:lnTo>
                  <a:lnTo>
                    <a:pt x="897" y="1517"/>
                  </a:lnTo>
                  <a:lnTo>
                    <a:pt x="939" y="1517"/>
                  </a:lnTo>
                  <a:lnTo>
                    <a:pt x="980" y="1490"/>
                  </a:lnTo>
                  <a:lnTo>
                    <a:pt x="994" y="1434"/>
                  </a:lnTo>
                  <a:lnTo>
                    <a:pt x="980" y="1407"/>
                  </a:lnTo>
                  <a:lnTo>
                    <a:pt x="966" y="1393"/>
                  </a:lnTo>
                  <a:lnTo>
                    <a:pt x="1008" y="1365"/>
                  </a:lnTo>
                  <a:lnTo>
                    <a:pt x="1021" y="1338"/>
                  </a:lnTo>
                  <a:lnTo>
                    <a:pt x="1035" y="1297"/>
                  </a:lnTo>
                  <a:lnTo>
                    <a:pt x="1021" y="1269"/>
                  </a:lnTo>
                  <a:lnTo>
                    <a:pt x="980" y="1214"/>
                  </a:lnTo>
                  <a:lnTo>
                    <a:pt x="1021" y="1200"/>
                  </a:lnTo>
                  <a:lnTo>
                    <a:pt x="1049" y="1172"/>
                  </a:lnTo>
                  <a:lnTo>
                    <a:pt x="1063" y="1145"/>
                  </a:lnTo>
                  <a:lnTo>
                    <a:pt x="1063" y="1103"/>
                  </a:lnTo>
                  <a:lnTo>
                    <a:pt x="994" y="993"/>
                  </a:lnTo>
                  <a:lnTo>
                    <a:pt x="1008" y="966"/>
                  </a:lnTo>
                  <a:lnTo>
                    <a:pt x="1035" y="979"/>
                  </a:lnTo>
                  <a:lnTo>
                    <a:pt x="1063" y="993"/>
                  </a:lnTo>
                  <a:lnTo>
                    <a:pt x="1077" y="993"/>
                  </a:lnTo>
                  <a:lnTo>
                    <a:pt x="1118" y="966"/>
                  </a:lnTo>
                  <a:lnTo>
                    <a:pt x="1132" y="924"/>
                  </a:lnTo>
                  <a:lnTo>
                    <a:pt x="1132" y="897"/>
                  </a:lnTo>
                  <a:lnTo>
                    <a:pt x="1118" y="883"/>
                  </a:lnTo>
                  <a:lnTo>
                    <a:pt x="1049" y="800"/>
                  </a:lnTo>
                  <a:lnTo>
                    <a:pt x="1049" y="786"/>
                  </a:lnTo>
                  <a:lnTo>
                    <a:pt x="1090" y="786"/>
                  </a:lnTo>
                  <a:lnTo>
                    <a:pt x="1118" y="759"/>
                  </a:lnTo>
                  <a:lnTo>
                    <a:pt x="1118" y="731"/>
                  </a:lnTo>
                  <a:lnTo>
                    <a:pt x="1104" y="690"/>
                  </a:lnTo>
                  <a:lnTo>
                    <a:pt x="1077" y="662"/>
                  </a:lnTo>
                  <a:lnTo>
                    <a:pt x="1132" y="579"/>
                  </a:lnTo>
                  <a:lnTo>
                    <a:pt x="1146" y="552"/>
                  </a:lnTo>
                  <a:lnTo>
                    <a:pt x="1132" y="510"/>
                  </a:lnTo>
                  <a:lnTo>
                    <a:pt x="1118" y="483"/>
                  </a:lnTo>
                  <a:lnTo>
                    <a:pt x="1077" y="469"/>
                  </a:lnTo>
                  <a:lnTo>
                    <a:pt x="1077" y="441"/>
                  </a:lnTo>
                  <a:lnTo>
                    <a:pt x="1063" y="414"/>
                  </a:lnTo>
                  <a:lnTo>
                    <a:pt x="1049" y="400"/>
                  </a:lnTo>
                  <a:lnTo>
                    <a:pt x="1063" y="359"/>
                  </a:lnTo>
                  <a:lnTo>
                    <a:pt x="1063" y="331"/>
                  </a:lnTo>
                  <a:lnTo>
                    <a:pt x="1049" y="290"/>
                  </a:lnTo>
                  <a:lnTo>
                    <a:pt x="1035" y="276"/>
                  </a:lnTo>
                  <a:lnTo>
                    <a:pt x="1008" y="262"/>
                  </a:lnTo>
                  <a:lnTo>
                    <a:pt x="994" y="235"/>
                  </a:lnTo>
                  <a:lnTo>
                    <a:pt x="980" y="193"/>
                  </a:lnTo>
                  <a:lnTo>
                    <a:pt x="952" y="152"/>
                  </a:lnTo>
                  <a:lnTo>
                    <a:pt x="952" y="124"/>
                  </a:lnTo>
                  <a:lnTo>
                    <a:pt x="939" y="97"/>
                  </a:lnTo>
                  <a:lnTo>
                    <a:pt x="925" y="83"/>
                  </a:lnTo>
                  <a:lnTo>
                    <a:pt x="897" y="69"/>
                  </a:lnTo>
                  <a:lnTo>
                    <a:pt x="842" y="55"/>
                  </a:lnTo>
                  <a:lnTo>
                    <a:pt x="828" y="42"/>
                  </a:lnTo>
                  <a:lnTo>
                    <a:pt x="801" y="28"/>
                  </a:lnTo>
                  <a:lnTo>
                    <a:pt x="773" y="14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 </a:t>
              </a:r>
            </a:p>
          </p:txBody>
        </p:sp>
        <p:sp>
          <p:nvSpPr>
            <p:cNvPr id="52" name="Shape 52"/>
            <p:cNvSpPr/>
            <p:nvPr/>
          </p:nvSpPr>
          <p:spPr>
            <a:xfrm>
              <a:off x="3669325" y="3197425"/>
              <a:ext cx="72775" cy="86225"/>
            </a:xfrm>
            <a:custGeom>
              <a:avLst/>
              <a:gdLst/>
              <a:ahLst/>
              <a:cxnLst/>
              <a:rect l="0" t="0" r="0" b="0"/>
              <a:pathLst>
                <a:path w="2911" h="3449" extrusionOk="0">
                  <a:moveTo>
                    <a:pt x="317" y="1642"/>
                  </a:moveTo>
                  <a:lnTo>
                    <a:pt x="442" y="1683"/>
                  </a:lnTo>
                  <a:lnTo>
                    <a:pt x="566" y="1725"/>
                  </a:lnTo>
                  <a:lnTo>
                    <a:pt x="648" y="1780"/>
                  </a:lnTo>
                  <a:lnTo>
                    <a:pt x="731" y="1835"/>
                  </a:lnTo>
                  <a:lnTo>
                    <a:pt x="786" y="1890"/>
                  </a:lnTo>
                  <a:lnTo>
                    <a:pt x="828" y="1959"/>
                  </a:lnTo>
                  <a:lnTo>
                    <a:pt x="855" y="2028"/>
                  </a:lnTo>
                  <a:lnTo>
                    <a:pt x="869" y="2083"/>
                  </a:lnTo>
                  <a:lnTo>
                    <a:pt x="883" y="2207"/>
                  </a:lnTo>
                  <a:lnTo>
                    <a:pt x="883" y="2318"/>
                  </a:lnTo>
                  <a:lnTo>
                    <a:pt x="855" y="2414"/>
                  </a:lnTo>
                  <a:lnTo>
                    <a:pt x="704" y="2387"/>
                  </a:lnTo>
                  <a:lnTo>
                    <a:pt x="593" y="2359"/>
                  </a:lnTo>
                  <a:lnTo>
                    <a:pt x="497" y="2304"/>
                  </a:lnTo>
                  <a:lnTo>
                    <a:pt x="414" y="2263"/>
                  </a:lnTo>
                  <a:lnTo>
                    <a:pt x="359" y="2194"/>
                  </a:lnTo>
                  <a:lnTo>
                    <a:pt x="317" y="2139"/>
                  </a:lnTo>
                  <a:lnTo>
                    <a:pt x="290" y="2070"/>
                  </a:lnTo>
                  <a:lnTo>
                    <a:pt x="262" y="2001"/>
                  </a:lnTo>
                  <a:lnTo>
                    <a:pt x="262" y="1932"/>
                  </a:lnTo>
                  <a:lnTo>
                    <a:pt x="262" y="1863"/>
                  </a:lnTo>
                  <a:lnTo>
                    <a:pt x="276" y="1752"/>
                  </a:lnTo>
                  <a:lnTo>
                    <a:pt x="317" y="1642"/>
                  </a:lnTo>
                  <a:close/>
                  <a:moveTo>
                    <a:pt x="1890" y="2125"/>
                  </a:moveTo>
                  <a:lnTo>
                    <a:pt x="2000" y="2166"/>
                  </a:lnTo>
                  <a:lnTo>
                    <a:pt x="2138" y="2207"/>
                  </a:lnTo>
                  <a:lnTo>
                    <a:pt x="2097" y="2318"/>
                  </a:lnTo>
                  <a:lnTo>
                    <a:pt x="2041" y="2414"/>
                  </a:lnTo>
                  <a:lnTo>
                    <a:pt x="2014" y="2469"/>
                  </a:lnTo>
                  <a:lnTo>
                    <a:pt x="1959" y="2525"/>
                  </a:lnTo>
                  <a:lnTo>
                    <a:pt x="1917" y="2566"/>
                  </a:lnTo>
                  <a:lnTo>
                    <a:pt x="1848" y="2607"/>
                  </a:lnTo>
                  <a:lnTo>
                    <a:pt x="1779" y="2635"/>
                  </a:lnTo>
                  <a:lnTo>
                    <a:pt x="1697" y="2649"/>
                  </a:lnTo>
                  <a:lnTo>
                    <a:pt x="1600" y="2649"/>
                  </a:lnTo>
                  <a:lnTo>
                    <a:pt x="1503" y="2635"/>
                  </a:lnTo>
                  <a:lnTo>
                    <a:pt x="1379" y="2594"/>
                  </a:lnTo>
                  <a:lnTo>
                    <a:pt x="1255" y="2525"/>
                  </a:lnTo>
                  <a:lnTo>
                    <a:pt x="1283" y="2428"/>
                  </a:lnTo>
                  <a:lnTo>
                    <a:pt x="1338" y="2332"/>
                  </a:lnTo>
                  <a:lnTo>
                    <a:pt x="1421" y="2249"/>
                  </a:lnTo>
                  <a:lnTo>
                    <a:pt x="1476" y="2207"/>
                  </a:lnTo>
                  <a:lnTo>
                    <a:pt x="1531" y="2166"/>
                  </a:lnTo>
                  <a:lnTo>
                    <a:pt x="1600" y="2139"/>
                  </a:lnTo>
                  <a:lnTo>
                    <a:pt x="1683" y="2125"/>
                  </a:lnTo>
                  <a:close/>
                  <a:moveTo>
                    <a:pt x="331" y="1"/>
                  </a:moveTo>
                  <a:lnTo>
                    <a:pt x="304" y="28"/>
                  </a:lnTo>
                  <a:lnTo>
                    <a:pt x="276" y="56"/>
                  </a:lnTo>
                  <a:lnTo>
                    <a:pt x="221" y="291"/>
                  </a:lnTo>
                  <a:lnTo>
                    <a:pt x="166" y="594"/>
                  </a:lnTo>
                  <a:lnTo>
                    <a:pt x="97" y="994"/>
                  </a:lnTo>
                  <a:lnTo>
                    <a:pt x="69" y="1228"/>
                  </a:lnTo>
                  <a:lnTo>
                    <a:pt x="28" y="1463"/>
                  </a:lnTo>
                  <a:lnTo>
                    <a:pt x="0" y="1697"/>
                  </a:lnTo>
                  <a:lnTo>
                    <a:pt x="0" y="1821"/>
                  </a:lnTo>
                  <a:lnTo>
                    <a:pt x="0" y="1932"/>
                  </a:lnTo>
                  <a:lnTo>
                    <a:pt x="28" y="2083"/>
                  </a:lnTo>
                  <a:lnTo>
                    <a:pt x="69" y="2221"/>
                  </a:lnTo>
                  <a:lnTo>
                    <a:pt x="111" y="2359"/>
                  </a:lnTo>
                  <a:lnTo>
                    <a:pt x="166" y="2497"/>
                  </a:lnTo>
                  <a:lnTo>
                    <a:pt x="235" y="2635"/>
                  </a:lnTo>
                  <a:lnTo>
                    <a:pt x="304" y="2759"/>
                  </a:lnTo>
                  <a:lnTo>
                    <a:pt x="386" y="2883"/>
                  </a:lnTo>
                  <a:lnTo>
                    <a:pt x="469" y="2980"/>
                  </a:lnTo>
                  <a:lnTo>
                    <a:pt x="579" y="3062"/>
                  </a:lnTo>
                  <a:lnTo>
                    <a:pt x="690" y="3131"/>
                  </a:lnTo>
                  <a:lnTo>
                    <a:pt x="828" y="3159"/>
                  </a:lnTo>
                  <a:lnTo>
                    <a:pt x="979" y="3173"/>
                  </a:lnTo>
                  <a:lnTo>
                    <a:pt x="1214" y="3159"/>
                  </a:lnTo>
                  <a:lnTo>
                    <a:pt x="1448" y="3118"/>
                  </a:lnTo>
                  <a:lnTo>
                    <a:pt x="1669" y="3049"/>
                  </a:lnTo>
                  <a:lnTo>
                    <a:pt x="1779" y="3007"/>
                  </a:lnTo>
                  <a:lnTo>
                    <a:pt x="1876" y="2952"/>
                  </a:lnTo>
                  <a:lnTo>
                    <a:pt x="1903" y="2966"/>
                  </a:lnTo>
                  <a:lnTo>
                    <a:pt x="2014" y="3035"/>
                  </a:lnTo>
                  <a:lnTo>
                    <a:pt x="2110" y="3104"/>
                  </a:lnTo>
                  <a:lnTo>
                    <a:pt x="2179" y="3187"/>
                  </a:lnTo>
                  <a:lnTo>
                    <a:pt x="2248" y="3269"/>
                  </a:lnTo>
                  <a:lnTo>
                    <a:pt x="2317" y="3352"/>
                  </a:lnTo>
                  <a:lnTo>
                    <a:pt x="2386" y="3435"/>
                  </a:lnTo>
                  <a:lnTo>
                    <a:pt x="2414" y="3449"/>
                  </a:lnTo>
                  <a:lnTo>
                    <a:pt x="2427" y="3449"/>
                  </a:lnTo>
                  <a:lnTo>
                    <a:pt x="2441" y="3435"/>
                  </a:lnTo>
                  <a:lnTo>
                    <a:pt x="2441" y="3421"/>
                  </a:lnTo>
                  <a:lnTo>
                    <a:pt x="2441" y="3352"/>
                  </a:lnTo>
                  <a:lnTo>
                    <a:pt x="2427" y="3297"/>
                  </a:lnTo>
                  <a:lnTo>
                    <a:pt x="2386" y="3228"/>
                  </a:lnTo>
                  <a:lnTo>
                    <a:pt x="2359" y="3173"/>
                  </a:lnTo>
                  <a:lnTo>
                    <a:pt x="2262" y="3076"/>
                  </a:lnTo>
                  <a:lnTo>
                    <a:pt x="2165" y="2994"/>
                  </a:lnTo>
                  <a:lnTo>
                    <a:pt x="2097" y="2925"/>
                  </a:lnTo>
                  <a:lnTo>
                    <a:pt x="2014" y="2869"/>
                  </a:lnTo>
                  <a:lnTo>
                    <a:pt x="2138" y="2759"/>
                  </a:lnTo>
                  <a:lnTo>
                    <a:pt x="2234" y="2649"/>
                  </a:lnTo>
                  <a:lnTo>
                    <a:pt x="2317" y="2538"/>
                  </a:lnTo>
                  <a:lnTo>
                    <a:pt x="2400" y="2401"/>
                  </a:lnTo>
                  <a:lnTo>
                    <a:pt x="2579" y="2028"/>
                  </a:lnTo>
                  <a:lnTo>
                    <a:pt x="2717" y="1683"/>
                  </a:lnTo>
                  <a:lnTo>
                    <a:pt x="2800" y="1490"/>
                  </a:lnTo>
                  <a:lnTo>
                    <a:pt x="2869" y="1146"/>
                  </a:lnTo>
                  <a:lnTo>
                    <a:pt x="2896" y="966"/>
                  </a:lnTo>
                  <a:lnTo>
                    <a:pt x="2910" y="801"/>
                  </a:lnTo>
                  <a:lnTo>
                    <a:pt x="2896" y="759"/>
                  </a:lnTo>
                  <a:lnTo>
                    <a:pt x="2869" y="732"/>
                  </a:lnTo>
                  <a:lnTo>
                    <a:pt x="2827" y="718"/>
                  </a:lnTo>
                  <a:lnTo>
                    <a:pt x="2786" y="732"/>
                  </a:lnTo>
                  <a:lnTo>
                    <a:pt x="2690" y="787"/>
                  </a:lnTo>
                  <a:lnTo>
                    <a:pt x="2607" y="856"/>
                  </a:lnTo>
                  <a:lnTo>
                    <a:pt x="2441" y="1035"/>
                  </a:lnTo>
                  <a:lnTo>
                    <a:pt x="2276" y="1228"/>
                  </a:lnTo>
                  <a:lnTo>
                    <a:pt x="2124" y="1394"/>
                  </a:lnTo>
                  <a:lnTo>
                    <a:pt x="1972" y="1283"/>
                  </a:lnTo>
                  <a:lnTo>
                    <a:pt x="1821" y="1201"/>
                  </a:lnTo>
                  <a:lnTo>
                    <a:pt x="1655" y="1132"/>
                  </a:lnTo>
                  <a:lnTo>
                    <a:pt x="1490" y="1077"/>
                  </a:lnTo>
                  <a:lnTo>
                    <a:pt x="1255" y="1008"/>
                  </a:lnTo>
                  <a:lnTo>
                    <a:pt x="993" y="939"/>
                  </a:lnTo>
                  <a:lnTo>
                    <a:pt x="773" y="884"/>
                  </a:lnTo>
                  <a:lnTo>
                    <a:pt x="704" y="856"/>
                  </a:lnTo>
                  <a:lnTo>
                    <a:pt x="676" y="828"/>
                  </a:lnTo>
                  <a:lnTo>
                    <a:pt x="648" y="690"/>
                  </a:lnTo>
                  <a:lnTo>
                    <a:pt x="593" y="553"/>
                  </a:lnTo>
                  <a:lnTo>
                    <a:pt x="566" y="428"/>
                  </a:lnTo>
                  <a:lnTo>
                    <a:pt x="511" y="277"/>
                  </a:lnTo>
                  <a:lnTo>
                    <a:pt x="469" y="139"/>
                  </a:lnTo>
                  <a:lnTo>
                    <a:pt x="442" y="70"/>
                  </a:lnTo>
                  <a:lnTo>
                    <a:pt x="414" y="28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09325" y="3253300"/>
              <a:ext cx="4150" cy="7950"/>
            </a:xfrm>
            <a:custGeom>
              <a:avLst/>
              <a:gdLst/>
              <a:ahLst/>
              <a:cxnLst/>
              <a:rect l="0" t="0" r="0" b="0"/>
              <a:pathLst>
                <a:path w="166" h="318" extrusionOk="0">
                  <a:moveTo>
                    <a:pt x="110" y="0"/>
                  </a:moveTo>
                  <a:lnTo>
                    <a:pt x="97" y="14"/>
                  </a:lnTo>
                  <a:lnTo>
                    <a:pt x="41" y="138"/>
                  </a:lnTo>
                  <a:lnTo>
                    <a:pt x="14" y="207"/>
                  </a:lnTo>
                  <a:lnTo>
                    <a:pt x="0" y="276"/>
                  </a:lnTo>
                  <a:lnTo>
                    <a:pt x="14" y="303"/>
                  </a:lnTo>
                  <a:lnTo>
                    <a:pt x="41" y="317"/>
                  </a:lnTo>
                  <a:lnTo>
                    <a:pt x="69" y="317"/>
                  </a:lnTo>
                  <a:lnTo>
                    <a:pt x="83" y="290"/>
                  </a:lnTo>
                  <a:lnTo>
                    <a:pt x="138" y="179"/>
                  </a:lnTo>
                  <a:lnTo>
                    <a:pt x="166" y="41"/>
                  </a:lnTo>
                  <a:lnTo>
                    <a:pt x="166" y="14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3681375" y="3244325"/>
              <a:ext cx="4875" cy="8650"/>
            </a:xfrm>
            <a:custGeom>
              <a:avLst/>
              <a:gdLst/>
              <a:ahLst/>
              <a:cxnLst/>
              <a:rect l="0" t="0" r="0" b="0"/>
              <a:pathLst>
                <a:path w="195" h="346" extrusionOk="0">
                  <a:moveTo>
                    <a:pt x="166" y="0"/>
                  </a:moveTo>
                  <a:lnTo>
                    <a:pt x="153" y="14"/>
                  </a:lnTo>
                  <a:lnTo>
                    <a:pt x="139" y="14"/>
                  </a:lnTo>
                  <a:lnTo>
                    <a:pt x="111" y="28"/>
                  </a:lnTo>
                  <a:lnTo>
                    <a:pt x="84" y="56"/>
                  </a:lnTo>
                  <a:lnTo>
                    <a:pt x="70" y="97"/>
                  </a:lnTo>
                  <a:lnTo>
                    <a:pt x="56" y="138"/>
                  </a:lnTo>
                  <a:lnTo>
                    <a:pt x="15" y="221"/>
                  </a:lnTo>
                  <a:lnTo>
                    <a:pt x="1" y="263"/>
                  </a:lnTo>
                  <a:lnTo>
                    <a:pt x="1" y="304"/>
                  </a:lnTo>
                  <a:lnTo>
                    <a:pt x="29" y="331"/>
                  </a:lnTo>
                  <a:lnTo>
                    <a:pt x="56" y="345"/>
                  </a:lnTo>
                  <a:lnTo>
                    <a:pt x="97" y="331"/>
                  </a:lnTo>
                  <a:lnTo>
                    <a:pt x="125" y="290"/>
                  </a:lnTo>
                  <a:lnTo>
                    <a:pt x="153" y="249"/>
                  </a:lnTo>
                  <a:lnTo>
                    <a:pt x="166" y="207"/>
                  </a:lnTo>
                  <a:lnTo>
                    <a:pt x="194" y="138"/>
                  </a:lnTo>
                  <a:lnTo>
                    <a:pt x="194" y="97"/>
                  </a:lnTo>
                  <a:lnTo>
                    <a:pt x="194" y="56"/>
                  </a:lnTo>
                  <a:lnTo>
                    <a:pt x="194" y="42"/>
                  </a:lnTo>
                  <a:lnTo>
                    <a:pt x="194" y="28"/>
                  </a:lnTo>
                  <a:lnTo>
                    <a:pt x="180" y="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" name="Shape 55"/>
          <p:cNvGrpSpPr/>
          <p:nvPr/>
        </p:nvGrpSpPr>
        <p:grpSpPr>
          <a:xfrm>
            <a:off x="2682746" y="5058781"/>
            <a:ext cx="755168" cy="1148928"/>
            <a:chOff x="5675225" y="2364450"/>
            <a:chExt cx="190675" cy="217600"/>
          </a:xfrm>
        </p:grpSpPr>
        <p:sp>
          <p:nvSpPr>
            <p:cNvPr id="56" name="Shape 56"/>
            <p:cNvSpPr/>
            <p:nvPr/>
          </p:nvSpPr>
          <p:spPr>
            <a:xfrm>
              <a:off x="5675225" y="2364450"/>
              <a:ext cx="190675" cy="217600"/>
            </a:xfrm>
            <a:custGeom>
              <a:avLst/>
              <a:gdLst/>
              <a:ahLst/>
              <a:cxnLst/>
              <a:rect l="0" t="0" r="0" b="0"/>
              <a:pathLst>
                <a:path w="7627" h="8704" extrusionOk="0">
                  <a:moveTo>
                    <a:pt x="5103" y="5848"/>
                  </a:moveTo>
                  <a:lnTo>
                    <a:pt x="5158" y="5862"/>
                  </a:lnTo>
                  <a:lnTo>
                    <a:pt x="5200" y="5890"/>
                  </a:lnTo>
                  <a:lnTo>
                    <a:pt x="5241" y="5917"/>
                  </a:lnTo>
                  <a:lnTo>
                    <a:pt x="5282" y="5959"/>
                  </a:lnTo>
                  <a:lnTo>
                    <a:pt x="5310" y="6000"/>
                  </a:lnTo>
                  <a:lnTo>
                    <a:pt x="5324" y="6055"/>
                  </a:lnTo>
                  <a:lnTo>
                    <a:pt x="5338" y="6110"/>
                  </a:lnTo>
                  <a:lnTo>
                    <a:pt x="5338" y="6179"/>
                  </a:lnTo>
                  <a:lnTo>
                    <a:pt x="5324" y="6221"/>
                  </a:lnTo>
                  <a:lnTo>
                    <a:pt x="5296" y="6276"/>
                  </a:lnTo>
                  <a:lnTo>
                    <a:pt x="5255" y="6317"/>
                  </a:lnTo>
                  <a:lnTo>
                    <a:pt x="5227" y="6359"/>
                  </a:lnTo>
                  <a:lnTo>
                    <a:pt x="5172" y="6386"/>
                  </a:lnTo>
                  <a:lnTo>
                    <a:pt x="5117" y="6400"/>
                  </a:lnTo>
                  <a:lnTo>
                    <a:pt x="5062" y="6414"/>
                  </a:lnTo>
                  <a:lnTo>
                    <a:pt x="5007" y="6400"/>
                  </a:lnTo>
                  <a:lnTo>
                    <a:pt x="4951" y="6386"/>
                  </a:lnTo>
                  <a:lnTo>
                    <a:pt x="4896" y="6372"/>
                  </a:lnTo>
                  <a:lnTo>
                    <a:pt x="4855" y="6331"/>
                  </a:lnTo>
                  <a:lnTo>
                    <a:pt x="4827" y="6290"/>
                  </a:lnTo>
                  <a:lnTo>
                    <a:pt x="4800" y="6248"/>
                  </a:lnTo>
                  <a:lnTo>
                    <a:pt x="4772" y="6193"/>
                  </a:lnTo>
                  <a:lnTo>
                    <a:pt x="4772" y="6138"/>
                  </a:lnTo>
                  <a:lnTo>
                    <a:pt x="4772" y="6083"/>
                  </a:lnTo>
                  <a:lnTo>
                    <a:pt x="4786" y="6028"/>
                  </a:lnTo>
                  <a:lnTo>
                    <a:pt x="4814" y="5972"/>
                  </a:lnTo>
                  <a:lnTo>
                    <a:pt x="4841" y="5931"/>
                  </a:lnTo>
                  <a:lnTo>
                    <a:pt x="4882" y="5890"/>
                  </a:lnTo>
                  <a:lnTo>
                    <a:pt x="4938" y="5862"/>
                  </a:lnTo>
                  <a:lnTo>
                    <a:pt x="4993" y="5848"/>
                  </a:lnTo>
                  <a:close/>
                  <a:moveTo>
                    <a:pt x="2676" y="5917"/>
                  </a:moveTo>
                  <a:lnTo>
                    <a:pt x="2731" y="5931"/>
                  </a:lnTo>
                  <a:lnTo>
                    <a:pt x="2786" y="5945"/>
                  </a:lnTo>
                  <a:lnTo>
                    <a:pt x="2841" y="5972"/>
                  </a:lnTo>
                  <a:lnTo>
                    <a:pt x="2883" y="6000"/>
                  </a:lnTo>
                  <a:lnTo>
                    <a:pt x="2910" y="6041"/>
                  </a:lnTo>
                  <a:lnTo>
                    <a:pt x="2938" y="6083"/>
                  </a:lnTo>
                  <a:lnTo>
                    <a:pt x="2966" y="6138"/>
                  </a:lnTo>
                  <a:lnTo>
                    <a:pt x="2966" y="6193"/>
                  </a:lnTo>
                  <a:lnTo>
                    <a:pt x="2966" y="6262"/>
                  </a:lnTo>
                  <a:lnTo>
                    <a:pt x="2952" y="6303"/>
                  </a:lnTo>
                  <a:lnTo>
                    <a:pt x="2924" y="6359"/>
                  </a:lnTo>
                  <a:lnTo>
                    <a:pt x="2897" y="6400"/>
                  </a:lnTo>
                  <a:lnTo>
                    <a:pt x="2855" y="6441"/>
                  </a:lnTo>
                  <a:lnTo>
                    <a:pt x="2800" y="6469"/>
                  </a:lnTo>
                  <a:lnTo>
                    <a:pt x="2745" y="6483"/>
                  </a:lnTo>
                  <a:lnTo>
                    <a:pt x="2690" y="6496"/>
                  </a:lnTo>
                  <a:lnTo>
                    <a:pt x="2635" y="6483"/>
                  </a:lnTo>
                  <a:lnTo>
                    <a:pt x="2579" y="6469"/>
                  </a:lnTo>
                  <a:lnTo>
                    <a:pt x="2538" y="6455"/>
                  </a:lnTo>
                  <a:lnTo>
                    <a:pt x="2497" y="6414"/>
                  </a:lnTo>
                  <a:lnTo>
                    <a:pt x="2455" y="6372"/>
                  </a:lnTo>
                  <a:lnTo>
                    <a:pt x="2428" y="6331"/>
                  </a:lnTo>
                  <a:lnTo>
                    <a:pt x="2414" y="6276"/>
                  </a:lnTo>
                  <a:lnTo>
                    <a:pt x="2400" y="6221"/>
                  </a:lnTo>
                  <a:lnTo>
                    <a:pt x="2400" y="6165"/>
                  </a:lnTo>
                  <a:lnTo>
                    <a:pt x="2414" y="6110"/>
                  </a:lnTo>
                  <a:lnTo>
                    <a:pt x="2441" y="6055"/>
                  </a:lnTo>
                  <a:lnTo>
                    <a:pt x="2483" y="6014"/>
                  </a:lnTo>
                  <a:lnTo>
                    <a:pt x="2524" y="5972"/>
                  </a:lnTo>
                  <a:lnTo>
                    <a:pt x="2566" y="5945"/>
                  </a:lnTo>
                  <a:lnTo>
                    <a:pt x="2621" y="5931"/>
                  </a:lnTo>
                  <a:lnTo>
                    <a:pt x="2676" y="5917"/>
                  </a:lnTo>
                  <a:close/>
                  <a:moveTo>
                    <a:pt x="4386" y="6207"/>
                  </a:moveTo>
                  <a:lnTo>
                    <a:pt x="4469" y="6221"/>
                  </a:lnTo>
                  <a:lnTo>
                    <a:pt x="4551" y="6234"/>
                  </a:lnTo>
                  <a:lnTo>
                    <a:pt x="4634" y="6276"/>
                  </a:lnTo>
                  <a:lnTo>
                    <a:pt x="4703" y="6331"/>
                  </a:lnTo>
                  <a:lnTo>
                    <a:pt x="4758" y="6400"/>
                  </a:lnTo>
                  <a:lnTo>
                    <a:pt x="4800" y="6469"/>
                  </a:lnTo>
                  <a:lnTo>
                    <a:pt x="4827" y="6552"/>
                  </a:lnTo>
                  <a:lnTo>
                    <a:pt x="4841" y="6634"/>
                  </a:lnTo>
                  <a:lnTo>
                    <a:pt x="4841" y="6731"/>
                  </a:lnTo>
                  <a:lnTo>
                    <a:pt x="4814" y="6814"/>
                  </a:lnTo>
                  <a:lnTo>
                    <a:pt x="4772" y="6896"/>
                  </a:lnTo>
                  <a:lnTo>
                    <a:pt x="4717" y="6952"/>
                  </a:lnTo>
                  <a:lnTo>
                    <a:pt x="4662" y="7021"/>
                  </a:lnTo>
                  <a:lnTo>
                    <a:pt x="4579" y="7062"/>
                  </a:lnTo>
                  <a:lnTo>
                    <a:pt x="4510" y="7089"/>
                  </a:lnTo>
                  <a:lnTo>
                    <a:pt x="4414" y="7103"/>
                  </a:lnTo>
                  <a:lnTo>
                    <a:pt x="4331" y="7089"/>
                  </a:lnTo>
                  <a:lnTo>
                    <a:pt x="4234" y="7076"/>
                  </a:lnTo>
                  <a:lnTo>
                    <a:pt x="4165" y="7034"/>
                  </a:lnTo>
                  <a:lnTo>
                    <a:pt x="4096" y="6979"/>
                  </a:lnTo>
                  <a:lnTo>
                    <a:pt x="4041" y="6910"/>
                  </a:lnTo>
                  <a:lnTo>
                    <a:pt x="4000" y="6841"/>
                  </a:lnTo>
                  <a:lnTo>
                    <a:pt x="3972" y="6758"/>
                  </a:lnTo>
                  <a:lnTo>
                    <a:pt x="3958" y="6676"/>
                  </a:lnTo>
                  <a:lnTo>
                    <a:pt x="3958" y="6579"/>
                  </a:lnTo>
                  <a:lnTo>
                    <a:pt x="3986" y="6496"/>
                  </a:lnTo>
                  <a:lnTo>
                    <a:pt x="4027" y="6414"/>
                  </a:lnTo>
                  <a:lnTo>
                    <a:pt x="4069" y="6345"/>
                  </a:lnTo>
                  <a:lnTo>
                    <a:pt x="4138" y="6290"/>
                  </a:lnTo>
                  <a:lnTo>
                    <a:pt x="4207" y="6248"/>
                  </a:lnTo>
                  <a:lnTo>
                    <a:pt x="4289" y="6221"/>
                  </a:lnTo>
                  <a:lnTo>
                    <a:pt x="4386" y="6207"/>
                  </a:lnTo>
                  <a:close/>
                  <a:moveTo>
                    <a:pt x="3448" y="6248"/>
                  </a:moveTo>
                  <a:lnTo>
                    <a:pt x="3531" y="6276"/>
                  </a:lnTo>
                  <a:lnTo>
                    <a:pt x="3614" y="6317"/>
                  </a:lnTo>
                  <a:lnTo>
                    <a:pt x="3683" y="6359"/>
                  </a:lnTo>
                  <a:lnTo>
                    <a:pt x="3738" y="6428"/>
                  </a:lnTo>
                  <a:lnTo>
                    <a:pt x="3779" y="6496"/>
                  </a:lnTo>
                  <a:lnTo>
                    <a:pt x="3807" y="6579"/>
                  </a:lnTo>
                  <a:lnTo>
                    <a:pt x="3821" y="6676"/>
                  </a:lnTo>
                  <a:lnTo>
                    <a:pt x="3807" y="6758"/>
                  </a:lnTo>
                  <a:lnTo>
                    <a:pt x="3793" y="6855"/>
                  </a:lnTo>
                  <a:lnTo>
                    <a:pt x="3752" y="6924"/>
                  </a:lnTo>
                  <a:lnTo>
                    <a:pt x="3696" y="6993"/>
                  </a:lnTo>
                  <a:lnTo>
                    <a:pt x="3641" y="7048"/>
                  </a:lnTo>
                  <a:lnTo>
                    <a:pt x="3559" y="7089"/>
                  </a:lnTo>
                  <a:lnTo>
                    <a:pt x="3476" y="7117"/>
                  </a:lnTo>
                  <a:lnTo>
                    <a:pt x="3393" y="7131"/>
                  </a:lnTo>
                  <a:lnTo>
                    <a:pt x="3296" y="7131"/>
                  </a:lnTo>
                  <a:lnTo>
                    <a:pt x="3214" y="7103"/>
                  </a:lnTo>
                  <a:lnTo>
                    <a:pt x="3145" y="7062"/>
                  </a:lnTo>
                  <a:lnTo>
                    <a:pt x="3076" y="7021"/>
                  </a:lnTo>
                  <a:lnTo>
                    <a:pt x="3021" y="6952"/>
                  </a:lnTo>
                  <a:lnTo>
                    <a:pt x="2966" y="6883"/>
                  </a:lnTo>
                  <a:lnTo>
                    <a:pt x="2938" y="6800"/>
                  </a:lnTo>
                  <a:lnTo>
                    <a:pt x="2924" y="6703"/>
                  </a:lnTo>
                  <a:lnTo>
                    <a:pt x="2938" y="6621"/>
                  </a:lnTo>
                  <a:lnTo>
                    <a:pt x="2966" y="6538"/>
                  </a:lnTo>
                  <a:lnTo>
                    <a:pt x="2993" y="6455"/>
                  </a:lnTo>
                  <a:lnTo>
                    <a:pt x="3048" y="6386"/>
                  </a:lnTo>
                  <a:lnTo>
                    <a:pt x="3117" y="6331"/>
                  </a:lnTo>
                  <a:lnTo>
                    <a:pt x="3186" y="6290"/>
                  </a:lnTo>
                  <a:lnTo>
                    <a:pt x="3269" y="6262"/>
                  </a:lnTo>
                  <a:lnTo>
                    <a:pt x="3365" y="6248"/>
                  </a:lnTo>
                  <a:close/>
                  <a:moveTo>
                    <a:pt x="3834" y="1"/>
                  </a:moveTo>
                  <a:lnTo>
                    <a:pt x="3834" y="15"/>
                  </a:lnTo>
                  <a:lnTo>
                    <a:pt x="3807" y="332"/>
                  </a:lnTo>
                  <a:lnTo>
                    <a:pt x="3779" y="663"/>
                  </a:lnTo>
                  <a:lnTo>
                    <a:pt x="3779" y="980"/>
                  </a:lnTo>
                  <a:lnTo>
                    <a:pt x="3779" y="1311"/>
                  </a:lnTo>
                  <a:lnTo>
                    <a:pt x="3807" y="1959"/>
                  </a:lnTo>
                  <a:lnTo>
                    <a:pt x="3821" y="2607"/>
                  </a:lnTo>
                  <a:lnTo>
                    <a:pt x="3807" y="3904"/>
                  </a:lnTo>
                  <a:lnTo>
                    <a:pt x="3793" y="4193"/>
                  </a:lnTo>
                  <a:lnTo>
                    <a:pt x="3765" y="4111"/>
                  </a:lnTo>
                  <a:lnTo>
                    <a:pt x="3738" y="4014"/>
                  </a:lnTo>
                  <a:lnTo>
                    <a:pt x="3724" y="4000"/>
                  </a:lnTo>
                  <a:lnTo>
                    <a:pt x="3696" y="4000"/>
                  </a:lnTo>
                  <a:lnTo>
                    <a:pt x="3683" y="4014"/>
                  </a:lnTo>
                  <a:lnTo>
                    <a:pt x="3683" y="4111"/>
                  </a:lnTo>
                  <a:lnTo>
                    <a:pt x="3683" y="4207"/>
                  </a:lnTo>
                  <a:lnTo>
                    <a:pt x="3614" y="4221"/>
                  </a:lnTo>
                  <a:lnTo>
                    <a:pt x="3572" y="4138"/>
                  </a:lnTo>
                  <a:lnTo>
                    <a:pt x="3545" y="4055"/>
                  </a:lnTo>
                  <a:lnTo>
                    <a:pt x="3517" y="4042"/>
                  </a:lnTo>
                  <a:lnTo>
                    <a:pt x="3503" y="4055"/>
                  </a:lnTo>
                  <a:lnTo>
                    <a:pt x="3503" y="4097"/>
                  </a:lnTo>
                  <a:lnTo>
                    <a:pt x="3503" y="4152"/>
                  </a:lnTo>
                  <a:lnTo>
                    <a:pt x="3517" y="4249"/>
                  </a:lnTo>
                  <a:lnTo>
                    <a:pt x="3393" y="4276"/>
                  </a:lnTo>
                  <a:lnTo>
                    <a:pt x="3352" y="4152"/>
                  </a:lnTo>
                  <a:lnTo>
                    <a:pt x="3338" y="4138"/>
                  </a:lnTo>
                  <a:lnTo>
                    <a:pt x="3324" y="4152"/>
                  </a:lnTo>
                  <a:lnTo>
                    <a:pt x="3352" y="4290"/>
                  </a:lnTo>
                  <a:lnTo>
                    <a:pt x="3255" y="4317"/>
                  </a:lnTo>
                  <a:lnTo>
                    <a:pt x="3241" y="4317"/>
                  </a:lnTo>
                  <a:lnTo>
                    <a:pt x="3200" y="4221"/>
                  </a:lnTo>
                  <a:lnTo>
                    <a:pt x="3159" y="4124"/>
                  </a:lnTo>
                  <a:lnTo>
                    <a:pt x="3145" y="4111"/>
                  </a:lnTo>
                  <a:lnTo>
                    <a:pt x="3131" y="4111"/>
                  </a:lnTo>
                  <a:lnTo>
                    <a:pt x="3117" y="4124"/>
                  </a:lnTo>
                  <a:lnTo>
                    <a:pt x="3103" y="4138"/>
                  </a:lnTo>
                  <a:lnTo>
                    <a:pt x="3145" y="4345"/>
                  </a:lnTo>
                  <a:lnTo>
                    <a:pt x="3159" y="4359"/>
                  </a:lnTo>
                  <a:lnTo>
                    <a:pt x="3117" y="4373"/>
                  </a:lnTo>
                  <a:lnTo>
                    <a:pt x="3117" y="4359"/>
                  </a:lnTo>
                  <a:lnTo>
                    <a:pt x="3048" y="4235"/>
                  </a:lnTo>
                  <a:lnTo>
                    <a:pt x="3007" y="4111"/>
                  </a:lnTo>
                  <a:lnTo>
                    <a:pt x="2993" y="4097"/>
                  </a:lnTo>
                  <a:lnTo>
                    <a:pt x="2979" y="4097"/>
                  </a:lnTo>
                  <a:lnTo>
                    <a:pt x="2979" y="4111"/>
                  </a:lnTo>
                  <a:lnTo>
                    <a:pt x="2966" y="4111"/>
                  </a:lnTo>
                  <a:lnTo>
                    <a:pt x="2979" y="4235"/>
                  </a:lnTo>
                  <a:lnTo>
                    <a:pt x="3007" y="4331"/>
                  </a:lnTo>
                  <a:lnTo>
                    <a:pt x="3034" y="4400"/>
                  </a:lnTo>
                  <a:lnTo>
                    <a:pt x="2938" y="4455"/>
                  </a:lnTo>
                  <a:lnTo>
                    <a:pt x="2814" y="4276"/>
                  </a:lnTo>
                  <a:lnTo>
                    <a:pt x="2800" y="4262"/>
                  </a:lnTo>
                  <a:lnTo>
                    <a:pt x="2786" y="4276"/>
                  </a:lnTo>
                  <a:lnTo>
                    <a:pt x="2772" y="4331"/>
                  </a:lnTo>
                  <a:lnTo>
                    <a:pt x="2786" y="4386"/>
                  </a:lnTo>
                  <a:lnTo>
                    <a:pt x="2828" y="4469"/>
                  </a:lnTo>
                  <a:lnTo>
                    <a:pt x="2841" y="4497"/>
                  </a:lnTo>
                  <a:lnTo>
                    <a:pt x="2772" y="4524"/>
                  </a:lnTo>
                  <a:lnTo>
                    <a:pt x="2731" y="4469"/>
                  </a:lnTo>
                  <a:lnTo>
                    <a:pt x="2676" y="4400"/>
                  </a:lnTo>
                  <a:lnTo>
                    <a:pt x="2662" y="4386"/>
                  </a:lnTo>
                  <a:lnTo>
                    <a:pt x="2635" y="4386"/>
                  </a:lnTo>
                  <a:lnTo>
                    <a:pt x="2621" y="4400"/>
                  </a:lnTo>
                  <a:lnTo>
                    <a:pt x="2607" y="4428"/>
                  </a:lnTo>
                  <a:lnTo>
                    <a:pt x="2607" y="4442"/>
                  </a:lnTo>
                  <a:lnTo>
                    <a:pt x="2635" y="4511"/>
                  </a:lnTo>
                  <a:lnTo>
                    <a:pt x="2676" y="4580"/>
                  </a:lnTo>
                  <a:lnTo>
                    <a:pt x="2455" y="4428"/>
                  </a:lnTo>
                  <a:lnTo>
                    <a:pt x="2235" y="4290"/>
                  </a:lnTo>
                  <a:lnTo>
                    <a:pt x="1848" y="4055"/>
                  </a:lnTo>
                  <a:lnTo>
                    <a:pt x="1711" y="3973"/>
                  </a:lnTo>
                  <a:lnTo>
                    <a:pt x="1573" y="3904"/>
                  </a:lnTo>
                  <a:lnTo>
                    <a:pt x="1435" y="3849"/>
                  </a:lnTo>
                  <a:lnTo>
                    <a:pt x="1366" y="3835"/>
                  </a:lnTo>
                  <a:lnTo>
                    <a:pt x="1283" y="3821"/>
                  </a:lnTo>
                  <a:lnTo>
                    <a:pt x="1200" y="3835"/>
                  </a:lnTo>
                  <a:lnTo>
                    <a:pt x="1118" y="3862"/>
                  </a:lnTo>
                  <a:lnTo>
                    <a:pt x="1049" y="3904"/>
                  </a:lnTo>
                  <a:lnTo>
                    <a:pt x="966" y="3945"/>
                  </a:lnTo>
                  <a:lnTo>
                    <a:pt x="897" y="4000"/>
                  </a:lnTo>
                  <a:lnTo>
                    <a:pt x="828" y="4069"/>
                  </a:lnTo>
                  <a:lnTo>
                    <a:pt x="773" y="4138"/>
                  </a:lnTo>
                  <a:lnTo>
                    <a:pt x="731" y="4193"/>
                  </a:lnTo>
                  <a:lnTo>
                    <a:pt x="731" y="4221"/>
                  </a:lnTo>
                  <a:lnTo>
                    <a:pt x="745" y="4235"/>
                  </a:lnTo>
                  <a:lnTo>
                    <a:pt x="759" y="4249"/>
                  </a:lnTo>
                  <a:lnTo>
                    <a:pt x="773" y="4249"/>
                  </a:lnTo>
                  <a:lnTo>
                    <a:pt x="842" y="4221"/>
                  </a:lnTo>
                  <a:lnTo>
                    <a:pt x="911" y="4180"/>
                  </a:lnTo>
                  <a:lnTo>
                    <a:pt x="1062" y="4097"/>
                  </a:lnTo>
                  <a:lnTo>
                    <a:pt x="1145" y="4055"/>
                  </a:lnTo>
                  <a:lnTo>
                    <a:pt x="1228" y="4028"/>
                  </a:lnTo>
                  <a:lnTo>
                    <a:pt x="1297" y="4014"/>
                  </a:lnTo>
                  <a:lnTo>
                    <a:pt x="1380" y="4014"/>
                  </a:lnTo>
                  <a:lnTo>
                    <a:pt x="1449" y="4042"/>
                  </a:lnTo>
                  <a:lnTo>
                    <a:pt x="1517" y="4069"/>
                  </a:lnTo>
                  <a:lnTo>
                    <a:pt x="1655" y="4152"/>
                  </a:lnTo>
                  <a:lnTo>
                    <a:pt x="1917" y="4331"/>
                  </a:lnTo>
                  <a:lnTo>
                    <a:pt x="2193" y="4524"/>
                  </a:lnTo>
                  <a:lnTo>
                    <a:pt x="2455" y="4717"/>
                  </a:lnTo>
                  <a:lnTo>
                    <a:pt x="2386" y="4773"/>
                  </a:lnTo>
                  <a:lnTo>
                    <a:pt x="2331" y="4745"/>
                  </a:lnTo>
                  <a:lnTo>
                    <a:pt x="2290" y="4717"/>
                  </a:lnTo>
                  <a:lnTo>
                    <a:pt x="2235" y="4704"/>
                  </a:lnTo>
                  <a:lnTo>
                    <a:pt x="2207" y="4704"/>
                  </a:lnTo>
                  <a:lnTo>
                    <a:pt x="2179" y="4717"/>
                  </a:lnTo>
                  <a:lnTo>
                    <a:pt x="2152" y="4731"/>
                  </a:lnTo>
                  <a:lnTo>
                    <a:pt x="2138" y="4745"/>
                  </a:lnTo>
                  <a:lnTo>
                    <a:pt x="2152" y="4759"/>
                  </a:lnTo>
                  <a:lnTo>
                    <a:pt x="2179" y="4759"/>
                  </a:lnTo>
                  <a:lnTo>
                    <a:pt x="2221" y="4773"/>
                  </a:lnTo>
                  <a:lnTo>
                    <a:pt x="2276" y="4800"/>
                  </a:lnTo>
                  <a:lnTo>
                    <a:pt x="2317" y="4828"/>
                  </a:lnTo>
                  <a:lnTo>
                    <a:pt x="2304" y="4842"/>
                  </a:lnTo>
                  <a:lnTo>
                    <a:pt x="2221" y="4814"/>
                  </a:lnTo>
                  <a:lnTo>
                    <a:pt x="2110" y="4786"/>
                  </a:lnTo>
                  <a:lnTo>
                    <a:pt x="2000" y="4773"/>
                  </a:lnTo>
                  <a:lnTo>
                    <a:pt x="1986" y="4773"/>
                  </a:lnTo>
                  <a:lnTo>
                    <a:pt x="1973" y="4800"/>
                  </a:lnTo>
                  <a:lnTo>
                    <a:pt x="1973" y="4814"/>
                  </a:lnTo>
                  <a:lnTo>
                    <a:pt x="1986" y="4828"/>
                  </a:lnTo>
                  <a:lnTo>
                    <a:pt x="2166" y="4924"/>
                  </a:lnTo>
                  <a:lnTo>
                    <a:pt x="2179" y="4938"/>
                  </a:lnTo>
                  <a:lnTo>
                    <a:pt x="2138" y="4966"/>
                  </a:lnTo>
                  <a:lnTo>
                    <a:pt x="2069" y="4952"/>
                  </a:lnTo>
                  <a:lnTo>
                    <a:pt x="1986" y="4924"/>
                  </a:lnTo>
                  <a:lnTo>
                    <a:pt x="1945" y="4910"/>
                  </a:lnTo>
                  <a:lnTo>
                    <a:pt x="1876" y="4910"/>
                  </a:lnTo>
                  <a:lnTo>
                    <a:pt x="1862" y="4924"/>
                  </a:lnTo>
                  <a:lnTo>
                    <a:pt x="1848" y="4938"/>
                  </a:lnTo>
                  <a:lnTo>
                    <a:pt x="1848" y="4966"/>
                  </a:lnTo>
                  <a:lnTo>
                    <a:pt x="1876" y="5007"/>
                  </a:lnTo>
                  <a:lnTo>
                    <a:pt x="1931" y="5048"/>
                  </a:lnTo>
                  <a:lnTo>
                    <a:pt x="1821" y="5048"/>
                  </a:lnTo>
                  <a:lnTo>
                    <a:pt x="1766" y="5062"/>
                  </a:lnTo>
                  <a:lnTo>
                    <a:pt x="1711" y="5076"/>
                  </a:lnTo>
                  <a:lnTo>
                    <a:pt x="1711" y="5090"/>
                  </a:lnTo>
                  <a:lnTo>
                    <a:pt x="1711" y="5104"/>
                  </a:lnTo>
                  <a:lnTo>
                    <a:pt x="1711" y="5117"/>
                  </a:lnTo>
                  <a:lnTo>
                    <a:pt x="1724" y="5117"/>
                  </a:lnTo>
                  <a:lnTo>
                    <a:pt x="1779" y="5131"/>
                  </a:lnTo>
                  <a:lnTo>
                    <a:pt x="1821" y="5145"/>
                  </a:lnTo>
                  <a:lnTo>
                    <a:pt x="1917" y="5186"/>
                  </a:lnTo>
                  <a:lnTo>
                    <a:pt x="1876" y="5241"/>
                  </a:lnTo>
                  <a:lnTo>
                    <a:pt x="1821" y="5228"/>
                  </a:lnTo>
                  <a:lnTo>
                    <a:pt x="1766" y="5214"/>
                  </a:lnTo>
                  <a:lnTo>
                    <a:pt x="1724" y="5214"/>
                  </a:lnTo>
                  <a:lnTo>
                    <a:pt x="1669" y="5241"/>
                  </a:lnTo>
                  <a:lnTo>
                    <a:pt x="1655" y="5241"/>
                  </a:lnTo>
                  <a:lnTo>
                    <a:pt x="1655" y="5269"/>
                  </a:lnTo>
                  <a:lnTo>
                    <a:pt x="1655" y="5283"/>
                  </a:lnTo>
                  <a:lnTo>
                    <a:pt x="1669" y="5297"/>
                  </a:lnTo>
                  <a:lnTo>
                    <a:pt x="1697" y="5310"/>
                  </a:lnTo>
                  <a:lnTo>
                    <a:pt x="1517" y="5269"/>
                  </a:lnTo>
                  <a:lnTo>
                    <a:pt x="1338" y="5255"/>
                  </a:lnTo>
                  <a:lnTo>
                    <a:pt x="1159" y="5228"/>
                  </a:lnTo>
                  <a:lnTo>
                    <a:pt x="800" y="5200"/>
                  </a:lnTo>
                  <a:lnTo>
                    <a:pt x="635" y="5186"/>
                  </a:lnTo>
                  <a:lnTo>
                    <a:pt x="483" y="5200"/>
                  </a:lnTo>
                  <a:lnTo>
                    <a:pt x="400" y="5214"/>
                  </a:lnTo>
                  <a:lnTo>
                    <a:pt x="331" y="5241"/>
                  </a:lnTo>
                  <a:lnTo>
                    <a:pt x="262" y="5269"/>
                  </a:lnTo>
                  <a:lnTo>
                    <a:pt x="194" y="5324"/>
                  </a:lnTo>
                  <a:lnTo>
                    <a:pt x="180" y="5366"/>
                  </a:lnTo>
                  <a:lnTo>
                    <a:pt x="180" y="5407"/>
                  </a:lnTo>
                  <a:lnTo>
                    <a:pt x="125" y="5572"/>
                  </a:lnTo>
                  <a:lnTo>
                    <a:pt x="69" y="5752"/>
                  </a:lnTo>
                  <a:lnTo>
                    <a:pt x="28" y="5945"/>
                  </a:lnTo>
                  <a:lnTo>
                    <a:pt x="0" y="6138"/>
                  </a:lnTo>
                  <a:lnTo>
                    <a:pt x="0" y="6331"/>
                  </a:lnTo>
                  <a:lnTo>
                    <a:pt x="28" y="6510"/>
                  </a:lnTo>
                  <a:lnTo>
                    <a:pt x="56" y="6607"/>
                  </a:lnTo>
                  <a:lnTo>
                    <a:pt x="83" y="6690"/>
                  </a:lnTo>
                  <a:lnTo>
                    <a:pt x="125" y="6772"/>
                  </a:lnTo>
                  <a:lnTo>
                    <a:pt x="180" y="6841"/>
                  </a:lnTo>
                  <a:lnTo>
                    <a:pt x="194" y="6855"/>
                  </a:lnTo>
                  <a:lnTo>
                    <a:pt x="207" y="6855"/>
                  </a:lnTo>
                  <a:lnTo>
                    <a:pt x="207" y="6841"/>
                  </a:lnTo>
                  <a:lnTo>
                    <a:pt x="207" y="6827"/>
                  </a:lnTo>
                  <a:lnTo>
                    <a:pt x="166" y="6469"/>
                  </a:lnTo>
                  <a:lnTo>
                    <a:pt x="166" y="6290"/>
                  </a:lnTo>
                  <a:lnTo>
                    <a:pt x="166" y="6124"/>
                  </a:lnTo>
                  <a:lnTo>
                    <a:pt x="180" y="5959"/>
                  </a:lnTo>
                  <a:lnTo>
                    <a:pt x="207" y="5779"/>
                  </a:lnTo>
                  <a:lnTo>
                    <a:pt x="262" y="5614"/>
                  </a:lnTo>
                  <a:lnTo>
                    <a:pt x="345" y="5448"/>
                  </a:lnTo>
                  <a:lnTo>
                    <a:pt x="345" y="5421"/>
                  </a:lnTo>
                  <a:lnTo>
                    <a:pt x="469" y="5407"/>
                  </a:lnTo>
                  <a:lnTo>
                    <a:pt x="580" y="5407"/>
                  </a:lnTo>
                  <a:lnTo>
                    <a:pt x="814" y="5421"/>
                  </a:lnTo>
                  <a:lnTo>
                    <a:pt x="1049" y="5448"/>
                  </a:lnTo>
                  <a:lnTo>
                    <a:pt x="1283" y="5462"/>
                  </a:lnTo>
                  <a:lnTo>
                    <a:pt x="1449" y="5490"/>
                  </a:lnTo>
                  <a:lnTo>
                    <a:pt x="1586" y="5517"/>
                  </a:lnTo>
                  <a:lnTo>
                    <a:pt x="1545" y="5531"/>
                  </a:lnTo>
                  <a:lnTo>
                    <a:pt x="1504" y="5545"/>
                  </a:lnTo>
                  <a:lnTo>
                    <a:pt x="1462" y="5572"/>
                  </a:lnTo>
                  <a:lnTo>
                    <a:pt x="1407" y="5669"/>
                  </a:lnTo>
                  <a:lnTo>
                    <a:pt x="1393" y="5683"/>
                  </a:lnTo>
                  <a:lnTo>
                    <a:pt x="1462" y="5683"/>
                  </a:lnTo>
                  <a:lnTo>
                    <a:pt x="1504" y="5697"/>
                  </a:lnTo>
                  <a:lnTo>
                    <a:pt x="1559" y="5683"/>
                  </a:lnTo>
                  <a:lnTo>
                    <a:pt x="1614" y="5669"/>
                  </a:lnTo>
                  <a:lnTo>
                    <a:pt x="1614" y="5669"/>
                  </a:lnTo>
                  <a:lnTo>
                    <a:pt x="1600" y="5724"/>
                  </a:lnTo>
                  <a:lnTo>
                    <a:pt x="1545" y="5738"/>
                  </a:lnTo>
                  <a:lnTo>
                    <a:pt x="1435" y="5793"/>
                  </a:lnTo>
                  <a:lnTo>
                    <a:pt x="1324" y="5862"/>
                  </a:lnTo>
                  <a:lnTo>
                    <a:pt x="1324" y="5876"/>
                  </a:lnTo>
                  <a:lnTo>
                    <a:pt x="1324" y="5890"/>
                  </a:lnTo>
                  <a:lnTo>
                    <a:pt x="1338" y="5890"/>
                  </a:lnTo>
                  <a:lnTo>
                    <a:pt x="1559" y="5821"/>
                  </a:lnTo>
                  <a:lnTo>
                    <a:pt x="1559" y="5821"/>
                  </a:lnTo>
                  <a:lnTo>
                    <a:pt x="1545" y="5876"/>
                  </a:lnTo>
                  <a:lnTo>
                    <a:pt x="1476" y="5903"/>
                  </a:lnTo>
                  <a:lnTo>
                    <a:pt x="1407" y="5931"/>
                  </a:lnTo>
                  <a:lnTo>
                    <a:pt x="1338" y="5972"/>
                  </a:lnTo>
                  <a:lnTo>
                    <a:pt x="1283" y="6028"/>
                  </a:lnTo>
                  <a:lnTo>
                    <a:pt x="1269" y="6041"/>
                  </a:lnTo>
                  <a:lnTo>
                    <a:pt x="1269" y="6055"/>
                  </a:lnTo>
                  <a:lnTo>
                    <a:pt x="1283" y="6069"/>
                  </a:lnTo>
                  <a:lnTo>
                    <a:pt x="1297" y="6069"/>
                  </a:lnTo>
                  <a:lnTo>
                    <a:pt x="1504" y="6055"/>
                  </a:lnTo>
                  <a:lnTo>
                    <a:pt x="1504" y="6124"/>
                  </a:lnTo>
                  <a:lnTo>
                    <a:pt x="1269" y="6234"/>
                  </a:lnTo>
                  <a:lnTo>
                    <a:pt x="1269" y="6248"/>
                  </a:lnTo>
                  <a:lnTo>
                    <a:pt x="1269" y="6262"/>
                  </a:lnTo>
                  <a:lnTo>
                    <a:pt x="1283" y="6262"/>
                  </a:lnTo>
                  <a:lnTo>
                    <a:pt x="1462" y="6248"/>
                  </a:lnTo>
                  <a:lnTo>
                    <a:pt x="1366" y="6331"/>
                  </a:lnTo>
                  <a:lnTo>
                    <a:pt x="1283" y="6414"/>
                  </a:lnTo>
                  <a:lnTo>
                    <a:pt x="1283" y="6441"/>
                  </a:lnTo>
                  <a:lnTo>
                    <a:pt x="1297" y="6455"/>
                  </a:lnTo>
                  <a:lnTo>
                    <a:pt x="1407" y="6441"/>
                  </a:lnTo>
                  <a:lnTo>
                    <a:pt x="1504" y="6400"/>
                  </a:lnTo>
                  <a:lnTo>
                    <a:pt x="1504" y="6414"/>
                  </a:lnTo>
                  <a:lnTo>
                    <a:pt x="1490" y="6428"/>
                  </a:lnTo>
                  <a:lnTo>
                    <a:pt x="1297" y="6538"/>
                  </a:lnTo>
                  <a:lnTo>
                    <a:pt x="1283" y="6552"/>
                  </a:lnTo>
                  <a:lnTo>
                    <a:pt x="1283" y="6565"/>
                  </a:lnTo>
                  <a:lnTo>
                    <a:pt x="1297" y="6579"/>
                  </a:lnTo>
                  <a:lnTo>
                    <a:pt x="1311" y="6579"/>
                  </a:lnTo>
                  <a:lnTo>
                    <a:pt x="1407" y="6552"/>
                  </a:lnTo>
                  <a:lnTo>
                    <a:pt x="1228" y="6634"/>
                  </a:lnTo>
                  <a:lnTo>
                    <a:pt x="1062" y="6745"/>
                  </a:lnTo>
                  <a:lnTo>
                    <a:pt x="883" y="6855"/>
                  </a:lnTo>
                  <a:lnTo>
                    <a:pt x="718" y="6965"/>
                  </a:lnTo>
                  <a:lnTo>
                    <a:pt x="414" y="7214"/>
                  </a:lnTo>
                  <a:lnTo>
                    <a:pt x="111" y="7448"/>
                  </a:lnTo>
                  <a:lnTo>
                    <a:pt x="97" y="7476"/>
                  </a:lnTo>
                  <a:lnTo>
                    <a:pt x="97" y="7517"/>
                  </a:lnTo>
                  <a:lnTo>
                    <a:pt x="166" y="7765"/>
                  </a:lnTo>
                  <a:lnTo>
                    <a:pt x="207" y="7903"/>
                  </a:lnTo>
                  <a:lnTo>
                    <a:pt x="276" y="8041"/>
                  </a:lnTo>
                  <a:lnTo>
                    <a:pt x="345" y="8165"/>
                  </a:lnTo>
                  <a:lnTo>
                    <a:pt x="428" y="8262"/>
                  </a:lnTo>
                  <a:lnTo>
                    <a:pt x="483" y="8303"/>
                  </a:lnTo>
                  <a:lnTo>
                    <a:pt x="538" y="8331"/>
                  </a:lnTo>
                  <a:lnTo>
                    <a:pt x="593" y="8358"/>
                  </a:lnTo>
                  <a:lnTo>
                    <a:pt x="662" y="8372"/>
                  </a:lnTo>
                  <a:lnTo>
                    <a:pt x="676" y="8358"/>
                  </a:lnTo>
                  <a:lnTo>
                    <a:pt x="690" y="8344"/>
                  </a:lnTo>
                  <a:lnTo>
                    <a:pt x="690" y="8331"/>
                  </a:lnTo>
                  <a:lnTo>
                    <a:pt x="690" y="8317"/>
                  </a:lnTo>
                  <a:lnTo>
                    <a:pt x="552" y="8193"/>
                  </a:lnTo>
                  <a:lnTo>
                    <a:pt x="456" y="8041"/>
                  </a:lnTo>
                  <a:lnTo>
                    <a:pt x="373" y="7889"/>
                  </a:lnTo>
                  <a:lnTo>
                    <a:pt x="304" y="7710"/>
                  </a:lnTo>
                  <a:lnTo>
                    <a:pt x="276" y="7614"/>
                  </a:lnTo>
                  <a:lnTo>
                    <a:pt x="276" y="7586"/>
                  </a:lnTo>
                  <a:lnTo>
                    <a:pt x="276" y="7558"/>
                  </a:lnTo>
                  <a:lnTo>
                    <a:pt x="318" y="7503"/>
                  </a:lnTo>
                  <a:lnTo>
                    <a:pt x="387" y="7434"/>
                  </a:lnTo>
                  <a:lnTo>
                    <a:pt x="745" y="7172"/>
                  </a:lnTo>
                  <a:lnTo>
                    <a:pt x="1049" y="6965"/>
                  </a:lnTo>
                  <a:lnTo>
                    <a:pt x="1200" y="6869"/>
                  </a:lnTo>
                  <a:lnTo>
                    <a:pt x="1366" y="6772"/>
                  </a:lnTo>
                  <a:lnTo>
                    <a:pt x="1462" y="6731"/>
                  </a:lnTo>
                  <a:lnTo>
                    <a:pt x="1462" y="6731"/>
                  </a:lnTo>
                  <a:lnTo>
                    <a:pt x="1421" y="6800"/>
                  </a:lnTo>
                  <a:lnTo>
                    <a:pt x="1393" y="6883"/>
                  </a:lnTo>
                  <a:lnTo>
                    <a:pt x="1407" y="6896"/>
                  </a:lnTo>
                  <a:lnTo>
                    <a:pt x="1421" y="6910"/>
                  </a:lnTo>
                  <a:lnTo>
                    <a:pt x="1476" y="6910"/>
                  </a:lnTo>
                  <a:lnTo>
                    <a:pt x="1517" y="6896"/>
                  </a:lnTo>
                  <a:lnTo>
                    <a:pt x="1600" y="6827"/>
                  </a:lnTo>
                  <a:lnTo>
                    <a:pt x="1614" y="6814"/>
                  </a:lnTo>
                  <a:lnTo>
                    <a:pt x="1628" y="6827"/>
                  </a:lnTo>
                  <a:lnTo>
                    <a:pt x="1545" y="6910"/>
                  </a:lnTo>
                  <a:lnTo>
                    <a:pt x="1490" y="6965"/>
                  </a:lnTo>
                  <a:lnTo>
                    <a:pt x="1476" y="6979"/>
                  </a:lnTo>
                  <a:lnTo>
                    <a:pt x="1462" y="7021"/>
                  </a:lnTo>
                  <a:lnTo>
                    <a:pt x="1462" y="7034"/>
                  </a:lnTo>
                  <a:lnTo>
                    <a:pt x="1476" y="7048"/>
                  </a:lnTo>
                  <a:lnTo>
                    <a:pt x="1504" y="7062"/>
                  </a:lnTo>
                  <a:lnTo>
                    <a:pt x="1531" y="7062"/>
                  </a:lnTo>
                  <a:lnTo>
                    <a:pt x="1586" y="7034"/>
                  </a:lnTo>
                  <a:lnTo>
                    <a:pt x="1636" y="7015"/>
                  </a:lnTo>
                  <a:lnTo>
                    <a:pt x="1628" y="7021"/>
                  </a:lnTo>
                  <a:lnTo>
                    <a:pt x="1586" y="7076"/>
                  </a:lnTo>
                  <a:lnTo>
                    <a:pt x="1545" y="7131"/>
                  </a:lnTo>
                  <a:lnTo>
                    <a:pt x="1531" y="7186"/>
                  </a:lnTo>
                  <a:lnTo>
                    <a:pt x="1531" y="7200"/>
                  </a:lnTo>
                  <a:lnTo>
                    <a:pt x="1545" y="7214"/>
                  </a:lnTo>
                  <a:lnTo>
                    <a:pt x="1655" y="7158"/>
                  </a:lnTo>
                  <a:lnTo>
                    <a:pt x="1766" y="7089"/>
                  </a:lnTo>
                  <a:lnTo>
                    <a:pt x="1779" y="7076"/>
                  </a:lnTo>
                  <a:lnTo>
                    <a:pt x="1793" y="7089"/>
                  </a:lnTo>
                  <a:lnTo>
                    <a:pt x="1738" y="7131"/>
                  </a:lnTo>
                  <a:lnTo>
                    <a:pt x="1697" y="7158"/>
                  </a:lnTo>
                  <a:lnTo>
                    <a:pt x="1628" y="7241"/>
                  </a:lnTo>
                  <a:lnTo>
                    <a:pt x="1586" y="7283"/>
                  </a:lnTo>
                  <a:lnTo>
                    <a:pt x="1573" y="7338"/>
                  </a:lnTo>
                  <a:lnTo>
                    <a:pt x="1573" y="7352"/>
                  </a:lnTo>
                  <a:lnTo>
                    <a:pt x="1628" y="7338"/>
                  </a:lnTo>
                  <a:lnTo>
                    <a:pt x="1669" y="7324"/>
                  </a:lnTo>
                  <a:lnTo>
                    <a:pt x="1752" y="7269"/>
                  </a:lnTo>
                  <a:lnTo>
                    <a:pt x="1821" y="7227"/>
                  </a:lnTo>
                  <a:lnTo>
                    <a:pt x="1876" y="7186"/>
                  </a:lnTo>
                  <a:lnTo>
                    <a:pt x="1862" y="7214"/>
                  </a:lnTo>
                  <a:lnTo>
                    <a:pt x="1779" y="7310"/>
                  </a:lnTo>
                  <a:lnTo>
                    <a:pt x="1779" y="7324"/>
                  </a:lnTo>
                  <a:lnTo>
                    <a:pt x="1779" y="7338"/>
                  </a:lnTo>
                  <a:lnTo>
                    <a:pt x="1793" y="7352"/>
                  </a:lnTo>
                  <a:lnTo>
                    <a:pt x="1821" y="7352"/>
                  </a:lnTo>
                  <a:lnTo>
                    <a:pt x="1904" y="7269"/>
                  </a:lnTo>
                  <a:lnTo>
                    <a:pt x="1931" y="7241"/>
                  </a:lnTo>
                  <a:lnTo>
                    <a:pt x="1945" y="7255"/>
                  </a:lnTo>
                  <a:lnTo>
                    <a:pt x="1766" y="7476"/>
                  </a:lnTo>
                  <a:lnTo>
                    <a:pt x="1600" y="7710"/>
                  </a:lnTo>
                  <a:lnTo>
                    <a:pt x="1517" y="7848"/>
                  </a:lnTo>
                  <a:lnTo>
                    <a:pt x="1462" y="7986"/>
                  </a:lnTo>
                  <a:lnTo>
                    <a:pt x="1435" y="8124"/>
                  </a:lnTo>
                  <a:lnTo>
                    <a:pt x="1449" y="8248"/>
                  </a:lnTo>
                  <a:lnTo>
                    <a:pt x="1476" y="8358"/>
                  </a:lnTo>
                  <a:lnTo>
                    <a:pt x="1545" y="8482"/>
                  </a:lnTo>
                  <a:lnTo>
                    <a:pt x="1642" y="8593"/>
                  </a:lnTo>
                  <a:lnTo>
                    <a:pt x="1766" y="8703"/>
                  </a:lnTo>
                  <a:lnTo>
                    <a:pt x="1779" y="8703"/>
                  </a:lnTo>
                  <a:lnTo>
                    <a:pt x="1779" y="8689"/>
                  </a:lnTo>
                  <a:lnTo>
                    <a:pt x="1793" y="8675"/>
                  </a:lnTo>
                  <a:lnTo>
                    <a:pt x="1655" y="8400"/>
                  </a:lnTo>
                  <a:lnTo>
                    <a:pt x="1614" y="8331"/>
                  </a:lnTo>
                  <a:lnTo>
                    <a:pt x="1600" y="8262"/>
                  </a:lnTo>
                  <a:lnTo>
                    <a:pt x="1586" y="8179"/>
                  </a:lnTo>
                  <a:lnTo>
                    <a:pt x="1600" y="8110"/>
                  </a:lnTo>
                  <a:lnTo>
                    <a:pt x="1614" y="8027"/>
                  </a:lnTo>
                  <a:lnTo>
                    <a:pt x="1655" y="7958"/>
                  </a:lnTo>
                  <a:lnTo>
                    <a:pt x="1738" y="7793"/>
                  </a:lnTo>
                  <a:lnTo>
                    <a:pt x="1848" y="7655"/>
                  </a:lnTo>
                  <a:lnTo>
                    <a:pt x="1945" y="7517"/>
                  </a:lnTo>
                  <a:lnTo>
                    <a:pt x="2083" y="7365"/>
                  </a:lnTo>
                  <a:lnTo>
                    <a:pt x="2083" y="7393"/>
                  </a:lnTo>
                  <a:lnTo>
                    <a:pt x="2042" y="7517"/>
                  </a:lnTo>
                  <a:lnTo>
                    <a:pt x="2042" y="7586"/>
                  </a:lnTo>
                  <a:lnTo>
                    <a:pt x="2055" y="7641"/>
                  </a:lnTo>
                  <a:lnTo>
                    <a:pt x="2069" y="7655"/>
                  </a:lnTo>
                  <a:lnTo>
                    <a:pt x="2097" y="7655"/>
                  </a:lnTo>
                  <a:lnTo>
                    <a:pt x="2124" y="7600"/>
                  </a:lnTo>
                  <a:lnTo>
                    <a:pt x="2152" y="7558"/>
                  </a:lnTo>
                  <a:lnTo>
                    <a:pt x="2179" y="7448"/>
                  </a:lnTo>
                  <a:lnTo>
                    <a:pt x="2179" y="7434"/>
                  </a:lnTo>
                  <a:lnTo>
                    <a:pt x="2262" y="7476"/>
                  </a:lnTo>
                  <a:lnTo>
                    <a:pt x="2262" y="7503"/>
                  </a:lnTo>
                  <a:lnTo>
                    <a:pt x="2235" y="7614"/>
                  </a:lnTo>
                  <a:lnTo>
                    <a:pt x="2235" y="7682"/>
                  </a:lnTo>
                  <a:lnTo>
                    <a:pt x="2235" y="7738"/>
                  </a:lnTo>
                  <a:lnTo>
                    <a:pt x="2262" y="7751"/>
                  </a:lnTo>
                  <a:lnTo>
                    <a:pt x="2276" y="7751"/>
                  </a:lnTo>
                  <a:lnTo>
                    <a:pt x="2317" y="7696"/>
                  </a:lnTo>
                  <a:lnTo>
                    <a:pt x="2345" y="7655"/>
                  </a:lnTo>
                  <a:lnTo>
                    <a:pt x="2372" y="7545"/>
                  </a:lnTo>
                  <a:lnTo>
                    <a:pt x="2372" y="7531"/>
                  </a:lnTo>
                  <a:lnTo>
                    <a:pt x="2524" y="7586"/>
                  </a:lnTo>
                  <a:lnTo>
                    <a:pt x="2483" y="7710"/>
                  </a:lnTo>
                  <a:lnTo>
                    <a:pt x="2455" y="7834"/>
                  </a:lnTo>
                  <a:lnTo>
                    <a:pt x="2469" y="7848"/>
                  </a:lnTo>
                  <a:lnTo>
                    <a:pt x="2510" y="7793"/>
                  </a:lnTo>
                  <a:lnTo>
                    <a:pt x="2538" y="7738"/>
                  </a:lnTo>
                  <a:lnTo>
                    <a:pt x="2579" y="7614"/>
                  </a:lnTo>
                  <a:lnTo>
                    <a:pt x="2635" y="7627"/>
                  </a:lnTo>
                  <a:lnTo>
                    <a:pt x="2621" y="7765"/>
                  </a:lnTo>
                  <a:lnTo>
                    <a:pt x="2635" y="7876"/>
                  </a:lnTo>
                  <a:lnTo>
                    <a:pt x="2648" y="7889"/>
                  </a:lnTo>
                  <a:lnTo>
                    <a:pt x="2662" y="7889"/>
                  </a:lnTo>
                  <a:lnTo>
                    <a:pt x="2690" y="7834"/>
                  </a:lnTo>
                  <a:lnTo>
                    <a:pt x="2717" y="7779"/>
                  </a:lnTo>
                  <a:lnTo>
                    <a:pt x="2745" y="7655"/>
                  </a:lnTo>
                  <a:lnTo>
                    <a:pt x="2855" y="7682"/>
                  </a:lnTo>
                  <a:lnTo>
                    <a:pt x="2828" y="7779"/>
                  </a:lnTo>
                  <a:lnTo>
                    <a:pt x="2800" y="7903"/>
                  </a:lnTo>
                  <a:lnTo>
                    <a:pt x="2786" y="7958"/>
                  </a:lnTo>
                  <a:lnTo>
                    <a:pt x="2800" y="8027"/>
                  </a:lnTo>
                  <a:lnTo>
                    <a:pt x="2855" y="7972"/>
                  </a:lnTo>
                  <a:lnTo>
                    <a:pt x="2897" y="7889"/>
                  </a:lnTo>
                  <a:lnTo>
                    <a:pt x="2924" y="7793"/>
                  </a:lnTo>
                  <a:lnTo>
                    <a:pt x="2938" y="7710"/>
                  </a:lnTo>
                  <a:lnTo>
                    <a:pt x="3048" y="7724"/>
                  </a:lnTo>
                  <a:lnTo>
                    <a:pt x="3048" y="7738"/>
                  </a:lnTo>
                  <a:lnTo>
                    <a:pt x="3034" y="7807"/>
                  </a:lnTo>
                  <a:lnTo>
                    <a:pt x="3034" y="7862"/>
                  </a:lnTo>
                  <a:lnTo>
                    <a:pt x="3034" y="7917"/>
                  </a:lnTo>
                  <a:lnTo>
                    <a:pt x="3048" y="7972"/>
                  </a:lnTo>
                  <a:lnTo>
                    <a:pt x="3076" y="8000"/>
                  </a:lnTo>
                  <a:lnTo>
                    <a:pt x="3090" y="8000"/>
                  </a:lnTo>
                  <a:lnTo>
                    <a:pt x="3103" y="7986"/>
                  </a:lnTo>
                  <a:lnTo>
                    <a:pt x="3159" y="7834"/>
                  </a:lnTo>
                  <a:lnTo>
                    <a:pt x="3186" y="7903"/>
                  </a:lnTo>
                  <a:lnTo>
                    <a:pt x="3186" y="7931"/>
                  </a:lnTo>
                  <a:lnTo>
                    <a:pt x="3200" y="7958"/>
                  </a:lnTo>
                  <a:lnTo>
                    <a:pt x="3324" y="8207"/>
                  </a:lnTo>
                  <a:lnTo>
                    <a:pt x="3393" y="8317"/>
                  </a:lnTo>
                  <a:lnTo>
                    <a:pt x="3490" y="8427"/>
                  </a:lnTo>
                  <a:lnTo>
                    <a:pt x="3503" y="8455"/>
                  </a:lnTo>
                  <a:lnTo>
                    <a:pt x="3586" y="8455"/>
                  </a:lnTo>
                  <a:lnTo>
                    <a:pt x="3641" y="8427"/>
                  </a:lnTo>
                  <a:lnTo>
                    <a:pt x="3655" y="8413"/>
                  </a:lnTo>
                  <a:lnTo>
                    <a:pt x="3655" y="8386"/>
                  </a:lnTo>
                  <a:lnTo>
                    <a:pt x="3683" y="8179"/>
                  </a:lnTo>
                  <a:lnTo>
                    <a:pt x="3669" y="7958"/>
                  </a:lnTo>
                  <a:lnTo>
                    <a:pt x="3683" y="7931"/>
                  </a:lnTo>
                  <a:lnTo>
                    <a:pt x="3683" y="7848"/>
                  </a:lnTo>
                  <a:lnTo>
                    <a:pt x="3683" y="7765"/>
                  </a:lnTo>
                  <a:lnTo>
                    <a:pt x="3710" y="7765"/>
                  </a:lnTo>
                  <a:lnTo>
                    <a:pt x="3710" y="7834"/>
                  </a:lnTo>
                  <a:lnTo>
                    <a:pt x="3752" y="7958"/>
                  </a:lnTo>
                  <a:lnTo>
                    <a:pt x="3765" y="7958"/>
                  </a:lnTo>
                  <a:lnTo>
                    <a:pt x="3807" y="7903"/>
                  </a:lnTo>
                  <a:lnTo>
                    <a:pt x="3821" y="7862"/>
                  </a:lnTo>
                  <a:lnTo>
                    <a:pt x="3834" y="7807"/>
                  </a:lnTo>
                  <a:lnTo>
                    <a:pt x="3834" y="7751"/>
                  </a:lnTo>
                  <a:lnTo>
                    <a:pt x="3903" y="7751"/>
                  </a:lnTo>
                  <a:lnTo>
                    <a:pt x="3931" y="7834"/>
                  </a:lnTo>
                  <a:lnTo>
                    <a:pt x="3958" y="7876"/>
                  </a:lnTo>
                  <a:lnTo>
                    <a:pt x="3986" y="7917"/>
                  </a:lnTo>
                  <a:lnTo>
                    <a:pt x="4014" y="7931"/>
                  </a:lnTo>
                  <a:lnTo>
                    <a:pt x="4027" y="7903"/>
                  </a:lnTo>
                  <a:lnTo>
                    <a:pt x="4041" y="7862"/>
                  </a:lnTo>
                  <a:lnTo>
                    <a:pt x="4055" y="7820"/>
                  </a:lnTo>
                  <a:lnTo>
                    <a:pt x="4041" y="7738"/>
                  </a:lnTo>
                  <a:lnTo>
                    <a:pt x="4138" y="7724"/>
                  </a:lnTo>
                  <a:lnTo>
                    <a:pt x="4165" y="7862"/>
                  </a:lnTo>
                  <a:lnTo>
                    <a:pt x="4165" y="7876"/>
                  </a:lnTo>
                  <a:lnTo>
                    <a:pt x="4179" y="7889"/>
                  </a:lnTo>
                  <a:lnTo>
                    <a:pt x="4207" y="7876"/>
                  </a:lnTo>
                  <a:lnTo>
                    <a:pt x="4234" y="7848"/>
                  </a:lnTo>
                  <a:lnTo>
                    <a:pt x="4234" y="8069"/>
                  </a:lnTo>
                  <a:lnTo>
                    <a:pt x="4234" y="8303"/>
                  </a:lnTo>
                  <a:lnTo>
                    <a:pt x="4234" y="8331"/>
                  </a:lnTo>
                  <a:lnTo>
                    <a:pt x="4248" y="8358"/>
                  </a:lnTo>
                  <a:lnTo>
                    <a:pt x="4303" y="8400"/>
                  </a:lnTo>
                  <a:lnTo>
                    <a:pt x="4386" y="8400"/>
                  </a:lnTo>
                  <a:lnTo>
                    <a:pt x="4414" y="8372"/>
                  </a:lnTo>
                  <a:lnTo>
                    <a:pt x="4496" y="8262"/>
                  </a:lnTo>
                  <a:lnTo>
                    <a:pt x="4565" y="8138"/>
                  </a:lnTo>
                  <a:lnTo>
                    <a:pt x="4634" y="8013"/>
                  </a:lnTo>
                  <a:lnTo>
                    <a:pt x="4703" y="7876"/>
                  </a:lnTo>
                  <a:lnTo>
                    <a:pt x="4717" y="7862"/>
                  </a:lnTo>
                  <a:lnTo>
                    <a:pt x="4717" y="7834"/>
                  </a:lnTo>
                  <a:lnTo>
                    <a:pt x="4772" y="7710"/>
                  </a:lnTo>
                  <a:lnTo>
                    <a:pt x="4786" y="7724"/>
                  </a:lnTo>
                  <a:lnTo>
                    <a:pt x="4814" y="7751"/>
                  </a:lnTo>
                  <a:lnTo>
                    <a:pt x="4869" y="7751"/>
                  </a:lnTo>
                  <a:lnTo>
                    <a:pt x="4869" y="7724"/>
                  </a:lnTo>
                  <a:lnTo>
                    <a:pt x="4869" y="7669"/>
                  </a:lnTo>
                  <a:lnTo>
                    <a:pt x="4855" y="7572"/>
                  </a:lnTo>
                  <a:lnTo>
                    <a:pt x="4855" y="7545"/>
                  </a:lnTo>
                  <a:lnTo>
                    <a:pt x="4882" y="7531"/>
                  </a:lnTo>
                  <a:lnTo>
                    <a:pt x="4924" y="7600"/>
                  </a:lnTo>
                  <a:lnTo>
                    <a:pt x="4951" y="7641"/>
                  </a:lnTo>
                  <a:lnTo>
                    <a:pt x="4993" y="7682"/>
                  </a:lnTo>
                  <a:lnTo>
                    <a:pt x="5034" y="7710"/>
                  </a:lnTo>
                  <a:lnTo>
                    <a:pt x="5089" y="7710"/>
                  </a:lnTo>
                  <a:lnTo>
                    <a:pt x="5103" y="7696"/>
                  </a:lnTo>
                  <a:lnTo>
                    <a:pt x="5117" y="7669"/>
                  </a:lnTo>
                  <a:lnTo>
                    <a:pt x="5103" y="7614"/>
                  </a:lnTo>
                  <a:lnTo>
                    <a:pt x="5076" y="7558"/>
                  </a:lnTo>
                  <a:lnTo>
                    <a:pt x="5034" y="7462"/>
                  </a:lnTo>
                  <a:lnTo>
                    <a:pt x="5144" y="7420"/>
                  </a:lnTo>
                  <a:lnTo>
                    <a:pt x="5213" y="7545"/>
                  </a:lnTo>
                  <a:lnTo>
                    <a:pt x="5255" y="7600"/>
                  </a:lnTo>
                  <a:lnTo>
                    <a:pt x="5310" y="7655"/>
                  </a:lnTo>
                  <a:lnTo>
                    <a:pt x="5324" y="7655"/>
                  </a:lnTo>
                  <a:lnTo>
                    <a:pt x="5338" y="7641"/>
                  </a:lnTo>
                  <a:lnTo>
                    <a:pt x="5351" y="7572"/>
                  </a:lnTo>
                  <a:lnTo>
                    <a:pt x="5338" y="7489"/>
                  </a:lnTo>
                  <a:lnTo>
                    <a:pt x="5310" y="7420"/>
                  </a:lnTo>
                  <a:lnTo>
                    <a:pt x="5282" y="7352"/>
                  </a:lnTo>
                  <a:lnTo>
                    <a:pt x="5296" y="7338"/>
                  </a:lnTo>
                  <a:lnTo>
                    <a:pt x="5338" y="7420"/>
                  </a:lnTo>
                  <a:lnTo>
                    <a:pt x="5365" y="7462"/>
                  </a:lnTo>
                  <a:lnTo>
                    <a:pt x="5407" y="7489"/>
                  </a:lnTo>
                  <a:lnTo>
                    <a:pt x="5448" y="7489"/>
                  </a:lnTo>
                  <a:lnTo>
                    <a:pt x="5462" y="7476"/>
                  </a:lnTo>
                  <a:lnTo>
                    <a:pt x="5475" y="7462"/>
                  </a:lnTo>
                  <a:lnTo>
                    <a:pt x="5475" y="7407"/>
                  </a:lnTo>
                  <a:lnTo>
                    <a:pt x="5475" y="7365"/>
                  </a:lnTo>
                  <a:lnTo>
                    <a:pt x="5434" y="7255"/>
                  </a:lnTo>
                  <a:lnTo>
                    <a:pt x="5475" y="7324"/>
                  </a:lnTo>
                  <a:lnTo>
                    <a:pt x="5489" y="7352"/>
                  </a:lnTo>
                  <a:lnTo>
                    <a:pt x="5531" y="7365"/>
                  </a:lnTo>
                  <a:lnTo>
                    <a:pt x="5572" y="7365"/>
                  </a:lnTo>
                  <a:lnTo>
                    <a:pt x="5586" y="7352"/>
                  </a:lnTo>
                  <a:lnTo>
                    <a:pt x="5600" y="7324"/>
                  </a:lnTo>
                  <a:lnTo>
                    <a:pt x="5586" y="7255"/>
                  </a:lnTo>
                  <a:lnTo>
                    <a:pt x="5558" y="7186"/>
                  </a:lnTo>
                  <a:lnTo>
                    <a:pt x="5600" y="7145"/>
                  </a:lnTo>
                  <a:lnTo>
                    <a:pt x="5669" y="7255"/>
                  </a:lnTo>
                  <a:lnTo>
                    <a:pt x="5696" y="7269"/>
                  </a:lnTo>
                  <a:lnTo>
                    <a:pt x="5696" y="7255"/>
                  </a:lnTo>
                  <a:lnTo>
                    <a:pt x="5710" y="7241"/>
                  </a:lnTo>
                  <a:lnTo>
                    <a:pt x="5696" y="7172"/>
                  </a:lnTo>
                  <a:lnTo>
                    <a:pt x="5848" y="7310"/>
                  </a:lnTo>
                  <a:lnTo>
                    <a:pt x="5972" y="7462"/>
                  </a:lnTo>
                  <a:lnTo>
                    <a:pt x="6041" y="7558"/>
                  </a:lnTo>
                  <a:lnTo>
                    <a:pt x="6096" y="7641"/>
                  </a:lnTo>
                  <a:lnTo>
                    <a:pt x="6137" y="7751"/>
                  </a:lnTo>
                  <a:lnTo>
                    <a:pt x="6179" y="7862"/>
                  </a:lnTo>
                  <a:lnTo>
                    <a:pt x="6193" y="7876"/>
                  </a:lnTo>
                  <a:lnTo>
                    <a:pt x="6220" y="7889"/>
                  </a:lnTo>
                  <a:lnTo>
                    <a:pt x="6179" y="7931"/>
                  </a:lnTo>
                  <a:lnTo>
                    <a:pt x="6096" y="8013"/>
                  </a:lnTo>
                  <a:lnTo>
                    <a:pt x="6000" y="8138"/>
                  </a:lnTo>
                  <a:lnTo>
                    <a:pt x="5903" y="8248"/>
                  </a:lnTo>
                  <a:lnTo>
                    <a:pt x="5710" y="8469"/>
                  </a:lnTo>
                  <a:lnTo>
                    <a:pt x="5710" y="8482"/>
                  </a:lnTo>
                  <a:lnTo>
                    <a:pt x="5710" y="8496"/>
                  </a:lnTo>
                  <a:lnTo>
                    <a:pt x="5724" y="8510"/>
                  </a:lnTo>
                  <a:lnTo>
                    <a:pt x="5738" y="8510"/>
                  </a:lnTo>
                  <a:lnTo>
                    <a:pt x="5820" y="8441"/>
                  </a:lnTo>
                  <a:lnTo>
                    <a:pt x="5903" y="8372"/>
                  </a:lnTo>
                  <a:lnTo>
                    <a:pt x="6055" y="8207"/>
                  </a:lnTo>
                  <a:lnTo>
                    <a:pt x="6179" y="8041"/>
                  </a:lnTo>
                  <a:lnTo>
                    <a:pt x="6303" y="7862"/>
                  </a:lnTo>
                  <a:lnTo>
                    <a:pt x="6317" y="7848"/>
                  </a:lnTo>
                  <a:lnTo>
                    <a:pt x="6303" y="7820"/>
                  </a:lnTo>
                  <a:lnTo>
                    <a:pt x="6289" y="7807"/>
                  </a:lnTo>
                  <a:lnTo>
                    <a:pt x="6275" y="7807"/>
                  </a:lnTo>
                  <a:lnTo>
                    <a:pt x="6275" y="7793"/>
                  </a:lnTo>
                  <a:lnTo>
                    <a:pt x="6275" y="7779"/>
                  </a:lnTo>
                  <a:lnTo>
                    <a:pt x="6262" y="7738"/>
                  </a:lnTo>
                  <a:lnTo>
                    <a:pt x="6193" y="7572"/>
                  </a:lnTo>
                  <a:lnTo>
                    <a:pt x="6096" y="7407"/>
                  </a:lnTo>
                  <a:lnTo>
                    <a:pt x="6041" y="7310"/>
                  </a:lnTo>
                  <a:lnTo>
                    <a:pt x="5917" y="7158"/>
                  </a:lnTo>
                  <a:lnTo>
                    <a:pt x="5765" y="7007"/>
                  </a:lnTo>
                  <a:lnTo>
                    <a:pt x="5779" y="6993"/>
                  </a:lnTo>
                  <a:lnTo>
                    <a:pt x="5848" y="7062"/>
                  </a:lnTo>
                  <a:lnTo>
                    <a:pt x="5889" y="7089"/>
                  </a:lnTo>
                  <a:lnTo>
                    <a:pt x="5931" y="7103"/>
                  </a:lnTo>
                  <a:lnTo>
                    <a:pt x="5972" y="7103"/>
                  </a:lnTo>
                  <a:lnTo>
                    <a:pt x="6000" y="7089"/>
                  </a:lnTo>
                  <a:lnTo>
                    <a:pt x="6000" y="7062"/>
                  </a:lnTo>
                  <a:lnTo>
                    <a:pt x="6000" y="7021"/>
                  </a:lnTo>
                  <a:lnTo>
                    <a:pt x="5944" y="6952"/>
                  </a:lnTo>
                  <a:lnTo>
                    <a:pt x="5889" y="6883"/>
                  </a:lnTo>
                  <a:lnTo>
                    <a:pt x="5917" y="6869"/>
                  </a:lnTo>
                  <a:lnTo>
                    <a:pt x="5972" y="6910"/>
                  </a:lnTo>
                  <a:lnTo>
                    <a:pt x="6000" y="6924"/>
                  </a:lnTo>
                  <a:lnTo>
                    <a:pt x="6027" y="6938"/>
                  </a:lnTo>
                  <a:lnTo>
                    <a:pt x="6068" y="6924"/>
                  </a:lnTo>
                  <a:lnTo>
                    <a:pt x="6110" y="6924"/>
                  </a:lnTo>
                  <a:lnTo>
                    <a:pt x="6110" y="6896"/>
                  </a:lnTo>
                  <a:lnTo>
                    <a:pt x="6082" y="6855"/>
                  </a:lnTo>
                  <a:lnTo>
                    <a:pt x="6055" y="6800"/>
                  </a:lnTo>
                  <a:lnTo>
                    <a:pt x="6013" y="6731"/>
                  </a:lnTo>
                  <a:lnTo>
                    <a:pt x="6124" y="6758"/>
                  </a:lnTo>
                  <a:lnTo>
                    <a:pt x="6289" y="6827"/>
                  </a:lnTo>
                  <a:lnTo>
                    <a:pt x="6441" y="6896"/>
                  </a:lnTo>
                  <a:lnTo>
                    <a:pt x="6744" y="7062"/>
                  </a:lnTo>
                  <a:lnTo>
                    <a:pt x="6855" y="7131"/>
                  </a:lnTo>
                  <a:lnTo>
                    <a:pt x="6951" y="7186"/>
                  </a:lnTo>
                  <a:lnTo>
                    <a:pt x="7034" y="7255"/>
                  </a:lnTo>
                  <a:lnTo>
                    <a:pt x="7103" y="7338"/>
                  </a:lnTo>
                  <a:lnTo>
                    <a:pt x="7144" y="7420"/>
                  </a:lnTo>
                  <a:lnTo>
                    <a:pt x="7158" y="7517"/>
                  </a:lnTo>
                  <a:lnTo>
                    <a:pt x="7144" y="7627"/>
                  </a:lnTo>
                  <a:lnTo>
                    <a:pt x="7103" y="7751"/>
                  </a:lnTo>
                  <a:lnTo>
                    <a:pt x="7034" y="7889"/>
                  </a:lnTo>
                  <a:lnTo>
                    <a:pt x="6951" y="8027"/>
                  </a:lnTo>
                  <a:lnTo>
                    <a:pt x="6868" y="8165"/>
                  </a:lnTo>
                  <a:lnTo>
                    <a:pt x="6813" y="8303"/>
                  </a:lnTo>
                  <a:lnTo>
                    <a:pt x="6813" y="8331"/>
                  </a:lnTo>
                  <a:lnTo>
                    <a:pt x="6827" y="8344"/>
                  </a:lnTo>
                  <a:lnTo>
                    <a:pt x="6841" y="8344"/>
                  </a:lnTo>
                  <a:lnTo>
                    <a:pt x="6855" y="8331"/>
                  </a:lnTo>
                  <a:lnTo>
                    <a:pt x="6965" y="8220"/>
                  </a:lnTo>
                  <a:lnTo>
                    <a:pt x="7075" y="8096"/>
                  </a:lnTo>
                  <a:lnTo>
                    <a:pt x="7172" y="7945"/>
                  </a:lnTo>
                  <a:lnTo>
                    <a:pt x="7255" y="7807"/>
                  </a:lnTo>
                  <a:lnTo>
                    <a:pt x="7282" y="7724"/>
                  </a:lnTo>
                  <a:lnTo>
                    <a:pt x="7310" y="7641"/>
                  </a:lnTo>
                  <a:lnTo>
                    <a:pt x="7323" y="7572"/>
                  </a:lnTo>
                  <a:lnTo>
                    <a:pt x="7323" y="7489"/>
                  </a:lnTo>
                  <a:lnTo>
                    <a:pt x="7310" y="7420"/>
                  </a:lnTo>
                  <a:lnTo>
                    <a:pt x="7296" y="7352"/>
                  </a:lnTo>
                  <a:lnTo>
                    <a:pt x="7255" y="7269"/>
                  </a:lnTo>
                  <a:lnTo>
                    <a:pt x="7199" y="7200"/>
                  </a:lnTo>
                  <a:lnTo>
                    <a:pt x="7103" y="7103"/>
                  </a:lnTo>
                  <a:lnTo>
                    <a:pt x="6992" y="7021"/>
                  </a:lnTo>
                  <a:lnTo>
                    <a:pt x="6882" y="6938"/>
                  </a:lnTo>
                  <a:lnTo>
                    <a:pt x="6758" y="6855"/>
                  </a:lnTo>
                  <a:lnTo>
                    <a:pt x="6468" y="6717"/>
                  </a:lnTo>
                  <a:lnTo>
                    <a:pt x="6179" y="6607"/>
                  </a:lnTo>
                  <a:lnTo>
                    <a:pt x="6289" y="6579"/>
                  </a:lnTo>
                  <a:lnTo>
                    <a:pt x="6303" y="6565"/>
                  </a:lnTo>
                  <a:lnTo>
                    <a:pt x="6289" y="6538"/>
                  </a:lnTo>
                  <a:lnTo>
                    <a:pt x="6220" y="6510"/>
                  </a:lnTo>
                  <a:lnTo>
                    <a:pt x="6137" y="6483"/>
                  </a:lnTo>
                  <a:lnTo>
                    <a:pt x="6151" y="6441"/>
                  </a:lnTo>
                  <a:lnTo>
                    <a:pt x="6317" y="6455"/>
                  </a:lnTo>
                  <a:lnTo>
                    <a:pt x="6331" y="6441"/>
                  </a:lnTo>
                  <a:lnTo>
                    <a:pt x="6331" y="6414"/>
                  </a:lnTo>
                  <a:lnTo>
                    <a:pt x="6262" y="6372"/>
                  </a:lnTo>
                  <a:lnTo>
                    <a:pt x="6179" y="6331"/>
                  </a:lnTo>
                  <a:lnTo>
                    <a:pt x="6193" y="6248"/>
                  </a:lnTo>
                  <a:lnTo>
                    <a:pt x="6317" y="6262"/>
                  </a:lnTo>
                  <a:lnTo>
                    <a:pt x="6344" y="6248"/>
                  </a:lnTo>
                  <a:lnTo>
                    <a:pt x="6344" y="6234"/>
                  </a:lnTo>
                  <a:lnTo>
                    <a:pt x="6344" y="6221"/>
                  </a:lnTo>
                  <a:lnTo>
                    <a:pt x="6331" y="6207"/>
                  </a:lnTo>
                  <a:lnTo>
                    <a:pt x="6193" y="6152"/>
                  </a:lnTo>
                  <a:lnTo>
                    <a:pt x="6206" y="6083"/>
                  </a:lnTo>
                  <a:lnTo>
                    <a:pt x="6289" y="6069"/>
                  </a:lnTo>
                  <a:lnTo>
                    <a:pt x="6303" y="6055"/>
                  </a:lnTo>
                  <a:lnTo>
                    <a:pt x="6303" y="6041"/>
                  </a:lnTo>
                  <a:lnTo>
                    <a:pt x="6303" y="6028"/>
                  </a:lnTo>
                  <a:lnTo>
                    <a:pt x="6275" y="6028"/>
                  </a:lnTo>
                  <a:lnTo>
                    <a:pt x="6193" y="6014"/>
                  </a:lnTo>
                  <a:lnTo>
                    <a:pt x="6179" y="5917"/>
                  </a:lnTo>
                  <a:lnTo>
                    <a:pt x="6303" y="5890"/>
                  </a:lnTo>
                  <a:lnTo>
                    <a:pt x="6427" y="5834"/>
                  </a:lnTo>
                  <a:lnTo>
                    <a:pt x="6441" y="5807"/>
                  </a:lnTo>
                  <a:lnTo>
                    <a:pt x="6441" y="5793"/>
                  </a:lnTo>
                  <a:lnTo>
                    <a:pt x="6427" y="5779"/>
                  </a:lnTo>
                  <a:lnTo>
                    <a:pt x="6399" y="5766"/>
                  </a:lnTo>
                  <a:lnTo>
                    <a:pt x="6289" y="5779"/>
                  </a:lnTo>
                  <a:lnTo>
                    <a:pt x="6165" y="5779"/>
                  </a:lnTo>
                  <a:lnTo>
                    <a:pt x="6234" y="5752"/>
                  </a:lnTo>
                  <a:lnTo>
                    <a:pt x="6317" y="5697"/>
                  </a:lnTo>
                  <a:lnTo>
                    <a:pt x="6317" y="5683"/>
                  </a:lnTo>
                  <a:lnTo>
                    <a:pt x="6303" y="5683"/>
                  </a:lnTo>
                  <a:lnTo>
                    <a:pt x="6262" y="5669"/>
                  </a:lnTo>
                  <a:lnTo>
                    <a:pt x="6220" y="5655"/>
                  </a:lnTo>
                  <a:lnTo>
                    <a:pt x="6124" y="5669"/>
                  </a:lnTo>
                  <a:lnTo>
                    <a:pt x="6096" y="5600"/>
                  </a:lnTo>
                  <a:lnTo>
                    <a:pt x="6165" y="5572"/>
                  </a:lnTo>
                  <a:lnTo>
                    <a:pt x="6317" y="5517"/>
                  </a:lnTo>
                  <a:lnTo>
                    <a:pt x="6468" y="5476"/>
                  </a:lnTo>
                  <a:lnTo>
                    <a:pt x="6758" y="5421"/>
                  </a:lnTo>
                  <a:lnTo>
                    <a:pt x="7061" y="5379"/>
                  </a:lnTo>
                  <a:lnTo>
                    <a:pt x="7365" y="5324"/>
                  </a:lnTo>
                  <a:lnTo>
                    <a:pt x="7392" y="5407"/>
                  </a:lnTo>
                  <a:lnTo>
                    <a:pt x="7434" y="5490"/>
                  </a:lnTo>
                  <a:lnTo>
                    <a:pt x="7461" y="5600"/>
                  </a:lnTo>
                  <a:lnTo>
                    <a:pt x="7475" y="5710"/>
                  </a:lnTo>
                  <a:lnTo>
                    <a:pt x="7489" y="5945"/>
                  </a:lnTo>
                  <a:lnTo>
                    <a:pt x="7461" y="6152"/>
                  </a:lnTo>
                  <a:lnTo>
                    <a:pt x="7434" y="6359"/>
                  </a:lnTo>
                  <a:lnTo>
                    <a:pt x="7392" y="6552"/>
                  </a:lnTo>
                  <a:lnTo>
                    <a:pt x="7365" y="6758"/>
                  </a:lnTo>
                  <a:lnTo>
                    <a:pt x="7379" y="6786"/>
                  </a:lnTo>
                  <a:lnTo>
                    <a:pt x="7392" y="6800"/>
                  </a:lnTo>
                  <a:lnTo>
                    <a:pt x="7420" y="6800"/>
                  </a:lnTo>
                  <a:lnTo>
                    <a:pt x="7434" y="6772"/>
                  </a:lnTo>
                  <a:lnTo>
                    <a:pt x="7503" y="6676"/>
                  </a:lnTo>
                  <a:lnTo>
                    <a:pt x="7544" y="6579"/>
                  </a:lnTo>
                  <a:lnTo>
                    <a:pt x="7572" y="6455"/>
                  </a:lnTo>
                  <a:lnTo>
                    <a:pt x="7599" y="6345"/>
                  </a:lnTo>
                  <a:lnTo>
                    <a:pt x="7627" y="6097"/>
                  </a:lnTo>
                  <a:lnTo>
                    <a:pt x="7627" y="5862"/>
                  </a:lnTo>
                  <a:lnTo>
                    <a:pt x="7627" y="5710"/>
                  </a:lnTo>
                  <a:lnTo>
                    <a:pt x="7599" y="5531"/>
                  </a:lnTo>
                  <a:lnTo>
                    <a:pt x="7586" y="5435"/>
                  </a:lnTo>
                  <a:lnTo>
                    <a:pt x="7544" y="5352"/>
                  </a:lnTo>
                  <a:lnTo>
                    <a:pt x="7503" y="5283"/>
                  </a:lnTo>
                  <a:lnTo>
                    <a:pt x="7448" y="5241"/>
                  </a:lnTo>
                  <a:lnTo>
                    <a:pt x="7434" y="5214"/>
                  </a:lnTo>
                  <a:lnTo>
                    <a:pt x="7392" y="5186"/>
                  </a:lnTo>
                  <a:lnTo>
                    <a:pt x="7241" y="5173"/>
                  </a:lnTo>
                  <a:lnTo>
                    <a:pt x="7075" y="5159"/>
                  </a:lnTo>
                  <a:lnTo>
                    <a:pt x="6910" y="5173"/>
                  </a:lnTo>
                  <a:lnTo>
                    <a:pt x="6730" y="5186"/>
                  </a:lnTo>
                  <a:lnTo>
                    <a:pt x="6537" y="5214"/>
                  </a:lnTo>
                  <a:lnTo>
                    <a:pt x="6358" y="5255"/>
                  </a:lnTo>
                  <a:lnTo>
                    <a:pt x="6179" y="5310"/>
                  </a:lnTo>
                  <a:lnTo>
                    <a:pt x="6000" y="5379"/>
                  </a:lnTo>
                  <a:lnTo>
                    <a:pt x="5972" y="5310"/>
                  </a:lnTo>
                  <a:lnTo>
                    <a:pt x="6124" y="5186"/>
                  </a:lnTo>
                  <a:lnTo>
                    <a:pt x="6124" y="5173"/>
                  </a:lnTo>
                  <a:lnTo>
                    <a:pt x="6110" y="5159"/>
                  </a:lnTo>
                  <a:lnTo>
                    <a:pt x="6013" y="5200"/>
                  </a:lnTo>
                  <a:lnTo>
                    <a:pt x="5917" y="5241"/>
                  </a:lnTo>
                  <a:lnTo>
                    <a:pt x="5889" y="5200"/>
                  </a:lnTo>
                  <a:lnTo>
                    <a:pt x="5958" y="5145"/>
                  </a:lnTo>
                  <a:lnTo>
                    <a:pt x="6013" y="5090"/>
                  </a:lnTo>
                  <a:lnTo>
                    <a:pt x="6055" y="5048"/>
                  </a:lnTo>
                  <a:lnTo>
                    <a:pt x="6068" y="5021"/>
                  </a:lnTo>
                  <a:lnTo>
                    <a:pt x="6055" y="5007"/>
                  </a:lnTo>
                  <a:lnTo>
                    <a:pt x="6027" y="5007"/>
                  </a:lnTo>
                  <a:lnTo>
                    <a:pt x="5972" y="5021"/>
                  </a:lnTo>
                  <a:lnTo>
                    <a:pt x="5903" y="5048"/>
                  </a:lnTo>
                  <a:lnTo>
                    <a:pt x="5806" y="5090"/>
                  </a:lnTo>
                  <a:lnTo>
                    <a:pt x="5793" y="5062"/>
                  </a:lnTo>
                  <a:lnTo>
                    <a:pt x="5875" y="4993"/>
                  </a:lnTo>
                  <a:lnTo>
                    <a:pt x="5889" y="4966"/>
                  </a:lnTo>
                  <a:lnTo>
                    <a:pt x="5875" y="4952"/>
                  </a:lnTo>
                  <a:lnTo>
                    <a:pt x="5862" y="4938"/>
                  </a:lnTo>
                  <a:lnTo>
                    <a:pt x="5848" y="4952"/>
                  </a:lnTo>
                  <a:lnTo>
                    <a:pt x="5738" y="4993"/>
                  </a:lnTo>
                  <a:lnTo>
                    <a:pt x="5724" y="4979"/>
                  </a:lnTo>
                  <a:lnTo>
                    <a:pt x="5738" y="4966"/>
                  </a:lnTo>
                  <a:lnTo>
                    <a:pt x="5834" y="4883"/>
                  </a:lnTo>
                  <a:lnTo>
                    <a:pt x="5931" y="4759"/>
                  </a:lnTo>
                  <a:lnTo>
                    <a:pt x="5931" y="4731"/>
                  </a:lnTo>
                  <a:lnTo>
                    <a:pt x="5903" y="4731"/>
                  </a:lnTo>
                  <a:lnTo>
                    <a:pt x="5779" y="4786"/>
                  </a:lnTo>
                  <a:lnTo>
                    <a:pt x="5669" y="4869"/>
                  </a:lnTo>
                  <a:lnTo>
                    <a:pt x="5641" y="4883"/>
                  </a:lnTo>
                  <a:lnTo>
                    <a:pt x="5613" y="4855"/>
                  </a:lnTo>
                  <a:lnTo>
                    <a:pt x="5710" y="4745"/>
                  </a:lnTo>
                  <a:lnTo>
                    <a:pt x="5710" y="4717"/>
                  </a:lnTo>
                  <a:lnTo>
                    <a:pt x="5710" y="4704"/>
                  </a:lnTo>
                  <a:lnTo>
                    <a:pt x="5641" y="4704"/>
                  </a:lnTo>
                  <a:lnTo>
                    <a:pt x="5600" y="4717"/>
                  </a:lnTo>
                  <a:lnTo>
                    <a:pt x="5517" y="4759"/>
                  </a:lnTo>
                  <a:lnTo>
                    <a:pt x="5503" y="4745"/>
                  </a:lnTo>
                  <a:lnTo>
                    <a:pt x="5793" y="4455"/>
                  </a:lnTo>
                  <a:lnTo>
                    <a:pt x="5931" y="4331"/>
                  </a:lnTo>
                  <a:lnTo>
                    <a:pt x="6068" y="4207"/>
                  </a:lnTo>
                  <a:lnTo>
                    <a:pt x="6220" y="4097"/>
                  </a:lnTo>
                  <a:lnTo>
                    <a:pt x="6386" y="4000"/>
                  </a:lnTo>
                  <a:lnTo>
                    <a:pt x="6496" y="3959"/>
                  </a:lnTo>
                  <a:lnTo>
                    <a:pt x="6606" y="3945"/>
                  </a:lnTo>
                  <a:lnTo>
                    <a:pt x="6717" y="3959"/>
                  </a:lnTo>
                  <a:lnTo>
                    <a:pt x="6827" y="3987"/>
                  </a:lnTo>
                  <a:lnTo>
                    <a:pt x="7048" y="4069"/>
                  </a:lnTo>
                  <a:lnTo>
                    <a:pt x="7255" y="4152"/>
                  </a:lnTo>
                  <a:lnTo>
                    <a:pt x="7268" y="4152"/>
                  </a:lnTo>
                  <a:lnTo>
                    <a:pt x="7268" y="4138"/>
                  </a:lnTo>
                  <a:lnTo>
                    <a:pt x="7255" y="4055"/>
                  </a:lnTo>
                  <a:lnTo>
                    <a:pt x="7213" y="3987"/>
                  </a:lnTo>
                  <a:lnTo>
                    <a:pt x="7144" y="3931"/>
                  </a:lnTo>
                  <a:lnTo>
                    <a:pt x="7061" y="3876"/>
                  </a:lnTo>
                  <a:lnTo>
                    <a:pt x="6979" y="3835"/>
                  </a:lnTo>
                  <a:lnTo>
                    <a:pt x="6896" y="3807"/>
                  </a:lnTo>
                  <a:lnTo>
                    <a:pt x="6717" y="3780"/>
                  </a:lnTo>
                  <a:lnTo>
                    <a:pt x="6606" y="3766"/>
                  </a:lnTo>
                  <a:lnTo>
                    <a:pt x="6496" y="3780"/>
                  </a:lnTo>
                  <a:lnTo>
                    <a:pt x="6399" y="3793"/>
                  </a:lnTo>
                  <a:lnTo>
                    <a:pt x="6303" y="3835"/>
                  </a:lnTo>
                  <a:lnTo>
                    <a:pt x="6206" y="3876"/>
                  </a:lnTo>
                  <a:lnTo>
                    <a:pt x="6110" y="3931"/>
                  </a:lnTo>
                  <a:lnTo>
                    <a:pt x="5931" y="4055"/>
                  </a:lnTo>
                  <a:lnTo>
                    <a:pt x="5779" y="4180"/>
                  </a:lnTo>
                  <a:lnTo>
                    <a:pt x="5627" y="4304"/>
                  </a:lnTo>
                  <a:lnTo>
                    <a:pt x="5365" y="4566"/>
                  </a:lnTo>
                  <a:lnTo>
                    <a:pt x="5420" y="4428"/>
                  </a:lnTo>
                  <a:lnTo>
                    <a:pt x="5420" y="4400"/>
                  </a:lnTo>
                  <a:lnTo>
                    <a:pt x="5407" y="4386"/>
                  </a:lnTo>
                  <a:lnTo>
                    <a:pt x="5365" y="4386"/>
                  </a:lnTo>
                  <a:lnTo>
                    <a:pt x="5296" y="4455"/>
                  </a:lnTo>
                  <a:lnTo>
                    <a:pt x="5227" y="4538"/>
                  </a:lnTo>
                  <a:lnTo>
                    <a:pt x="5200" y="4511"/>
                  </a:lnTo>
                  <a:lnTo>
                    <a:pt x="5310" y="4373"/>
                  </a:lnTo>
                  <a:lnTo>
                    <a:pt x="5310" y="4359"/>
                  </a:lnTo>
                  <a:lnTo>
                    <a:pt x="5296" y="4345"/>
                  </a:lnTo>
                  <a:lnTo>
                    <a:pt x="5296" y="4331"/>
                  </a:lnTo>
                  <a:lnTo>
                    <a:pt x="5269" y="4331"/>
                  </a:lnTo>
                  <a:lnTo>
                    <a:pt x="5172" y="4386"/>
                  </a:lnTo>
                  <a:lnTo>
                    <a:pt x="5076" y="4442"/>
                  </a:lnTo>
                  <a:lnTo>
                    <a:pt x="5048" y="4428"/>
                  </a:lnTo>
                  <a:lnTo>
                    <a:pt x="5144" y="4304"/>
                  </a:lnTo>
                  <a:lnTo>
                    <a:pt x="5144" y="4276"/>
                  </a:lnTo>
                  <a:lnTo>
                    <a:pt x="5131" y="4262"/>
                  </a:lnTo>
                  <a:lnTo>
                    <a:pt x="5117" y="4249"/>
                  </a:lnTo>
                  <a:lnTo>
                    <a:pt x="5103" y="4262"/>
                  </a:lnTo>
                  <a:lnTo>
                    <a:pt x="4938" y="4373"/>
                  </a:lnTo>
                  <a:lnTo>
                    <a:pt x="4910" y="4359"/>
                  </a:lnTo>
                  <a:lnTo>
                    <a:pt x="4993" y="4221"/>
                  </a:lnTo>
                  <a:lnTo>
                    <a:pt x="4993" y="4207"/>
                  </a:lnTo>
                  <a:lnTo>
                    <a:pt x="4979" y="4193"/>
                  </a:lnTo>
                  <a:lnTo>
                    <a:pt x="4951" y="4193"/>
                  </a:lnTo>
                  <a:lnTo>
                    <a:pt x="4814" y="4317"/>
                  </a:lnTo>
                  <a:lnTo>
                    <a:pt x="4745" y="4290"/>
                  </a:lnTo>
                  <a:lnTo>
                    <a:pt x="4800" y="4180"/>
                  </a:lnTo>
                  <a:lnTo>
                    <a:pt x="4800" y="4166"/>
                  </a:lnTo>
                  <a:lnTo>
                    <a:pt x="4800" y="4152"/>
                  </a:lnTo>
                  <a:lnTo>
                    <a:pt x="4772" y="4152"/>
                  </a:lnTo>
                  <a:lnTo>
                    <a:pt x="4758" y="4166"/>
                  </a:lnTo>
                  <a:lnTo>
                    <a:pt x="4676" y="4262"/>
                  </a:lnTo>
                  <a:lnTo>
                    <a:pt x="4524" y="4235"/>
                  </a:lnTo>
                  <a:lnTo>
                    <a:pt x="4593" y="4028"/>
                  </a:lnTo>
                  <a:lnTo>
                    <a:pt x="4593" y="4014"/>
                  </a:lnTo>
                  <a:lnTo>
                    <a:pt x="4593" y="4000"/>
                  </a:lnTo>
                  <a:lnTo>
                    <a:pt x="4579" y="4000"/>
                  </a:lnTo>
                  <a:lnTo>
                    <a:pt x="4565" y="4014"/>
                  </a:lnTo>
                  <a:lnTo>
                    <a:pt x="4483" y="4111"/>
                  </a:lnTo>
                  <a:lnTo>
                    <a:pt x="4414" y="4221"/>
                  </a:lnTo>
                  <a:lnTo>
                    <a:pt x="4386" y="4221"/>
                  </a:lnTo>
                  <a:lnTo>
                    <a:pt x="4455" y="4097"/>
                  </a:lnTo>
                  <a:lnTo>
                    <a:pt x="4510" y="3973"/>
                  </a:lnTo>
                  <a:lnTo>
                    <a:pt x="4510" y="3959"/>
                  </a:lnTo>
                  <a:lnTo>
                    <a:pt x="4496" y="3959"/>
                  </a:lnTo>
                  <a:lnTo>
                    <a:pt x="4469" y="3945"/>
                  </a:lnTo>
                  <a:lnTo>
                    <a:pt x="4400" y="4000"/>
                  </a:lnTo>
                  <a:lnTo>
                    <a:pt x="4345" y="4069"/>
                  </a:lnTo>
                  <a:lnTo>
                    <a:pt x="4289" y="4138"/>
                  </a:lnTo>
                  <a:lnTo>
                    <a:pt x="4248" y="4207"/>
                  </a:lnTo>
                  <a:lnTo>
                    <a:pt x="4207" y="4207"/>
                  </a:lnTo>
                  <a:lnTo>
                    <a:pt x="4234" y="3973"/>
                  </a:lnTo>
                  <a:lnTo>
                    <a:pt x="4234" y="3959"/>
                  </a:lnTo>
                  <a:lnTo>
                    <a:pt x="4220" y="3973"/>
                  </a:lnTo>
                  <a:lnTo>
                    <a:pt x="4124" y="4193"/>
                  </a:lnTo>
                  <a:lnTo>
                    <a:pt x="4083" y="4193"/>
                  </a:lnTo>
                  <a:lnTo>
                    <a:pt x="4083" y="4124"/>
                  </a:lnTo>
                  <a:lnTo>
                    <a:pt x="4083" y="4042"/>
                  </a:lnTo>
                  <a:lnTo>
                    <a:pt x="4083" y="4028"/>
                  </a:lnTo>
                  <a:lnTo>
                    <a:pt x="4069" y="4014"/>
                  </a:lnTo>
                  <a:lnTo>
                    <a:pt x="4055" y="4028"/>
                  </a:lnTo>
                  <a:lnTo>
                    <a:pt x="4041" y="4028"/>
                  </a:lnTo>
                  <a:lnTo>
                    <a:pt x="4000" y="4111"/>
                  </a:lnTo>
                  <a:lnTo>
                    <a:pt x="3972" y="4193"/>
                  </a:lnTo>
                  <a:lnTo>
                    <a:pt x="3903" y="4193"/>
                  </a:lnTo>
                  <a:lnTo>
                    <a:pt x="3903" y="4042"/>
                  </a:lnTo>
                  <a:lnTo>
                    <a:pt x="3917" y="2745"/>
                  </a:lnTo>
                  <a:lnTo>
                    <a:pt x="3917" y="2070"/>
                  </a:lnTo>
                  <a:lnTo>
                    <a:pt x="3931" y="1380"/>
                  </a:lnTo>
                  <a:lnTo>
                    <a:pt x="3931" y="1035"/>
                  </a:lnTo>
                  <a:lnTo>
                    <a:pt x="3917" y="690"/>
                  </a:lnTo>
                  <a:lnTo>
                    <a:pt x="3903" y="359"/>
                  </a:lnTo>
                  <a:lnTo>
                    <a:pt x="3862" y="15"/>
                  </a:lnTo>
                  <a:lnTo>
                    <a:pt x="3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5751425" y="2523050"/>
              <a:ext cx="9325" cy="9675"/>
            </a:xfrm>
            <a:custGeom>
              <a:avLst/>
              <a:gdLst/>
              <a:ahLst/>
              <a:cxnLst/>
              <a:rect l="0" t="0" r="0" b="0"/>
              <a:pathLst>
                <a:path w="373" h="387" extrusionOk="0">
                  <a:moveTo>
                    <a:pt x="290" y="1"/>
                  </a:moveTo>
                  <a:lnTo>
                    <a:pt x="221" y="15"/>
                  </a:lnTo>
                  <a:lnTo>
                    <a:pt x="180" y="28"/>
                  </a:lnTo>
                  <a:lnTo>
                    <a:pt x="124" y="70"/>
                  </a:lnTo>
                  <a:lnTo>
                    <a:pt x="83" y="111"/>
                  </a:lnTo>
                  <a:lnTo>
                    <a:pt x="42" y="152"/>
                  </a:lnTo>
                  <a:lnTo>
                    <a:pt x="14" y="208"/>
                  </a:lnTo>
                  <a:lnTo>
                    <a:pt x="0" y="277"/>
                  </a:lnTo>
                  <a:lnTo>
                    <a:pt x="0" y="332"/>
                  </a:lnTo>
                  <a:lnTo>
                    <a:pt x="28" y="373"/>
                  </a:lnTo>
                  <a:lnTo>
                    <a:pt x="69" y="387"/>
                  </a:lnTo>
                  <a:lnTo>
                    <a:pt x="111" y="387"/>
                  </a:lnTo>
                  <a:lnTo>
                    <a:pt x="138" y="359"/>
                  </a:lnTo>
                  <a:lnTo>
                    <a:pt x="166" y="290"/>
                  </a:lnTo>
                  <a:lnTo>
                    <a:pt x="180" y="263"/>
                  </a:lnTo>
                  <a:lnTo>
                    <a:pt x="207" y="235"/>
                  </a:lnTo>
                  <a:lnTo>
                    <a:pt x="262" y="194"/>
                  </a:lnTo>
                  <a:lnTo>
                    <a:pt x="331" y="166"/>
                  </a:lnTo>
                  <a:lnTo>
                    <a:pt x="345" y="139"/>
                  </a:lnTo>
                  <a:lnTo>
                    <a:pt x="359" y="125"/>
                  </a:lnTo>
                  <a:lnTo>
                    <a:pt x="373" y="97"/>
                  </a:lnTo>
                  <a:lnTo>
                    <a:pt x="359" y="70"/>
                  </a:lnTo>
                  <a:lnTo>
                    <a:pt x="331" y="28"/>
                  </a:lnTo>
                  <a:lnTo>
                    <a:pt x="304" y="15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5776250" y="2523050"/>
              <a:ext cx="7250" cy="9350"/>
            </a:xfrm>
            <a:custGeom>
              <a:avLst/>
              <a:gdLst/>
              <a:ahLst/>
              <a:cxnLst/>
              <a:rect l="0" t="0" r="0" b="0"/>
              <a:pathLst>
                <a:path w="290" h="374" extrusionOk="0">
                  <a:moveTo>
                    <a:pt x="207" y="1"/>
                  </a:moveTo>
                  <a:lnTo>
                    <a:pt x="193" y="15"/>
                  </a:lnTo>
                  <a:lnTo>
                    <a:pt x="111" y="70"/>
                  </a:lnTo>
                  <a:lnTo>
                    <a:pt x="55" y="139"/>
                  </a:lnTo>
                  <a:lnTo>
                    <a:pt x="14" y="221"/>
                  </a:lnTo>
                  <a:lnTo>
                    <a:pt x="0" y="318"/>
                  </a:lnTo>
                  <a:lnTo>
                    <a:pt x="14" y="332"/>
                  </a:lnTo>
                  <a:lnTo>
                    <a:pt x="28" y="359"/>
                  </a:lnTo>
                  <a:lnTo>
                    <a:pt x="69" y="373"/>
                  </a:lnTo>
                  <a:lnTo>
                    <a:pt x="97" y="359"/>
                  </a:lnTo>
                  <a:lnTo>
                    <a:pt x="111" y="332"/>
                  </a:lnTo>
                  <a:lnTo>
                    <a:pt x="124" y="318"/>
                  </a:lnTo>
                  <a:lnTo>
                    <a:pt x="138" y="249"/>
                  </a:lnTo>
                  <a:lnTo>
                    <a:pt x="179" y="194"/>
                  </a:lnTo>
                  <a:lnTo>
                    <a:pt x="276" y="111"/>
                  </a:lnTo>
                  <a:lnTo>
                    <a:pt x="290" y="97"/>
                  </a:lnTo>
                  <a:lnTo>
                    <a:pt x="290" y="70"/>
                  </a:lnTo>
                  <a:lnTo>
                    <a:pt x="290" y="56"/>
                  </a:lnTo>
                  <a:lnTo>
                    <a:pt x="276" y="28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5737275" y="2515125"/>
              <a:ext cx="3475" cy="3825"/>
            </a:xfrm>
            <a:custGeom>
              <a:avLst/>
              <a:gdLst/>
              <a:ahLst/>
              <a:cxnLst/>
              <a:rect l="0" t="0" r="0" b="0"/>
              <a:pathLst>
                <a:path w="139" h="153" extrusionOk="0">
                  <a:moveTo>
                    <a:pt x="70" y="1"/>
                  </a:moveTo>
                  <a:lnTo>
                    <a:pt x="42" y="14"/>
                  </a:lnTo>
                  <a:lnTo>
                    <a:pt x="15" y="42"/>
                  </a:lnTo>
                  <a:lnTo>
                    <a:pt x="1" y="83"/>
                  </a:lnTo>
                  <a:lnTo>
                    <a:pt x="1" y="111"/>
                  </a:lnTo>
                  <a:lnTo>
                    <a:pt x="15" y="138"/>
                  </a:lnTo>
                  <a:lnTo>
                    <a:pt x="42" y="152"/>
                  </a:lnTo>
                  <a:lnTo>
                    <a:pt x="70" y="152"/>
                  </a:lnTo>
                  <a:lnTo>
                    <a:pt x="97" y="138"/>
                  </a:lnTo>
                  <a:lnTo>
                    <a:pt x="125" y="111"/>
                  </a:lnTo>
                  <a:lnTo>
                    <a:pt x="139" y="97"/>
                  </a:lnTo>
                  <a:lnTo>
                    <a:pt x="139" y="70"/>
                  </a:lnTo>
                  <a:lnTo>
                    <a:pt x="125" y="28"/>
                  </a:lnTo>
                  <a:lnTo>
                    <a:pt x="84" y="14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5796250" y="2513400"/>
              <a:ext cx="3800" cy="3825"/>
            </a:xfrm>
            <a:custGeom>
              <a:avLst/>
              <a:gdLst/>
              <a:ahLst/>
              <a:cxnLst/>
              <a:rect l="0" t="0" r="0" b="0"/>
              <a:pathLst>
                <a:path w="152" h="153" extrusionOk="0">
                  <a:moveTo>
                    <a:pt x="97" y="1"/>
                  </a:moveTo>
                  <a:lnTo>
                    <a:pt x="69" y="14"/>
                  </a:lnTo>
                  <a:lnTo>
                    <a:pt x="41" y="28"/>
                  </a:lnTo>
                  <a:lnTo>
                    <a:pt x="14" y="56"/>
                  </a:lnTo>
                  <a:lnTo>
                    <a:pt x="0" y="70"/>
                  </a:lnTo>
                  <a:lnTo>
                    <a:pt x="0" y="97"/>
                  </a:lnTo>
                  <a:lnTo>
                    <a:pt x="0" y="125"/>
                  </a:lnTo>
                  <a:lnTo>
                    <a:pt x="28" y="152"/>
                  </a:lnTo>
                  <a:lnTo>
                    <a:pt x="55" y="152"/>
                  </a:lnTo>
                  <a:lnTo>
                    <a:pt x="83" y="139"/>
                  </a:lnTo>
                  <a:lnTo>
                    <a:pt x="124" y="111"/>
                  </a:lnTo>
                  <a:lnTo>
                    <a:pt x="138" y="97"/>
                  </a:lnTo>
                  <a:lnTo>
                    <a:pt x="152" y="70"/>
                  </a:lnTo>
                  <a:lnTo>
                    <a:pt x="138" y="56"/>
                  </a:lnTo>
                  <a:lnTo>
                    <a:pt x="138" y="28"/>
                  </a:lnTo>
                  <a:lnTo>
                    <a:pt x="110" y="14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1" name="Shape 61"/>
          <p:cNvSpPr/>
          <p:nvPr/>
        </p:nvSpPr>
        <p:spPr>
          <a:xfrm>
            <a:off x="1254575" y="1753200"/>
            <a:ext cx="6634800" cy="3351600"/>
          </a:xfrm>
          <a:prstGeom prst="frame">
            <a:avLst>
              <a:gd name="adj1" fmla="val 1812"/>
            </a:avLst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2" name="Shape 62"/>
          <p:cNvGrpSpPr/>
          <p:nvPr/>
        </p:nvGrpSpPr>
        <p:grpSpPr>
          <a:xfrm rot="-941926">
            <a:off x="7517092" y="4794551"/>
            <a:ext cx="554706" cy="935491"/>
            <a:chOff x="331200" y="2441000"/>
            <a:chExt cx="144500" cy="182750"/>
          </a:xfrm>
        </p:grpSpPr>
        <p:sp>
          <p:nvSpPr>
            <p:cNvPr id="63" name="Shape 63"/>
            <p:cNvSpPr/>
            <p:nvPr/>
          </p:nvSpPr>
          <p:spPr>
            <a:xfrm>
              <a:off x="369125" y="2573750"/>
              <a:ext cx="86225" cy="50000"/>
            </a:xfrm>
            <a:custGeom>
              <a:avLst/>
              <a:gdLst/>
              <a:ahLst/>
              <a:cxnLst/>
              <a:rect l="0" t="0" r="0" b="0"/>
              <a:pathLst>
                <a:path w="3449" h="2000" extrusionOk="0">
                  <a:moveTo>
                    <a:pt x="3269" y="0"/>
                  </a:moveTo>
                  <a:lnTo>
                    <a:pt x="3214" y="55"/>
                  </a:lnTo>
                  <a:lnTo>
                    <a:pt x="3159" y="110"/>
                  </a:lnTo>
                  <a:lnTo>
                    <a:pt x="3062" y="248"/>
                  </a:lnTo>
                  <a:lnTo>
                    <a:pt x="2993" y="386"/>
                  </a:lnTo>
                  <a:lnTo>
                    <a:pt x="2910" y="524"/>
                  </a:lnTo>
                  <a:lnTo>
                    <a:pt x="2800" y="648"/>
                  </a:lnTo>
                  <a:lnTo>
                    <a:pt x="2814" y="676"/>
                  </a:lnTo>
                  <a:lnTo>
                    <a:pt x="2842" y="800"/>
                  </a:lnTo>
                  <a:lnTo>
                    <a:pt x="2842" y="869"/>
                  </a:lnTo>
                  <a:lnTo>
                    <a:pt x="2842" y="938"/>
                  </a:lnTo>
                  <a:lnTo>
                    <a:pt x="2828" y="1007"/>
                  </a:lnTo>
                  <a:lnTo>
                    <a:pt x="2800" y="1062"/>
                  </a:lnTo>
                  <a:lnTo>
                    <a:pt x="2759" y="1103"/>
                  </a:lnTo>
                  <a:lnTo>
                    <a:pt x="2704" y="1145"/>
                  </a:lnTo>
                  <a:lnTo>
                    <a:pt x="2662" y="1145"/>
                  </a:lnTo>
                  <a:lnTo>
                    <a:pt x="2635" y="1131"/>
                  </a:lnTo>
                  <a:lnTo>
                    <a:pt x="2607" y="1103"/>
                  </a:lnTo>
                  <a:lnTo>
                    <a:pt x="2621" y="1062"/>
                  </a:lnTo>
                  <a:lnTo>
                    <a:pt x="2676" y="938"/>
                  </a:lnTo>
                  <a:lnTo>
                    <a:pt x="2690" y="869"/>
                  </a:lnTo>
                  <a:lnTo>
                    <a:pt x="2676" y="786"/>
                  </a:lnTo>
                  <a:lnTo>
                    <a:pt x="2676" y="759"/>
                  </a:lnTo>
                  <a:lnTo>
                    <a:pt x="2538" y="841"/>
                  </a:lnTo>
                  <a:lnTo>
                    <a:pt x="2414" y="924"/>
                  </a:lnTo>
                  <a:lnTo>
                    <a:pt x="2442" y="1076"/>
                  </a:lnTo>
                  <a:lnTo>
                    <a:pt x="2455" y="1214"/>
                  </a:lnTo>
                  <a:lnTo>
                    <a:pt x="2455" y="1255"/>
                  </a:lnTo>
                  <a:lnTo>
                    <a:pt x="2428" y="1296"/>
                  </a:lnTo>
                  <a:lnTo>
                    <a:pt x="2400" y="1310"/>
                  </a:lnTo>
                  <a:lnTo>
                    <a:pt x="2359" y="1310"/>
                  </a:lnTo>
                  <a:lnTo>
                    <a:pt x="2331" y="1296"/>
                  </a:lnTo>
                  <a:lnTo>
                    <a:pt x="2304" y="1283"/>
                  </a:lnTo>
                  <a:lnTo>
                    <a:pt x="2290" y="1255"/>
                  </a:lnTo>
                  <a:lnTo>
                    <a:pt x="2290" y="1227"/>
                  </a:lnTo>
                  <a:lnTo>
                    <a:pt x="2304" y="1200"/>
                  </a:lnTo>
                  <a:lnTo>
                    <a:pt x="2262" y="993"/>
                  </a:lnTo>
                  <a:lnTo>
                    <a:pt x="2042" y="1062"/>
                  </a:lnTo>
                  <a:lnTo>
                    <a:pt x="1904" y="1103"/>
                  </a:lnTo>
                  <a:lnTo>
                    <a:pt x="1945" y="1214"/>
                  </a:lnTo>
                  <a:lnTo>
                    <a:pt x="1973" y="1338"/>
                  </a:lnTo>
                  <a:lnTo>
                    <a:pt x="1986" y="1462"/>
                  </a:lnTo>
                  <a:lnTo>
                    <a:pt x="1973" y="1517"/>
                  </a:lnTo>
                  <a:lnTo>
                    <a:pt x="1959" y="1572"/>
                  </a:lnTo>
                  <a:lnTo>
                    <a:pt x="1945" y="1586"/>
                  </a:lnTo>
                  <a:lnTo>
                    <a:pt x="1918" y="1600"/>
                  </a:lnTo>
                  <a:lnTo>
                    <a:pt x="1890" y="1600"/>
                  </a:lnTo>
                  <a:lnTo>
                    <a:pt x="1862" y="1572"/>
                  </a:lnTo>
                  <a:lnTo>
                    <a:pt x="1821" y="1476"/>
                  </a:lnTo>
                  <a:lnTo>
                    <a:pt x="1793" y="1365"/>
                  </a:lnTo>
                  <a:lnTo>
                    <a:pt x="1752" y="1145"/>
                  </a:lnTo>
                  <a:lnTo>
                    <a:pt x="1449" y="1186"/>
                  </a:lnTo>
                  <a:lnTo>
                    <a:pt x="1490" y="1283"/>
                  </a:lnTo>
                  <a:lnTo>
                    <a:pt x="1545" y="1379"/>
                  </a:lnTo>
                  <a:lnTo>
                    <a:pt x="1559" y="1434"/>
                  </a:lnTo>
                  <a:lnTo>
                    <a:pt x="1545" y="1476"/>
                  </a:lnTo>
                  <a:lnTo>
                    <a:pt x="1518" y="1503"/>
                  </a:lnTo>
                  <a:lnTo>
                    <a:pt x="1462" y="1503"/>
                  </a:lnTo>
                  <a:lnTo>
                    <a:pt x="1421" y="1489"/>
                  </a:lnTo>
                  <a:lnTo>
                    <a:pt x="1393" y="1462"/>
                  </a:lnTo>
                  <a:lnTo>
                    <a:pt x="1338" y="1393"/>
                  </a:lnTo>
                  <a:lnTo>
                    <a:pt x="1297" y="1296"/>
                  </a:lnTo>
                  <a:lnTo>
                    <a:pt x="1269" y="1200"/>
                  </a:lnTo>
                  <a:lnTo>
                    <a:pt x="994" y="1200"/>
                  </a:lnTo>
                  <a:lnTo>
                    <a:pt x="1090" y="1379"/>
                  </a:lnTo>
                  <a:lnTo>
                    <a:pt x="1131" y="1462"/>
                  </a:lnTo>
                  <a:lnTo>
                    <a:pt x="1173" y="1558"/>
                  </a:lnTo>
                  <a:lnTo>
                    <a:pt x="1173" y="1586"/>
                  </a:lnTo>
                  <a:lnTo>
                    <a:pt x="1145" y="1614"/>
                  </a:lnTo>
                  <a:lnTo>
                    <a:pt x="1118" y="1641"/>
                  </a:lnTo>
                  <a:lnTo>
                    <a:pt x="1076" y="1627"/>
                  </a:lnTo>
                  <a:lnTo>
                    <a:pt x="1021" y="1600"/>
                  </a:lnTo>
                  <a:lnTo>
                    <a:pt x="980" y="1558"/>
                  </a:lnTo>
                  <a:lnTo>
                    <a:pt x="938" y="1503"/>
                  </a:lnTo>
                  <a:lnTo>
                    <a:pt x="897" y="1434"/>
                  </a:lnTo>
                  <a:lnTo>
                    <a:pt x="842" y="1296"/>
                  </a:lnTo>
                  <a:lnTo>
                    <a:pt x="800" y="1172"/>
                  </a:lnTo>
                  <a:lnTo>
                    <a:pt x="704" y="1145"/>
                  </a:lnTo>
                  <a:lnTo>
                    <a:pt x="621" y="1117"/>
                  </a:lnTo>
                  <a:lnTo>
                    <a:pt x="525" y="1062"/>
                  </a:lnTo>
                  <a:lnTo>
                    <a:pt x="456" y="993"/>
                  </a:lnTo>
                  <a:lnTo>
                    <a:pt x="387" y="910"/>
                  </a:lnTo>
                  <a:lnTo>
                    <a:pt x="304" y="814"/>
                  </a:lnTo>
                  <a:lnTo>
                    <a:pt x="263" y="759"/>
                  </a:lnTo>
                  <a:lnTo>
                    <a:pt x="207" y="731"/>
                  </a:lnTo>
                  <a:lnTo>
                    <a:pt x="152" y="717"/>
                  </a:lnTo>
                  <a:lnTo>
                    <a:pt x="111" y="717"/>
                  </a:lnTo>
                  <a:lnTo>
                    <a:pt x="1" y="745"/>
                  </a:lnTo>
                  <a:lnTo>
                    <a:pt x="70" y="1158"/>
                  </a:lnTo>
                  <a:lnTo>
                    <a:pt x="111" y="1352"/>
                  </a:lnTo>
                  <a:lnTo>
                    <a:pt x="152" y="1448"/>
                  </a:lnTo>
                  <a:lnTo>
                    <a:pt x="194" y="1545"/>
                  </a:lnTo>
                  <a:lnTo>
                    <a:pt x="249" y="1655"/>
                  </a:lnTo>
                  <a:lnTo>
                    <a:pt x="332" y="1738"/>
                  </a:lnTo>
                  <a:lnTo>
                    <a:pt x="414" y="1807"/>
                  </a:lnTo>
                  <a:lnTo>
                    <a:pt x="497" y="1876"/>
                  </a:lnTo>
                  <a:lnTo>
                    <a:pt x="607" y="1917"/>
                  </a:lnTo>
                  <a:lnTo>
                    <a:pt x="718" y="1945"/>
                  </a:lnTo>
                  <a:lnTo>
                    <a:pt x="828" y="1972"/>
                  </a:lnTo>
                  <a:lnTo>
                    <a:pt x="938" y="1986"/>
                  </a:lnTo>
                  <a:lnTo>
                    <a:pt x="1187" y="2000"/>
                  </a:lnTo>
                  <a:lnTo>
                    <a:pt x="1435" y="1972"/>
                  </a:lnTo>
                  <a:lnTo>
                    <a:pt x="1656" y="1945"/>
                  </a:lnTo>
                  <a:lnTo>
                    <a:pt x="1862" y="1903"/>
                  </a:lnTo>
                  <a:lnTo>
                    <a:pt x="2111" y="1848"/>
                  </a:lnTo>
                  <a:lnTo>
                    <a:pt x="2359" y="1779"/>
                  </a:lnTo>
                  <a:lnTo>
                    <a:pt x="2593" y="1696"/>
                  </a:lnTo>
                  <a:lnTo>
                    <a:pt x="2828" y="1586"/>
                  </a:lnTo>
                  <a:lnTo>
                    <a:pt x="2938" y="1517"/>
                  </a:lnTo>
                  <a:lnTo>
                    <a:pt x="3035" y="1448"/>
                  </a:lnTo>
                  <a:lnTo>
                    <a:pt x="3131" y="1365"/>
                  </a:lnTo>
                  <a:lnTo>
                    <a:pt x="3214" y="1283"/>
                  </a:lnTo>
                  <a:lnTo>
                    <a:pt x="3283" y="1186"/>
                  </a:lnTo>
                  <a:lnTo>
                    <a:pt x="3352" y="1076"/>
                  </a:lnTo>
                  <a:lnTo>
                    <a:pt x="3393" y="952"/>
                  </a:lnTo>
                  <a:lnTo>
                    <a:pt x="3435" y="827"/>
                  </a:lnTo>
                  <a:lnTo>
                    <a:pt x="3448" y="731"/>
                  </a:lnTo>
                  <a:lnTo>
                    <a:pt x="3448" y="634"/>
                  </a:lnTo>
                  <a:lnTo>
                    <a:pt x="3435" y="524"/>
                  </a:lnTo>
                  <a:lnTo>
                    <a:pt x="3407" y="414"/>
                  </a:lnTo>
                  <a:lnTo>
                    <a:pt x="3338" y="207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331200" y="2441000"/>
              <a:ext cx="144500" cy="150350"/>
            </a:xfrm>
            <a:custGeom>
              <a:avLst/>
              <a:gdLst/>
              <a:ahLst/>
              <a:cxnLst/>
              <a:rect l="0" t="0" r="0" b="0"/>
              <a:pathLst>
                <a:path w="5780" h="6014" extrusionOk="0">
                  <a:moveTo>
                    <a:pt x="3876" y="2635"/>
                  </a:moveTo>
                  <a:lnTo>
                    <a:pt x="3959" y="2648"/>
                  </a:lnTo>
                  <a:lnTo>
                    <a:pt x="4055" y="2676"/>
                  </a:lnTo>
                  <a:lnTo>
                    <a:pt x="4138" y="2717"/>
                  </a:lnTo>
                  <a:lnTo>
                    <a:pt x="4221" y="2772"/>
                  </a:lnTo>
                  <a:lnTo>
                    <a:pt x="4303" y="2828"/>
                  </a:lnTo>
                  <a:lnTo>
                    <a:pt x="4372" y="2910"/>
                  </a:lnTo>
                  <a:lnTo>
                    <a:pt x="4455" y="3021"/>
                  </a:lnTo>
                  <a:lnTo>
                    <a:pt x="4510" y="3145"/>
                  </a:lnTo>
                  <a:lnTo>
                    <a:pt x="4565" y="3283"/>
                  </a:lnTo>
                  <a:lnTo>
                    <a:pt x="4607" y="3434"/>
                  </a:lnTo>
                  <a:lnTo>
                    <a:pt x="4621" y="3572"/>
                  </a:lnTo>
                  <a:lnTo>
                    <a:pt x="4607" y="3724"/>
                  </a:lnTo>
                  <a:lnTo>
                    <a:pt x="4579" y="3848"/>
                  </a:lnTo>
                  <a:lnTo>
                    <a:pt x="4552" y="3917"/>
                  </a:lnTo>
                  <a:lnTo>
                    <a:pt x="4510" y="3986"/>
                  </a:lnTo>
                  <a:lnTo>
                    <a:pt x="4455" y="4041"/>
                  </a:lnTo>
                  <a:lnTo>
                    <a:pt x="4400" y="4096"/>
                  </a:lnTo>
                  <a:lnTo>
                    <a:pt x="4345" y="4138"/>
                  </a:lnTo>
                  <a:lnTo>
                    <a:pt x="4290" y="4165"/>
                  </a:lnTo>
                  <a:lnTo>
                    <a:pt x="4221" y="4179"/>
                  </a:lnTo>
                  <a:lnTo>
                    <a:pt x="4083" y="4179"/>
                  </a:lnTo>
                  <a:lnTo>
                    <a:pt x="4014" y="4165"/>
                  </a:lnTo>
                  <a:lnTo>
                    <a:pt x="3862" y="4124"/>
                  </a:lnTo>
                  <a:lnTo>
                    <a:pt x="3738" y="4055"/>
                  </a:lnTo>
                  <a:lnTo>
                    <a:pt x="3614" y="3959"/>
                  </a:lnTo>
                  <a:lnTo>
                    <a:pt x="3503" y="3876"/>
                  </a:lnTo>
                  <a:lnTo>
                    <a:pt x="3379" y="3738"/>
                  </a:lnTo>
                  <a:lnTo>
                    <a:pt x="3310" y="3655"/>
                  </a:lnTo>
                  <a:lnTo>
                    <a:pt x="3255" y="3572"/>
                  </a:lnTo>
                  <a:lnTo>
                    <a:pt x="3200" y="3462"/>
                  </a:lnTo>
                  <a:lnTo>
                    <a:pt x="3173" y="3352"/>
                  </a:lnTo>
                  <a:lnTo>
                    <a:pt x="3173" y="3228"/>
                  </a:lnTo>
                  <a:lnTo>
                    <a:pt x="3186" y="3076"/>
                  </a:lnTo>
                  <a:lnTo>
                    <a:pt x="3214" y="2993"/>
                  </a:lnTo>
                  <a:lnTo>
                    <a:pt x="3255" y="2910"/>
                  </a:lnTo>
                  <a:lnTo>
                    <a:pt x="3310" y="2841"/>
                  </a:lnTo>
                  <a:lnTo>
                    <a:pt x="3366" y="2786"/>
                  </a:lnTo>
                  <a:lnTo>
                    <a:pt x="3435" y="2731"/>
                  </a:lnTo>
                  <a:lnTo>
                    <a:pt x="3517" y="2690"/>
                  </a:lnTo>
                  <a:lnTo>
                    <a:pt x="3600" y="2662"/>
                  </a:lnTo>
                  <a:lnTo>
                    <a:pt x="3683" y="2648"/>
                  </a:lnTo>
                  <a:lnTo>
                    <a:pt x="3779" y="2635"/>
                  </a:lnTo>
                  <a:close/>
                  <a:moveTo>
                    <a:pt x="2111" y="2745"/>
                  </a:moveTo>
                  <a:lnTo>
                    <a:pt x="2193" y="2772"/>
                  </a:lnTo>
                  <a:lnTo>
                    <a:pt x="2276" y="2786"/>
                  </a:lnTo>
                  <a:lnTo>
                    <a:pt x="2345" y="2828"/>
                  </a:lnTo>
                  <a:lnTo>
                    <a:pt x="2414" y="2855"/>
                  </a:lnTo>
                  <a:lnTo>
                    <a:pt x="2483" y="2910"/>
                  </a:lnTo>
                  <a:lnTo>
                    <a:pt x="2524" y="2966"/>
                  </a:lnTo>
                  <a:lnTo>
                    <a:pt x="2579" y="3021"/>
                  </a:lnTo>
                  <a:lnTo>
                    <a:pt x="2607" y="3090"/>
                  </a:lnTo>
                  <a:lnTo>
                    <a:pt x="2635" y="3159"/>
                  </a:lnTo>
                  <a:lnTo>
                    <a:pt x="2662" y="3228"/>
                  </a:lnTo>
                  <a:lnTo>
                    <a:pt x="2662" y="3310"/>
                  </a:lnTo>
                  <a:lnTo>
                    <a:pt x="2662" y="3393"/>
                  </a:lnTo>
                  <a:lnTo>
                    <a:pt x="2662" y="3476"/>
                  </a:lnTo>
                  <a:lnTo>
                    <a:pt x="2635" y="3559"/>
                  </a:lnTo>
                  <a:lnTo>
                    <a:pt x="2579" y="3710"/>
                  </a:lnTo>
                  <a:lnTo>
                    <a:pt x="2511" y="3848"/>
                  </a:lnTo>
                  <a:lnTo>
                    <a:pt x="2428" y="3972"/>
                  </a:lnTo>
                  <a:lnTo>
                    <a:pt x="2317" y="4083"/>
                  </a:lnTo>
                  <a:lnTo>
                    <a:pt x="2193" y="4179"/>
                  </a:lnTo>
                  <a:lnTo>
                    <a:pt x="2055" y="4262"/>
                  </a:lnTo>
                  <a:lnTo>
                    <a:pt x="1918" y="4317"/>
                  </a:lnTo>
                  <a:lnTo>
                    <a:pt x="1766" y="4358"/>
                  </a:lnTo>
                  <a:lnTo>
                    <a:pt x="1614" y="4358"/>
                  </a:lnTo>
                  <a:lnTo>
                    <a:pt x="1490" y="4345"/>
                  </a:lnTo>
                  <a:lnTo>
                    <a:pt x="1380" y="4303"/>
                  </a:lnTo>
                  <a:lnTo>
                    <a:pt x="1283" y="4234"/>
                  </a:lnTo>
                  <a:lnTo>
                    <a:pt x="1214" y="4138"/>
                  </a:lnTo>
                  <a:lnTo>
                    <a:pt x="1159" y="4027"/>
                  </a:lnTo>
                  <a:lnTo>
                    <a:pt x="1131" y="3890"/>
                  </a:lnTo>
                  <a:lnTo>
                    <a:pt x="1131" y="3738"/>
                  </a:lnTo>
                  <a:lnTo>
                    <a:pt x="1131" y="3586"/>
                  </a:lnTo>
                  <a:lnTo>
                    <a:pt x="1173" y="3434"/>
                  </a:lnTo>
                  <a:lnTo>
                    <a:pt x="1228" y="3269"/>
                  </a:lnTo>
                  <a:lnTo>
                    <a:pt x="1311" y="3117"/>
                  </a:lnTo>
                  <a:lnTo>
                    <a:pt x="1352" y="3048"/>
                  </a:lnTo>
                  <a:lnTo>
                    <a:pt x="1421" y="2979"/>
                  </a:lnTo>
                  <a:lnTo>
                    <a:pt x="1476" y="2924"/>
                  </a:lnTo>
                  <a:lnTo>
                    <a:pt x="1545" y="2869"/>
                  </a:lnTo>
                  <a:lnTo>
                    <a:pt x="1628" y="2814"/>
                  </a:lnTo>
                  <a:lnTo>
                    <a:pt x="1711" y="2786"/>
                  </a:lnTo>
                  <a:lnTo>
                    <a:pt x="1807" y="2759"/>
                  </a:lnTo>
                  <a:lnTo>
                    <a:pt x="1904" y="2745"/>
                  </a:lnTo>
                  <a:close/>
                  <a:moveTo>
                    <a:pt x="3035" y="4152"/>
                  </a:moveTo>
                  <a:lnTo>
                    <a:pt x="3076" y="4165"/>
                  </a:lnTo>
                  <a:lnTo>
                    <a:pt x="3145" y="4207"/>
                  </a:lnTo>
                  <a:lnTo>
                    <a:pt x="3214" y="4290"/>
                  </a:lnTo>
                  <a:lnTo>
                    <a:pt x="3269" y="4372"/>
                  </a:lnTo>
                  <a:lnTo>
                    <a:pt x="3324" y="4455"/>
                  </a:lnTo>
                  <a:lnTo>
                    <a:pt x="3407" y="4607"/>
                  </a:lnTo>
                  <a:lnTo>
                    <a:pt x="3421" y="4689"/>
                  </a:lnTo>
                  <a:lnTo>
                    <a:pt x="3435" y="4786"/>
                  </a:lnTo>
                  <a:lnTo>
                    <a:pt x="3407" y="4869"/>
                  </a:lnTo>
                  <a:lnTo>
                    <a:pt x="3393" y="4910"/>
                  </a:lnTo>
                  <a:lnTo>
                    <a:pt x="3366" y="4938"/>
                  </a:lnTo>
                  <a:lnTo>
                    <a:pt x="3338" y="4965"/>
                  </a:lnTo>
                  <a:lnTo>
                    <a:pt x="3297" y="4965"/>
                  </a:lnTo>
                  <a:lnTo>
                    <a:pt x="3241" y="4951"/>
                  </a:lnTo>
                  <a:lnTo>
                    <a:pt x="3173" y="4938"/>
                  </a:lnTo>
                  <a:lnTo>
                    <a:pt x="3104" y="4938"/>
                  </a:lnTo>
                  <a:lnTo>
                    <a:pt x="3035" y="4965"/>
                  </a:lnTo>
                  <a:lnTo>
                    <a:pt x="2966" y="4993"/>
                  </a:lnTo>
                  <a:lnTo>
                    <a:pt x="2924" y="4993"/>
                  </a:lnTo>
                  <a:lnTo>
                    <a:pt x="2883" y="4979"/>
                  </a:lnTo>
                  <a:lnTo>
                    <a:pt x="2855" y="4951"/>
                  </a:lnTo>
                  <a:lnTo>
                    <a:pt x="2828" y="4910"/>
                  </a:lnTo>
                  <a:lnTo>
                    <a:pt x="2800" y="4827"/>
                  </a:lnTo>
                  <a:lnTo>
                    <a:pt x="2800" y="4745"/>
                  </a:lnTo>
                  <a:lnTo>
                    <a:pt x="2828" y="4579"/>
                  </a:lnTo>
                  <a:lnTo>
                    <a:pt x="2869" y="4400"/>
                  </a:lnTo>
                  <a:lnTo>
                    <a:pt x="2910" y="4290"/>
                  </a:lnTo>
                  <a:lnTo>
                    <a:pt x="2966" y="4207"/>
                  </a:lnTo>
                  <a:lnTo>
                    <a:pt x="2979" y="4179"/>
                  </a:lnTo>
                  <a:lnTo>
                    <a:pt x="3007" y="4165"/>
                  </a:lnTo>
                  <a:lnTo>
                    <a:pt x="3035" y="4152"/>
                  </a:lnTo>
                  <a:close/>
                  <a:moveTo>
                    <a:pt x="2828" y="1"/>
                  </a:moveTo>
                  <a:lnTo>
                    <a:pt x="2607" y="14"/>
                  </a:lnTo>
                  <a:lnTo>
                    <a:pt x="2414" y="42"/>
                  </a:lnTo>
                  <a:lnTo>
                    <a:pt x="2207" y="97"/>
                  </a:lnTo>
                  <a:lnTo>
                    <a:pt x="2028" y="166"/>
                  </a:lnTo>
                  <a:lnTo>
                    <a:pt x="1904" y="180"/>
                  </a:lnTo>
                  <a:lnTo>
                    <a:pt x="1793" y="194"/>
                  </a:lnTo>
                  <a:lnTo>
                    <a:pt x="1697" y="221"/>
                  </a:lnTo>
                  <a:lnTo>
                    <a:pt x="1587" y="249"/>
                  </a:lnTo>
                  <a:lnTo>
                    <a:pt x="1490" y="290"/>
                  </a:lnTo>
                  <a:lnTo>
                    <a:pt x="1393" y="345"/>
                  </a:lnTo>
                  <a:lnTo>
                    <a:pt x="1200" y="469"/>
                  </a:lnTo>
                  <a:lnTo>
                    <a:pt x="1021" y="621"/>
                  </a:lnTo>
                  <a:lnTo>
                    <a:pt x="869" y="800"/>
                  </a:lnTo>
                  <a:lnTo>
                    <a:pt x="718" y="993"/>
                  </a:lnTo>
                  <a:lnTo>
                    <a:pt x="580" y="1200"/>
                  </a:lnTo>
                  <a:lnTo>
                    <a:pt x="456" y="1421"/>
                  </a:lnTo>
                  <a:lnTo>
                    <a:pt x="359" y="1655"/>
                  </a:lnTo>
                  <a:lnTo>
                    <a:pt x="263" y="1890"/>
                  </a:lnTo>
                  <a:lnTo>
                    <a:pt x="180" y="2124"/>
                  </a:lnTo>
                  <a:lnTo>
                    <a:pt x="111" y="2359"/>
                  </a:lnTo>
                  <a:lnTo>
                    <a:pt x="56" y="2579"/>
                  </a:lnTo>
                  <a:lnTo>
                    <a:pt x="28" y="2786"/>
                  </a:lnTo>
                  <a:lnTo>
                    <a:pt x="1" y="2993"/>
                  </a:lnTo>
                  <a:lnTo>
                    <a:pt x="1" y="3117"/>
                  </a:lnTo>
                  <a:lnTo>
                    <a:pt x="1" y="3241"/>
                  </a:lnTo>
                  <a:lnTo>
                    <a:pt x="14" y="3352"/>
                  </a:lnTo>
                  <a:lnTo>
                    <a:pt x="28" y="3462"/>
                  </a:lnTo>
                  <a:lnTo>
                    <a:pt x="56" y="3572"/>
                  </a:lnTo>
                  <a:lnTo>
                    <a:pt x="97" y="3669"/>
                  </a:lnTo>
                  <a:lnTo>
                    <a:pt x="138" y="3765"/>
                  </a:lnTo>
                  <a:lnTo>
                    <a:pt x="194" y="3848"/>
                  </a:lnTo>
                  <a:lnTo>
                    <a:pt x="318" y="4027"/>
                  </a:lnTo>
                  <a:lnTo>
                    <a:pt x="456" y="4179"/>
                  </a:lnTo>
                  <a:lnTo>
                    <a:pt x="635" y="4331"/>
                  </a:lnTo>
                  <a:lnTo>
                    <a:pt x="814" y="4483"/>
                  </a:lnTo>
                  <a:lnTo>
                    <a:pt x="938" y="4579"/>
                  </a:lnTo>
                  <a:lnTo>
                    <a:pt x="1049" y="4676"/>
                  </a:lnTo>
                  <a:lnTo>
                    <a:pt x="1145" y="4786"/>
                  </a:lnTo>
                  <a:lnTo>
                    <a:pt x="1228" y="4896"/>
                  </a:lnTo>
                  <a:lnTo>
                    <a:pt x="1297" y="5020"/>
                  </a:lnTo>
                  <a:lnTo>
                    <a:pt x="1366" y="5158"/>
                  </a:lnTo>
                  <a:lnTo>
                    <a:pt x="1407" y="5296"/>
                  </a:lnTo>
                  <a:lnTo>
                    <a:pt x="1435" y="5448"/>
                  </a:lnTo>
                  <a:lnTo>
                    <a:pt x="1435" y="5476"/>
                  </a:lnTo>
                  <a:lnTo>
                    <a:pt x="1518" y="5448"/>
                  </a:lnTo>
                  <a:lnTo>
                    <a:pt x="1669" y="5448"/>
                  </a:lnTo>
                  <a:lnTo>
                    <a:pt x="1738" y="5476"/>
                  </a:lnTo>
                  <a:lnTo>
                    <a:pt x="1807" y="5517"/>
                  </a:lnTo>
                  <a:lnTo>
                    <a:pt x="1862" y="5572"/>
                  </a:lnTo>
                  <a:lnTo>
                    <a:pt x="1986" y="5724"/>
                  </a:lnTo>
                  <a:lnTo>
                    <a:pt x="2083" y="5820"/>
                  </a:lnTo>
                  <a:lnTo>
                    <a:pt x="2180" y="5889"/>
                  </a:lnTo>
                  <a:lnTo>
                    <a:pt x="2180" y="5793"/>
                  </a:lnTo>
                  <a:lnTo>
                    <a:pt x="2180" y="5696"/>
                  </a:lnTo>
                  <a:lnTo>
                    <a:pt x="2193" y="5586"/>
                  </a:lnTo>
                  <a:lnTo>
                    <a:pt x="2221" y="5489"/>
                  </a:lnTo>
                  <a:lnTo>
                    <a:pt x="2235" y="5462"/>
                  </a:lnTo>
                  <a:lnTo>
                    <a:pt x="2262" y="5462"/>
                  </a:lnTo>
                  <a:lnTo>
                    <a:pt x="2290" y="5476"/>
                  </a:lnTo>
                  <a:lnTo>
                    <a:pt x="2290" y="5503"/>
                  </a:lnTo>
                  <a:lnTo>
                    <a:pt x="2317" y="5738"/>
                  </a:lnTo>
                  <a:lnTo>
                    <a:pt x="2345" y="5972"/>
                  </a:lnTo>
                  <a:lnTo>
                    <a:pt x="2497" y="6000"/>
                  </a:lnTo>
                  <a:lnTo>
                    <a:pt x="2648" y="6013"/>
                  </a:lnTo>
                  <a:lnTo>
                    <a:pt x="2621" y="5889"/>
                  </a:lnTo>
                  <a:lnTo>
                    <a:pt x="2607" y="5738"/>
                  </a:lnTo>
                  <a:lnTo>
                    <a:pt x="2607" y="5669"/>
                  </a:lnTo>
                  <a:lnTo>
                    <a:pt x="2621" y="5600"/>
                  </a:lnTo>
                  <a:lnTo>
                    <a:pt x="2648" y="5531"/>
                  </a:lnTo>
                  <a:lnTo>
                    <a:pt x="2676" y="5476"/>
                  </a:lnTo>
                  <a:lnTo>
                    <a:pt x="2704" y="5476"/>
                  </a:lnTo>
                  <a:lnTo>
                    <a:pt x="2731" y="5489"/>
                  </a:lnTo>
                  <a:lnTo>
                    <a:pt x="2773" y="5600"/>
                  </a:lnTo>
                  <a:lnTo>
                    <a:pt x="2786" y="5724"/>
                  </a:lnTo>
                  <a:lnTo>
                    <a:pt x="2800" y="5848"/>
                  </a:lnTo>
                  <a:lnTo>
                    <a:pt x="2814" y="5958"/>
                  </a:lnTo>
                  <a:lnTo>
                    <a:pt x="2814" y="6013"/>
                  </a:lnTo>
                  <a:lnTo>
                    <a:pt x="2979" y="6013"/>
                  </a:lnTo>
                  <a:lnTo>
                    <a:pt x="3131" y="5986"/>
                  </a:lnTo>
                  <a:lnTo>
                    <a:pt x="3090" y="5807"/>
                  </a:lnTo>
                  <a:lnTo>
                    <a:pt x="3076" y="5710"/>
                  </a:lnTo>
                  <a:lnTo>
                    <a:pt x="3076" y="5613"/>
                  </a:lnTo>
                  <a:lnTo>
                    <a:pt x="3076" y="5600"/>
                  </a:lnTo>
                  <a:lnTo>
                    <a:pt x="3090" y="5586"/>
                  </a:lnTo>
                  <a:lnTo>
                    <a:pt x="3104" y="5586"/>
                  </a:lnTo>
                  <a:lnTo>
                    <a:pt x="3117" y="5600"/>
                  </a:lnTo>
                  <a:lnTo>
                    <a:pt x="3186" y="5669"/>
                  </a:lnTo>
                  <a:lnTo>
                    <a:pt x="3228" y="5765"/>
                  </a:lnTo>
                  <a:lnTo>
                    <a:pt x="3255" y="5862"/>
                  </a:lnTo>
                  <a:lnTo>
                    <a:pt x="3283" y="5958"/>
                  </a:lnTo>
                  <a:lnTo>
                    <a:pt x="3338" y="5958"/>
                  </a:lnTo>
                  <a:lnTo>
                    <a:pt x="3490" y="5917"/>
                  </a:lnTo>
                  <a:lnTo>
                    <a:pt x="3655" y="5875"/>
                  </a:lnTo>
                  <a:lnTo>
                    <a:pt x="3655" y="5834"/>
                  </a:lnTo>
                  <a:lnTo>
                    <a:pt x="3641" y="5738"/>
                  </a:lnTo>
                  <a:lnTo>
                    <a:pt x="3628" y="5641"/>
                  </a:lnTo>
                  <a:lnTo>
                    <a:pt x="3628" y="5544"/>
                  </a:lnTo>
                  <a:lnTo>
                    <a:pt x="3655" y="5448"/>
                  </a:lnTo>
                  <a:lnTo>
                    <a:pt x="3669" y="5434"/>
                  </a:lnTo>
                  <a:lnTo>
                    <a:pt x="3697" y="5434"/>
                  </a:lnTo>
                  <a:lnTo>
                    <a:pt x="3710" y="5448"/>
                  </a:lnTo>
                  <a:lnTo>
                    <a:pt x="3752" y="5544"/>
                  </a:lnTo>
                  <a:lnTo>
                    <a:pt x="3766" y="5641"/>
                  </a:lnTo>
                  <a:lnTo>
                    <a:pt x="3807" y="5820"/>
                  </a:lnTo>
                  <a:lnTo>
                    <a:pt x="3945" y="5765"/>
                  </a:lnTo>
                  <a:lnTo>
                    <a:pt x="4069" y="5682"/>
                  </a:lnTo>
                  <a:lnTo>
                    <a:pt x="4055" y="5600"/>
                  </a:lnTo>
                  <a:lnTo>
                    <a:pt x="4028" y="5517"/>
                  </a:lnTo>
                  <a:lnTo>
                    <a:pt x="4014" y="5420"/>
                  </a:lnTo>
                  <a:lnTo>
                    <a:pt x="4014" y="5365"/>
                  </a:lnTo>
                  <a:lnTo>
                    <a:pt x="4028" y="5324"/>
                  </a:lnTo>
                  <a:lnTo>
                    <a:pt x="4041" y="5282"/>
                  </a:lnTo>
                  <a:lnTo>
                    <a:pt x="4069" y="5269"/>
                  </a:lnTo>
                  <a:lnTo>
                    <a:pt x="4083" y="5269"/>
                  </a:lnTo>
                  <a:lnTo>
                    <a:pt x="4124" y="5310"/>
                  </a:lnTo>
                  <a:lnTo>
                    <a:pt x="4138" y="5379"/>
                  </a:lnTo>
                  <a:lnTo>
                    <a:pt x="4179" y="5503"/>
                  </a:lnTo>
                  <a:lnTo>
                    <a:pt x="4193" y="5558"/>
                  </a:lnTo>
                  <a:lnTo>
                    <a:pt x="4317" y="5379"/>
                  </a:lnTo>
                  <a:lnTo>
                    <a:pt x="4455" y="5200"/>
                  </a:lnTo>
                  <a:lnTo>
                    <a:pt x="4579" y="5076"/>
                  </a:lnTo>
                  <a:lnTo>
                    <a:pt x="4648" y="5020"/>
                  </a:lnTo>
                  <a:lnTo>
                    <a:pt x="4731" y="4979"/>
                  </a:lnTo>
                  <a:lnTo>
                    <a:pt x="4717" y="4883"/>
                  </a:lnTo>
                  <a:lnTo>
                    <a:pt x="4717" y="4814"/>
                  </a:lnTo>
                  <a:lnTo>
                    <a:pt x="4717" y="4758"/>
                  </a:lnTo>
                  <a:lnTo>
                    <a:pt x="4745" y="4689"/>
                  </a:lnTo>
                  <a:lnTo>
                    <a:pt x="4758" y="4634"/>
                  </a:lnTo>
                  <a:lnTo>
                    <a:pt x="4827" y="4538"/>
                  </a:lnTo>
                  <a:lnTo>
                    <a:pt x="4910" y="4441"/>
                  </a:lnTo>
                  <a:lnTo>
                    <a:pt x="5145" y="4124"/>
                  </a:lnTo>
                  <a:lnTo>
                    <a:pt x="5365" y="3807"/>
                  </a:lnTo>
                  <a:lnTo>
                    <a:pt x="5517" y="3545"/>
                  </a:lnTo>
                  <a:lnTo>
                    <a:pt x="5586" y="3407"/>
                  </a:lnTo>
                  <a:lnTo>
                    <a:pt x="5641" y="3269"/>
                  </a:lnTo>
                  <a:lnTo>
                    <a:pt x="5682" y="3131"/>
                  </a:lnTo>
                  <a:lnTo>
                    <a:pt x="5724" y="2979"/>
                  </a:lnTo>
                  <a:lnTo>
                    <a:pt x="5751" y="2841"/>
                  </a:lnTo>
                  <a:lnTo>
                    <a:pt x="5779" y="2704"/>
                  </a:lnTo>
                  <a:lnTo>
                    <a:pt x="5779" y="2552"/>
                  </a:lnTo>
                  <a:lnTo>
                    <a:pt x="5779" y="2414"/>
                  </a:lnTo>
                  <a:lnTo>
                    <a:pt x="5765" y="2262"/>
                  </a:lnTo>
                  <a:lnTo>
                    <a:pt x="5751" y="2124"/>
                  </a:lnTo>
                  <a:lnTo>
                    <a:pt x="5724" y="1973"/>
                  </a:lnTo>
                  <a:lnTo>
                    <a:pt x="5669" y="1835"/>
                  </a:lnTo>
                  <a:lnTo>
                    <a:pt x="5614" y="1683"/>
                  </a:lnTo>
                  <a:lnTo>
                    <a:pt x="5558" y="1545"/>
                  </a:lnTo>
                  <a:lnTo>
                    <a:pt x="5476" y="1407"/>
                  </a:lnTo>
                  <a:lnTo>
                    <a:pt x="5393" y="1269"/>
                  </a:lnTo>
                  <a:lnTo>
                    <a:pt x="5310" y="1145"/>
                  </a:lnTo>
                  <a:lnTo>
                    <a:pt x="5200" y="1021"/>
                  </a:lnTo>
                  <a:lnTo>
                    <a:pt x="5103" y="911"/>
                  </a:lnTo>
                  <a:lnTo>
                    <a:pt x="4993" y="800"/>
                  </a:lnTo>
                  <a:lnTo>
                    <a:pt x="4869" y="690"/>
                  </a:lnTo>
                  <a:lnTo>
                    <a:pt x="4745" y="594"/>
                  </a:lnTo>
                  <a:lnTo>
                    <a:pt x="4621" y="511"/>
                  </a:lnTo>
                  <a:lnTo>
                    <a:pt x="4496" y="414"/>
                  </a:lnTo>
                  <a:lnTo>
                    <a:pt x="4359" y="345"/>
                  </a:lnTo>
                  <a:lnTo>
                    <a:pt x="4221" y="276"/>
                  </a:lnTo>
                  <a:lnTo>
                    <a:pt x="4069" y="207"/>
                  </a:lnTo>
                  <a:lnTo>
                    <a:pt x="3931" y="166"/>
                  </a:lnTo>
                  <a:lnTo>
                    <a:pt x="3779" y="111"/>
                  </a:lnTo>
                  <a:lnTo>
                    <a:pt x="3628" y="83"/>
                  </a:lnTo>
                  <a:lnTo>
                    <a:pt x="3435" y="42"/>
                  </a:lnTo>
                  <a:lnTo>
                    <a:pt x="3241" y="14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" name="Shape 65"/>
          <p:cNvGrpSpPr/>
          <p:nvPr/>
        </p:nvGrpSpPr>
        <p:grpSpPr>
          <a:xfrm rot="-941926">
            <a:off x="7525335" y="4842804"/>
            <a:ext cx="554706" cy="935491"/>
            <a:chOff x="331200" y="2441000"/>
            <a:chExt cx="144500" cy="182750"/>
          </a:xfrm>
        </p:grpSpPr>
        <p:sp>
          <p:nvSpPr>
            <p:cNvPr id="66" name="Shape 66"/>
            <p:cNvSpPr/>
            <p:nvPr/>
          </p:nvSpPr>
          <p:spPr>
            <a:xfrm>
              <a:off x="369125" y="2573750"/>
              <a:ext cx="86225" cy="50000"/>
            </a:xfrm>
            <a:custGeom>
              <a:avLst/>
              <a:gdLst/>
              <a:ahLst/>
              <a:cxnLst/>
              <a:rect l="0" t="0" r="0" b="0"/>
              <a:pathLst>
                <a:path w="3449" h="2000" extrusionOk="0">
                  <a:moveTo>
                    <a:pt x="3269" y="0"/>
                  </a:moveTo>
                  <a:lnTo>
                    <a:pt x="3214" y="55"/>
                  </a:lnTo>
                  <a:lnTo>
                    <a:pt x="3159" y="110"/>
                  </a:lnTo>
                  <a:lnTo>
                    <a:pt x="3062" y="248"/>
                  </a:lnTo>
                  <a:lnTo>
                    <a:pt x="2993" y="386"/>
                  </a:lnTo>
                  <a:lnTo>
                    <a:pt x="2910" y="524"/>
                  </a:lnTo>
                  <a:lnTo>
                    <a:pt x="2800" y="648"/>
                  </a:lnTo>
                  <a:lnTo>
                    <a:pt x="2814" y="676"/>
                  </a:lnTo>
                  <a:lnTo>
                    <a:pt x="2842" y="800"/>
                  </a:lnTo>
                  <a:lnTo>
                    <a:pt x="2842" y="869"/>
                  </a:lnTo>
                  <a:lnTo>
                    <a:pt x="2842" y="938"/>
                  </a:lnTo>
                  <a:lnTo>
                    <a:pt x="2828" y="1007"/>
                  </a:lnTo>
                  <a:lnTo>
                    <a:pt x="2800" y="1062"/>
                  </a:lnTo>
                  <a:lnTo>
                    <a:pt x="2759" y="1103"/>
                  </a:lnTo>
                  <a:lnTo>
                    <a:pt x="2704" y="1145"/>
                  </a:lnTo>
                  <a:lnTo>
                    <a:pt x="2662" y="1145"/>
                  </a:lnTo>
                  <a:lnTo>
                    <a:pt x="2635" y="1131"/>
                  </a:lnTo>
                  <a:lnTo>
                    <a:pt x="2607" y="1103"/>
                  </a:lnTo>
                  <a:lnTo>
                    <a:pt x="2621" y="1062"/>
                  </a:lnTo>
                  <a:lnTo>
                    <a:pt x="2676" y="938"/>
                  </a:lnTo>
                  <a:lnTo>
                    <a:pt x="2690" y="869"/>
                  </a:lnTo>
                  <a:lnTo>
                    <a:pt x="2676" y="786"/>
                  </a:lnTo>
                  <a:lnTo>
                    <a:pt x="2676" y="759"/>
                  </a:lnTo>
                  <a:lnTo>
                    <a:pt x="2538" y="841"/>
                  </a:lnTo>
                  <a:lnTo>
                    <a:pt x="2414" y="924"/>
                  </a:lnTo>
                  <a:lnTo>
                    <a:pt x="2442" y="1076"/>
                  </a:lnTo>
                  <a:lnTo>
                    <a:pt x="2455" y="1214"/>
                  </a:lnTo>
                  <a:lnTo>
                    <a:pt x="2455" y="1255"/>
                  </a:lnTo>
                  <a:lnTo>
                    <a:pt x="2428" y="1296"/>
                  </a:lnTo>
                  <a:lnTo>
                    <a:pt x="2400" y="1310"/>
                  </a:lnTo>
                  <a:lnTo>
                    <a:pt x="2359" y="1310"/>
                  </a:lnTo>
                  <a:lnTo>
                    <a:pt x="2331" y="1296"/>
                  </a:lnTo>
                  <a:lnTo>
                    <a:pt x="2304" y="1283"/>
                  </a:lnTo>
                  <a:lnTo>
                    <a:pt x="2290" y="1255"/>
                  </a:lnTo>
                  <a:lnTo>
                    <a:pt x="2290" y="1227"/>
                  </a:lnTo>
                  <a:lnTo>
                    <a:pt x="2304" y="1200"/>
                  </a:lnTo>
                  <a:lnTo>
                    <a:pt x="2262" y="993"/>
                  </a:lnTo>
                  <a:lnTo>
                    <a:pt x="2042" y="1062"/>
                  </a:lnTo>
                  <a:lnTo>
                    <a:pt x="1904" y="1103"/>
                  </a:lnTo>
                  <a:lnTo>
                    <a:pt x="1945" y="1214"/>
                  </a:lnTo>
                  <a:lnTo>
                    <a:pt x="1973" y="1338"/>
                  </a:lnTo>
                  <a:lnTo>
                    <a:pt x="1986" y="1462"/>
                  </a:lnTo>
                  <a:lnTo>
                    <a:pt x="1973" y="1517"/>
                  </a:lnTo>
                  <a:lnTo>
                    <a:pt x="1959" y="1572"/>
                  </a:lnTo>
                  <a:lnTo>
                    <a:pt x="1945" y="1586"/>
                  </a:lnTo>
                  <a:lnTo>
                    <a:pt x="1918" y="1600"/>
                  </a:lnTo>
                  <a:lnTo>
                    <a:pt x="1890" y="1600"/>
                  </a:lnTo>
                  <a:lnTo>
                    <a:pt x="1862" y="1572"/>
                  </a:lnTo>
                  <a:lnTo>
                    <a:pt x="1821" y="1476"/>
                  </a:lnTo>
                  <a:lnTo>
                    <a:pt x="1793" y="1365"/>
                  </a:lnTo>
                  <a:lnTo>
                    <a:pt x="1752" y="1145"/>
                  </a:lnTo>
                  <a:lnTo>
                    <a:pt x="1449" y="1186"/>
                  </a:lnTo>
                  <a:lnTo>
                    <a:pt x="1490" y="1283"/>
                  </a:lnTo>
                  <a:lnTo>
                    <a:pt x="1545" y="1379"/>
                  </a:lnTo>
                  <a:lnTo>
                    <a:pt x="1559" y="1434"/>
                  </a:lnTo>
                  <a:lnTo>
                    <a:pt x="1545" y="1476"/>
                  </a:lnTo>
                  <a:lnTo>
                    <a:pt x="1518" y="1503"/>
                  </a:lnTo>
                  <a:lnTo>
                    <a:pt x="1462" y="1503"/>
                  </a:lnTo>
                  <a:lnTo>
                    <a:pt x="1421" y="1489"/>
                  </a:lnTo>
                  <a:lnTo>
                    <a:pt x="1393" y="1462"/>
                  </a:lnTo>
                  <a:lnTo>
                    <a:pt x="1338" y="1393"/>
                  </a:lnTo>
                  <a:lnTo>
                    <a:pt x="1297" y="1296"/>
                  </a:lnTo>
                  <a:lnTo>
                    <a:pt x="1269" y="1200"/>
                  </a:lnTo>
                  <a:lnTo>
                    <a:pt x="994" y="1200"/>
                  </a:lnTo>
                  <a:lnTo>
                    <a:pt x="1090" y="1379"/>
                  </a:lnTo>
                  <a:lnTo>
                    <a:pt x="1131" y="1462"/>
                  </a:lnTo>
                  <a:lnTo>
                    <a:pt x="1173" y="1558"/>
                  </a:lnTo>
                  <a:lnTo>
                    <a:pt x="1173" y="1586"/>
                  </a:lnTo>
                  <a:lnTo>
                    <a:pt x="1145" y="1614"/>
                  </a:lnTo>
                  <a:lnTo>
                    <a:pt x="1118" y="1641"/>
                  </a:lnTo>
                  <a:lnTo>
                    <a:pt x="1076" y="1627"/>
                  </a:lnTo>
                  <a:lnTo>
                    <a:pt x="1021" y="1600"/>
                  </a:lnTo>
                  <a:lnTo>
                    <a:pt x="980" y="1558"/>
                  </a:lnTo>
                  <a:lnTo>
                    <a:pt x="938" y="1503"/>
                  </a:lnTo>
                  <a:lnTo>
                    <a:pt x="897" y="1434"/>
                  </a:lnTo>
                  <a:lnTo>
                    <a:pt x="842" y="1296"/>
                  </a:lnTo>
                  <a:lnTo>
                    <a:pt x="800" y="1172"/>
                  </a:lnTo>
                  <a:lnTo>
                    <a:pt x="704" y="1145"/>
                  </a:lnTo>
                  <a:lnTo>
                    <a:pt x="621" y="1117"/>
                  </a:lnTo>
                  <a:lnTo>
                    <a:pt x="525" y="1062"/>
                  </a:lnTo>
                  <a:lnTo>
                    <a:pt x="456" y="993"/>
                  </a:lnTo>
                  <a:lnTo>
                    <a:pt x="387" y="910"/>
                  </a:lnTo>
                  <a:lnTo>
                    <a:pt x="304" y="814"/>
                  </a:lnTo>
                  <a:lnTo>
                    <a:pt x="263" y="759"/>
                  </a:lnTo>
                  <a:lnTo>
                    <a:pt x="207" y="731"/>
                  </a:lnTo>
                  <a:lnTo>
                    <a:pt x="152" y="717"/>
                  </a:lnTo>
                  <a:lnTo>
                    <a:pt x="111" y="717"/>
                  </a:lnTo>
                  <a:lnTo>
                    <a:pt x="1" y="745"/>
                  </a:lnTo>
                  <a:lnTo>
                    <a:pt x="70" y="1158"/>
                  </a:lnTo>
                  <a:lnTo>
                    <a:pt x="111" y="1352"/>
                  </a:lnTo>
                  <a:lnTo>
                    <a:pt x="152" y="1448"/>
                  </a:lnTo>
                  <a:lnTo>
                    <a:pt x="194" y="1545"/>
                  </a:lnTo>
                  <a:lnTo>
                    <a:pt x="249" y="1655"/>
                  </a:lnTo>
                  <a:lnTo>
                    <a:pt x="332" y="1738"/>
                  </a:lnTo>
                  <a:lnTo>
                    <a:pt x="414" y="1807"/>
                  </a:lnTo>
                  <a:lnTo>
                    <a:pt x="497" y="1876"/>
                  </a:lnTo>
                  <a:lnTo>
                    <a:pt x="607" y="1917"/>
                  </a:lnTo>
                  <a:lnTo>
                    <a:pt x="718" y="1945"/>
                  </a:lnTo>
                  <a:lnTo>
                    <a:pt x="828" y="1972"/>
                  </a:lnTo>
                  <a:lnTo>
                    <a:pt x="938" y="1986"/>
                  </a:lnTo>
                  <a:lnTo>
                    <a:pt x="1187" y="2000"/>
                  </a:lnTo>
                  <a:lnTo>
                    <a:pt x="1435" y="1972"/>
                  </a:lnTo>
                  <a:lnTo>
                    <a:pt x="1656" y="1945"/>
                  </a:lnTo>
                  <a:lnTo>
                    <a:pt x="1862" y="1903"/>
                  </a:lnTo>
                  <a:lnTo>
                    <a:pt x="2111" y="1848"/>
                  </a:lnTo>
                  <a:lnTo>
                    <a:pt x="2359" y="1779"/>
                  </a:lnTo>
                  <a:lnTo>
                    <a:pt x="2593" y="1696"/>
                  </a:lnTo>
                  <a:lnTo>
                    <a:pt x="2828" y="1586"/>
                  </a:lnTo>
                  <a:lnTo>
                    <a:pt x="2938" y="1517"/>
                  </a:lnTo>
                  <a:lnTo>
                    <a:pt x="3035" y="1448"/>
                  </a:lnTo>
                  <a:lnTo>
                    <a:pt x="3131" y="1365"/>
                  </a:lnTo>
                  <a:lnTo>
                    <a:pt x="3214" y="1283"/>
                  </a:lnTo>
                  <a:lnTo>
                    <a:pt x="3283" y="1186"/>
                  </a:lnTo>
                  <a:lnTo>
                    <a:pt x="3352" y="1076"/>
                  </a:lnTo>
                  <a:lnTo>
                    <a:pt x="3393" y="952"/>
                  </a:lnTo>
                  <a:lnTo>
                    <a:pt x="3435" y="827"/>
                  </a:lnTo>
                  <a:lnTo>
                    <a:pt x="3448" y="731"/>
                  </a:lnTo>
                  <a:lnTo>
                    <a:pt x="3448" y="634"/>
                  </a:lnTo>
                  <a:lnTo>
                    <a:pt x="3435" y="524"/>
                  </a:lnTo>
                  <a:lnTo>
                    <a:pt x="3407" y="414"/>
                  </a:lnTo>
                  <a:lnTo>
                    <a:pt x="3338" y="207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331200" y="2441000"/>
              <a:ext cx="144500" cy="150350"/>
            </a:xfrm>
            <a:custGeom>
              <a:avLst/>
              <a:gdLst/>
              <a:ahLst/>
              <a:cxnLst/>
              <a:rect l="0" t="0" r="0" b="0"/>
              <a:pathLst>
                <a:path w="5780" h="6014" extrusionOk="0">
                  <a:moveTo>
                    <a:pt x="3876" y="2635"/>
                  </a:moveTo>
                  <a:lnTo>
                    <a:pt x="3959" y="2648"/>
                  </a:lnTo>
                  <a:lnTo>
                    <a:pt x="4055" y="2676"/>
                  </a:lnTo>
                  <a:lnTo>
                    <a:pt x="4138" y="2717"/>
                  </a:lnTo>
                  <a:lnTo>
                    <a:pt x="4221" y="2772"/>
                  </a:lnTo>
                  <a:lnTo>
                    <a:pt x="4303" y="2828"/>
                  </a:lnTo>
                  <a:lnTo>
                    <a:pt x="4372" y="2910"/>
                  </a:lnTo>
                  <a:lnTo>
                    <a:pt x="4455" y="3021"/>
                  </a:lnTo>
                  <a:lnTo>
                    <a:pt x="4510" y="3145"/>
                  </a:lnTo>
                  <a:lnTo>
                    <a:pt x="4565" y="3283"/>
                  </a:lnTo>
                  <a:lnTo>
                    <a:pt x="4607" y="3434"/>
                  </a:lnTo>
                  <a:lnTo>
                    <a:pt x="4621" y="3572"/>
                  </a:lnTo>
                  <a:lnTo>
                    <a:pt x="4607" y="3724"/>
                  </a:lnTo>
                  <a:lnTo>
                    <a:pt x="4579" y="3848"/>
                  </a:lnTo>
                  <a:lnTo>
                    <a:pt x="4552" y="3917"/>
                  </a:lnTo>
                  <a:lnTo>
                    <a:pt x="4510" y="3986"/>
                  </a:lnTo>
                  <a:lnTo>
                    <a:pt x="4455" y="4041"/>
                  </a:lnTo>
                  <a:lnTo>
                    <a:pt x="4400" y="4096"/>
                  </a:lnTo>
                  <a:lnTo>
                    <a:pt x="4345" y="4138"/>
                  </a:lnTo>
                  <a:lnTo>
                    <a:pt x="4290" y="4165"/>
                  </a:lnTo>
                  <a:lnTo>
                    <a:pt x="4221" y="4179"/>
                  </a:lnTo>
                  <a:lnTo>
                    <a:pt x="4083" y="4179"/>
                  </a:lnTo>
                  <a:lnTo>
                    <a:pt x="4014" y="4165"/>
                  </a:lnTo>
                  <a:lnTo>
                    <a:pt x="3862" y="4124"/>
                  </a:lnTo>
                  <a:lnTo>
                    <a:pt x="3738" y="4055"/>
                  </a:lnTo>
                  <a:lnTo>
                    <a:pt x="3614" y="3959"/>
                  </a:lnTo>
                  <a:lnTo>
                    <a:pt x="3503" y="3876"/>
                  </a:lnTo>
                  <a:lnTo>
                    <a:pt x="3379" y="3738"/>
                  </a:lnTo>
                  <a:lnTo>
                    <a:pt x="3310" y="3655"/>
                  </a:lnTo>
                  <a:lnTo>
                    <a:pt x="3255" y="3572"/>
                  </a:lnTo>
                  <a:lnTo>
                    <a:pt x="3200" y="3462"/>
                  </a:lnTo>
                  <a:lnTo>
                    <a:pt x="3173" y="3352"/>
                  </a:lnTo>
                  <a:lnTo>
                    <a:pt x="3173" y="3228"/>
                  </a:lnTo>
                  <a:lnTo>
                    <a:pt x="3186" y="3076"/>
                  </a:lnTo>
                  <a:lnTo>
                    <a:pt x="3214" y="2993"/>
                  </a:lnTo>
                  <a:lnTo>
                    <a:pt x="3255" y="2910"/>
                  </a:lnTo>
                  <a:lnTo>
                    <a:pt x="3310" y="2841"/>
                  </a:lnTo>
                  <a:lnTo>
                    <a:pt x="3366" y="2786"/>
                  </a:lnTo>
                  <a:lnTo>
                    <a:pt x="3435" y="2731"/>
                  </a:lnTo>
                  <a:lnTo>
                    <a:pt x="3517" y="2690"/>
                  </a:lnTo>
                  <a:lnTo>
                    <a:pt x="3600" y="2662"/>
                  </a:lnTo>
                  <a:lnTo>
                    <a:pt x="3683" y="2648"/>
                  </a:lnTo>
                  <a:lnTo>
                    <a:pt x="3779" y="2635"/>
                  </a:lnTo>
                  <a:close/>
                  <a:moveTo>
                    <a:pt x="2111" y="2745"/>
                  </a:moveTo>
                  <a:lnTo>
                    <a:pt x="2193" y="2772"/>
                  </a:lnTo>
                  <a:lnTo>
                    <a:pt x="2276" y="2786"/>
                  </a:lnTo>
                  <a:lnTo>
                    <a:pt x="2345" y="2828"/>
                  </a:lnTo>
                  <a:lnTo>
                    <a:pt x="2414" y="2855"/>
                  </a:lnTo>
                  <a:lnTo>
                    <a:pt x="2483" y="2910"/>
                  </a:lnTo>
                  <a:lnTo>
                    <a:pt x="2524" y="2966"/>
                  </a:lnTo>
                  <a:lnTo>
                    <a:pt x="2579" y="3021"/>
                  </a:lnTo>
                  <a:lnTo>
                    <a:pt x="2607" y="3090"/>
                  </a:lnTo>
                  <a:lnTo>
                    <a:pt x="2635" y="3159"/>
                  </a:lnTo>
                  <a:lnTo>
                    <a:pt x="2662" y="3228"/>
                  </a:lnTo>
                  <a:lnTo>
                    <a:pt x="2662" y="3310"/>
                  </a:lnTo>
                  <a:lnTo>
                    <a:pt x="2662" y="3393"/>
                  </a:lnTo>
                  <a:lnTo>
                    <a:pt x="2662" y="3476"/>
                  </a:lnTo>
                  <a:lnTo>
                    <a:pt x="2635" y="3559"/>
                  </a:lnTo>
                  <a:lnTo>
                    <a:pt x="2579" y="3710"/>
                  </a:lnTo>
                  <a:lnTo>
                    <a:pt x="2511" y="3848"/>
                  </a:lnTo>
                  <a:lnTo>
                    <a:pt x="2428" y="3972"/>
                  </a:lnTo>
                  <a:lnTo>
                    <a:pt x="2317" y="4083"/>
                  </a:lnTo>
                  <a:lnTo>
                    <a:pt x="2193" y="4179"/>
                  </a:lnTo>
                  <a:lnTo>
                    <a:pt x="2055" y="4262"/>
                  </a:lnTo>
                  <a:lnTo>
                    <a:pt x="1918" y="4317"/>
                  </a:lnTo>
                  <a:lnTo>
                    <a:pt x="1766" y="4358"/>
                  </a:lnTo>
                  <a:lnTo>
                    <a:pt x="1614" y="4358"/>
                  </a:lnTo>
                  <a:lnTo>
                    <a:pt x="1490" y="4345"/>
                  </a:lnTo>
                  <a:lnTo>
                    <a:pt x="1380" y="4303"/>
                  </a:lnTo>
                  <a:lnTo>
                    <a:pt x="1283" y="4234"/>
                  </a:lnTo>
                  <a:lnTo>
                    <a:pt x="1214" y="4138"/>
                  </a:lnTo>
                  <a:lnTo>
                    <a:pt x="1159" y="4027"/>
                  </a:lnTo>
                  <a:lnTo>
                    <a:pt x="1131" y="3890"/>
                  </a:lnTo>
                  <a:lnTo>
                    <a:pt x="1131" y="3738"/>
                  </a:lnTo>
                  <a:lnTo>
                    <a:pt x="1131" y="3586"/>
                  </a:lnTo>
                  <a:lnTo>
                    <a:pt x="1173" y="3434"/>
                  </a:lnTo>
                  <a:lnTo>
                    <a:pt x="1228" y="3269"/>
                  </a:lnTo>
                  <a:lnTo>
                    <a:pt x="1311" y="3117"/>
                  </a:lnTo>
                  <a:lnTo>
                    <a:pt x="1352" y="3048"/>
                  </a:lnTo>
                  <a:lnTo>
                    <a:pt x="1421" y="2979"/>
                  </a:lnTo>
                  <a:lnTo>
                    <a:pt x="1476" y="2924"/>
                  </a:lnTo>
                  <a:lnTo>
                    <a:pt x="1545" y="2869"/>
                  </a:lnTo>
                  <a:lnTo>
                    <a:pt x="1628" y="2814"/>
                  </a:lnTo>
                  <a:lnTo>
                    <a:pt x="1711" y="2786"/>
                  </a:lnTo>
                  <a:lnTo>
                    <a:pt x="1807" y="2759"/>
                  </a:lnTo>
                  <a:lnTo>
                    <a:pt x="1904" y="2745"/>
                  </a:lnTo>
                  <a:close/>
                  <a:moveTo>
                    <a:pt x="3035" y="4152"/>
                  </a:moveTo>
                  <a:lnTo>
                    <a:pt x="3076" y="4165"/>
                  </a:lnTo>
                  <a:lnTo>
                    <a:pt x="3145" y="4207"/>
                  </a:lnTo>
                  <a:lnTo>
                    <a:pt x="3214" y="4290"/>
                  </a:lnTo>
                  <a:lnTo>
                    <a:pt x="3269" y="4372"/>
                  </a:lnTo>
                  <a:lnTo>
                    <a:pt x="3324" y="4455"/>
                  </a:lnTo>
                  <a:lnTo>
                    <a:pt x="3407" y="4607"/>
                  </a:lnTo>
                  <a:lnTo>
                    <a:pt x="3421" y="4689"/>
                  </a:lnTo>
                  <a:lnTo>
                    <a:pt x="3435" y="4786"/>
                  </a:lnTo>
                  <a:lnTo>
                    <a:pt x="3407" y="4869"/>
                  </a:lnTo>
                  <a:lnTo>
                    <a:pt x="3393" y="4910"/>
                  </a:lnTo>
                  <a:lnTo>
                    <a:pt x="3366" y="4938"/>
                  </a:lnTo>
                  <a:lnTo>
                    <a:pt x="3338" y="4965"/>
                  </a:lnTo>
                  <a:lnTo>
                    <a:pt x="3297" y="4965"/>
                  </a:lnTo>
                  <a:lnTo>
                    <a:pt x="3241" y="4951"/>
                  </a:lnTo>
                  <a:lnTo>
                    <a:pt x="3173" y="4938"/>
                  </a:lnTo>
                  <a:lnTo>
                    <a:pt x="3104" y="4938"/>
                  </a:lnTo>
                  <a:lnTo>
                    <a:pt x="3035" y="4965"/>
                  </a:lnTo>
                  <a:lnTo>
                    <a:pt x="2966" y="4993"/>
                  </a:lnTo>
                  <a:lnTo>
                    <a:pt x="2924" y="4993"/>
                  </a:lnTo>
                  <a:lnTo>
                    <a:pt x="2883" y="4979"/>
                  </a:lnTo>
                  <a:lnTo>
                    <a:pt x="2855" y="4951"/>
                  </a:lnTo>
                  <a:lnTo>
                    <a:pt x="2828" y="4910"/>
                  </a:lnTo>
                  <a:lnTo>
                    <a:pt x="2800" y="4827"/>
                  </a:lnTo>
                  <a:lnTo>
                    <a:pt x="2800" y="4745"/>
                  </a:lnTo>
                  <a:lnTo>
                    <a:pt x="2828" y="4579"/>
                  </a:lnTo>
                  <a:lnTo>
                    <a:pt x="2869" y="4400"/>
                  </a:lnTo>
                  <a:lnTo>
                    <a:pt x="2910" y="4290"/>
                  </a:lnTo>
                  <a:lnTo>
                    <a:pt x="2966" y="4207"/>
                  </a:lnTo>
                  <a:lnTo>
                    <a:pt x="2979" y="4179"/>
                  </a:lnTo>
                  <a:lnTo>
                    <a:pt x="3007" y="4165"/>
                  </a:lnTo>
                  <a:lnTo>
                    <a:pt x="3035" y="4152"/>
                  </a:lnTo>
                  <a:close/>
                  <a:moveTo>
                    <a:pt x="2828" y="1"/>
                  </a:moveTo>
                  <a:lnTo>
                    <a:pt x="2607" y="14"/>
                  </a:lnTo>
                  <a:lnTo>
                    <a:pt x="2414" y="42"/>
                  </a:lnTo>
                  <a:lnTo>
                    <a:pt x="2207" y="97"/>
                  </a:lnTo>
                  <a:lnTo>
                    <a:pt x="2028" y="166"/>
                  </a:lnTo>
                  <a:lnTo>
                    <a:pt x="1904" y="180"/>
                  </a:lnTo>
                  <a:lnTo>
                    <a:pt x="1793" y="194"/>
                  </a:lnTo>
                  <a:lnTo>
                    <a:pt x="1697" y="221"/>
                  </a:lnTo>
                  <a:lnTo>
                    <a:pt x="1587" y="249"/>
                  </a:lnTo>
                  <a:lnTo>
                    <a:pt x="1490" y="290"/>
                  </a:lnTo>
                  <a:lnTo>
                    <a:pt x="1393" y="345"/>
                  </a:lnTo>
                  <a:lnTo>
                    <a:pt x="1200" y="469"/>
                  </a:lnTo>
                  <a:lnTo>
                    <a:pt x="1021" y="621"/>
                  </a:lnTo>
                  <a:lnTo>
                    <a:pt x="869" y="800"/>
                  </a:lnTo>
                  <a:lnTo>
                    <a:pt x="718" y="993"/>
                  </a:lnTo>
                  <a:lnTo>
                    <a:pt x="580" y="1200"/>
                  </a:lnTo>
                  <a:lnTo>
                    <a:pt x="456" y="1421"/>
                  </a:lnTo>
                  <a:lnTo>
                    <a:pt x="359" y="1655"/>
                  </a:lnTo>
                  <a:lnTo>
                    <a:pt x="263" y="1890"/>
                  </a:lnTo>
                  <a:lnTo>
                    <a:pt x="180" y="2124"/>
                  </a:lnTo>
                  <a:lnTo>
                    <a:pt x="111" y="2359"/>
                  </a:lnTo>
                  <a:lnTo>
                    <a:pt x="56" y="2579"/>
                  </a:lnTo>
                  <a:lnTo>
                    <a:pt x="28" y="2786"/>
                  </a:lnTo>
                  <a:lnTo>
                    <a:pt x="1" y="2993"/>
                  </a:lnTo>
                  <a:lnTo>
                    <a:pt x="1" y="3117"/>
                  </a:lnTo>
                  <a:lnTo>
                    <a:pt x="1" y="3241"/>
                  </a:lnTo>
                  <a:lnTo>
                    <a:pt x="14" y="3352"/>
                  </a:lnTo>
                  <a:lnTo>
                    <a:pt x="28" y="3462"/>
                  </a:lnTo>
                  <a:lnTo>
                    <a:pt x="56" y="3572"/>
                  </a:lnTo>
                  <a:lnTo>
                    <a:pt x="97" y="3669"/>
                  </a:lnTo>
                  <a:lnTo>
                    <a:pt x="138" y="3765"/>
                  </a:lnTo>
                  <a:lnTo>
                    <a:pt x="194" y="3848"/>
                  </a:lnTo>
                  <a:lnTo>
                    <a:pt x="318" y="4027"/>
                  </a:lnTo>
                  <a:lnTo>
                    <a:pt x="456" y="4179"/>
                  </a:lnTo>
                  <a:lnTo>
                    <a:pt x="635" y="4331"/>
                  </a:lnTo>
                  <a:lnTo>
                    <a:pt x="814" y="4483"/>
                  </a:lnTo>
                  <a:lnTo>
                    <a:pt x="938" y="4579"/>
                  </a:lnTo>
                  <a:lnTo>
                    <a:pt x="1049" y="4676"/>
                  </a:lnTo>
                  <a:lnTo>
                    <a:pt x="1145" y="4786"/>
                  </a:lnTo>
                  <a:lnTo>
                    <a:pt x="1228" y="4896"/>
                  </a:lnTo>
                  <a:lnTo>
                    <a:pt x="1297" y="5020"/>
                  </a:lnTo>
                  <a:lnTo>
                    <a:pt x="1366" y="5158"/>
                  </a:lnTo>
                  <a:lnTo>
                    <a:pt x="1407" y="5296"/>
                  </a:lnTo>
                  <a:lnTo>
                    <a:pt x="1435" y="5448"/>
                  </a:lnTo>
                  <a:lnTo>
                    <a:pt x="1435" y="5476"/>
                  </a:lnTo>
                  <a:lnTo>
                    <a:pt x="1518" y="5448"/>
                  </a:lnTo>
                  <a:lnTo>
                    <a:pt x="1669" y="5448"/>
                  </a:lnTo>
                  <a:lnTo>
                    <a:pt x="1738" y="5476"/>
                  </a:lnTo>
                  <a:lnTo>
                    <a:pt x="1807" y="5517"/>
                  </a:lnTo>
                  <a:lnTo>
                    <a:pt x="1862" y="5572"/>
                  </a:lnTo>
                  <a:lnTo>
                    <a:pt x="1986" y="5724"/>
                  </a:lnTo>
                  <a:lnTo>
                    <a:pt x="2083" y="5820"/>
                  </a:lnTo>
                  <a:lnTo>
                    <a:pt x="2180" y="5889"/>
                  </a:lnTo>
                  <a:lnTo>
                    <a:pt x="2180" y="5793"/>
                  </a:lnTo>
                  <a:lnTo>
                    <a:pt x="2180" y="5696"/>
                  </a:lnTo>
                  <a:lnTo>
                    <a:pt x="2193" y="5586"/>
                  </a:lnTo>
                  <a:lnTo>
                    <a:pt x="2221" y="5489"/>
                  </a:lnTo>
                  <a:lnTo>
                    <a:pt x="2235" y="5462"/>
                  </a:lnTo>
                  <a:lnTo>
                    <a:pt x="2262" y="5462"/>
                  </a:lnTo>
                  <a:lnTo>
                    <a:pt x="2290" y="5476"/>
                  </a:lnTo>
                  <a:lnTo>
                    <a:pt x="2290" y="5503"/>
                  </a:lnTo>
                  <a:lnTo>
                    <a:pt x="2317" y="5738"/>
                  </a:lnTo>
                  <a:lnTo>
                    <a:pt x="2345" y="5972"/>
                  </a:lnTo>
                  <a:lnTo>
                    <a:pt x="2497" y="6000"/>
                  </a:lnTo>
                  <a:lnTo>
                    <a:pt x="2648" y="6013"/>
                  </a:lnTo>
                  <a:lnTo>
                    <a:pt x="2621" y="5889"/>
                  </a:lnTo>
                  <a:lnTo>
                    <a:pt x="2607" y="5738"/>
                  </a:lnTo>
                  <a:lnTo>
                    <a:pt x="2607" y="5669"/>
                  </a:lnTo>
                  <a:lnTo>
                    <a:pt x="2621" y="5600"/>
                  </a:lnTo>
                  <a:lnTo>
                    <a:pt x="2648" y="5531"/>
                  </a:lnTo>
                  <a:lnTo>
                    <a:pt x="2676" y="5476"/>
                  </a:lnTo>
                  <a:lnTo>
                    <a:pt x="2704" y="5476"/>
                  </a:lnTo>
                  <a:lnTo>
                    <a:pt x="2731" y="5489"/>
                  </a:lnTo>
                  <a:lnTo>
                    <a:pt x="2773" y="5600"/>
                  </a:lnTo>
                  <a:lnTo>
                    <a:pt x="2786" y="5724"/>
                  </a:lnTo>
                  <a:lnTo>
                    <a:pt x="2800" y="5848"/>
                  </a:lnTo>
                  <a:lnTo>
                    <a:pt x="2814" y="5958"/>
                  </a:lnTo>
                  <a:lnTo>
                    <a:pt x="2814" y="6013"/>
                  </a:lnTo>
                  <a:lnTo>
                    <a:pt x="2979" y="6013"/>
                  </a:lnTo>
                  <a:lnTo>
                    <a:pt x="3131" y="5986"/>
                  </a:lnTo>
                  <a:lnTo>
                    <a:pt x="3090" y="5807"/>
                  </a:lnTo>
                  <a:lnTo>
                    <a:pt x="3076" y="5710"/>
                  </a:lnTo>
                  <a:lnTo>
                    <a:pt x="3076" y="5613"/>
                  </a:lnTo>
                  <a:lnTo>
                    <a:pt x="3076" y="5600"/>
                  </a:lnTo>
                  <a:lnTo>
                    <a:pt x="3090" y="5586"/>
                  </a:lnTo>
                  <a:lnTo>
                    <a:pt x="3104" y="5586"/>
                  </a:lnTo>
                  <a:lnTo>
                    <a:pt x="3117" y="5600"/>
                  </a:lnTo>
                  <a:lnTo>
                    <a:pt x="3186" y="5669"/>
                  </a:lnTo>
                  <a:lnTo>
                    <a:pt x="3228" y="5765"/>
                  </a:lnTo>
                  <a:lnTo>
                    <a:pt x="3255" y="5862"/>
                  </a:lnTo>
                  <a:lnTo>
                    <a:pt x="3283" y="5958"/>
                  </a:lnTo>
                  <a:lnTo>
                    <a:pt x="3338" y="5958"/>
                  </a:lnTo>
                  <a:lnTo>
                    <a:pt x="3490" y="5917"/>
                  </a:lnTo>
                  <a:lnTo>
                    <a:pt x="3655" y="5875"/>
                  </a:lnTo>
                  <a:lnTo>
                    <a:pt x="3655" y="5834"/>
                  </a:lnTo>
                  <a:lnTo>
                    <a:pt x="3641" y="5738"/>
                  </a:lnTo>
                  <a:lnTo>
                    <a:pt x="3628" y="5641"/>
                  </a:lnTo>
                  <a:lnTo>
                    <a:pt x="3628" y="5544"/>
                  </a:lnTo>
                  <a:lnTo>
                    <a:pt x="3655" y="5448"/>
                  </a:lnTo>
                  <a:lnTo>
                    <a:pt x="3669" y="5434"/>
                  </a:lnTo>
                  <a:lnTo>
                    <a:pt x="3697" y="5434"/>
                  </a:lnTo>
                  <a:lnTo>
                    <a:pt x="3710" y="5448"/>
                  </a:lnTo>
                  <a:lnTo>
                    <a:pt x="3752" y="5544"/>
                  </a:lnTo>
                  <a:lnTo>
                    <a:pt x="3766" y="5641"/>
                  </a:lnTo>
                  <a:lnTo>
                    <a:pt x="3807" y="5820"/>
                  </a:lnTo>
                  <a:lnTo>
                    <a:pt x="3945" y="5765"/>
                  </a:lnTo>
                  <a:lnTo>
                    <a:pt x="4069" y="5682"/>
                  </a:lnTo>
                  <a:lnTo>
                    <a:pt x="4055" y="5600"/>
                  </a:lnTo>
                  <a:lnTo>
                    <a:pt x="4028" y="5517"/>
                  </a:lnTo>
                  <a:lnTo>
                    <a:pt x="4014" y="5420"/>
                  </a:lnTo>
                  <a:lnTo>
                    <a:pt x="4014" y="5365"/>
                  </a:lnTo>
                  <a:lnTo>
                    <a:pt x="4028" y="5324"/>
                  </a:lnTo>
                  <a:lnTo>
                    <a:pt x="4041" y="5282"/>
                  </a:lnTo>
                  <a:lnTo>
                    <a:pt x="4069" y="5269"/>
                  </a:lnTo>
                  <a:lnTo>
                    <a:pt x="4083" y="5269"/>
                  </a:lnTo>
                  <a:lnTo>
                    <a:pt x="4124" y="5310"/>
                  </a:lnTo>
                  <a:lnTo>
                    <a:pt x="4138" y="5379"/>
                  </a:lnTo>
                  <a:lnTo>
                    <a:pt x="4179" y="5503"/>
                  </a:lnTo>
                  <a:lnTo>
                    <a:pt x="4193" y="5558"/>
                  </a:lnTo>
                  <a:lnTo>
                    <a:pt x="4317" y="5379"/>
                  </a:lnTo>
                  <a:lnTo>
                    <a:pt x="4455" y="5200"/>
                  </a:lnTo>
                  <a:lnTo>
                    <a:pt x="4579" y="5076"/>
                  </a:lnTo>
                  <a:lnTo>
                    <a:pt x="4648" y="5020"/>
                  </a:lnTo>
                  <a:lnTo>
                    <a:pt x="4731" y="4979"/>
                  </a:lnTo>
                  <a:lnTo>
                    <a:pt x="4717" y="4883"/>
                  </a:lnTo>
                  <a:lnTo>
                    <a:pt x="4717" y="4814"/>
                  </a:lnTo>
                  <a:lnTo>
                    <a:pt x="4717" y="4758"/>
                  </a:lnTo>
                  <a:lnTo>
                    <a:pt x="4745" y="4689"/>
                  </a:lnTo>
                  <a:lnTo>
                    <a:pt x="4758" y="4634"/>
                  </a:lnTo>
                  <a:lnTo>
                    <a:pt x="4827" y="4538"/>
                  </a:lnTo>
                  <a:lnTo>
                    <a:pt x="4910" y="4441"/>
                  </a:lnTo>
                  <a:lnTo>
                    <a:pt x="5145" y="4124"/>
                  </a:lnTo>
                  <a:lnTo>
                    <a:pt x="5365" y="3807"/>
                  </a:lnTo>
                  <a:lnTo>
                    <a:pt x="5517" y="3545"/>
                  </a:lnTo>
                  <a:lnTo>
                    <a:pt x="5586" y="3407"/>
                  </a:lnTo>
                  <a:lnTo>
                    <a:pt x="5641" y="3269"/>
                  </a:lnTo>
                  <a:lnTo>
                    <a:pt x="5682" y="3131"/>
                  </a:lnTo>
                  <a:lnTo>
                    <a:pt x="5724" y="2979"/>
                  </a:lnTo>
                  <a:lnTo>
                    <a:pt x="5751" y="2841"/>
                  </a:lnTo>
                  <a:lnTo>
                    <a:pt x="5779" y="2704"/>
                  </a:lnTo>
                  <a:lnTo>
                    <a:pt x="5779" y="2552"/>
                  </a:lnTo>
                  <a:lnTo>
                    <a:pt x="5779" y="2414"/>
                  </a:lnTo>
                  <a:lnTo>
                    <a:pt x="5765" y="2262"/>
                  </a:lnTo>
                  <a:lnTo>
                    <a:pt x="5751" y="2124"/>
                  </a:lnTo>
                  <a:lnTo>
                    <a:pt x="5724" y="1973"/>
                  </a:lnTo>
                  <a:lnTo>
                    <a:pt x="5669" y="1835"/>
                  </a:lnTo>
                  <a:lnTo>
                    <a:pt x="5614" y="1683"/>
                  </a:lnTo>
                  <a:lnTo>
                    <a:pt x="5558" y="1545"/>
                  </a:lnTo>
                  <a:lnTo>
                    <a:pt x="5476" y="1407"/>
                  </a:lnTo>
                  <a:lnTo>
                    <a:pt x="5393" y="1269"/>
                  </a:lnTo>
                  <a:lnTo>
                    <a:pt x="5310" y="1145"/>
                  </a:lnTo>
                  <a:lnTo>
                    <a:pt x="5200" y="1021"/>
                  </a:lnTo>
                  <a:lnTo>
                    <a:pt x="5103" y="911"/>
                  </a:lnTo>
                  <a:lnTo>
                    <a:pt x="4993" y="800"/>
                  </a:lnTo>
                  <a:lnTo>
                    <a:pt x="4869" y="690"/>
                  </a:lnTo>
                  <a:lnTo>
                    <a:pt x="4745" y="594"/>
                  </a:lnTo>
                  <a:lnTo>
                    <a:pt x="4621" y="511"/>
                  </a:lnTo>
                  <a:lnTo>
                    <a:pt x="4496" y="414"/>
                  </a:lnTo>
                  <a:lnTo>
                    <a:pt x="4359" y="345"/>
                  </a:lnTo>
                  <a:lnTo>
                    <a:pt x="4221" y="276"/>
                  </a:lnTo>
                  <a:lnTo>
                    <a:pt x="4069" y="207"/>
                  </a:lnTo>
                  <a:lnTo>
                    <a:pt x="3931" y="166"/>
                  </a:lnTo>
                  <a:lnTo>
                    <a:pt x="3779" y="111"/>
                  </a:lnTo>
                  <a:lnTo>
                    <a:pt x="3628" y="83"/>
                  </a:lnTo>
                  <a:lnTo>
                    <a:pt x="3435" y="42"/>
                  </a:lnTo>
                  <a:lnTo>
                    <a:pt x="3241" y="14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" name="Shape 68"/>
          <p:cNvGrpSpPr/>
          <p:nvPr/>
        </p:nvGrpSpPr>
        <p:grpSpPr>
          <a:xfrm>
            <a:off x="1294890" y="4070144"/>
            <a:ext cx="821675" cy="1033925"/>
            <a:chOff x="5333200" y="3132625"/>
            <a:chExt cx="177925" cy="167925"/>
          </a:xfrm>
        </p:grpSpPr>
        <p:sp>
          <p:nvSpPr>
            <p:cNvPr id="69" name="Shape 69"/>
            <p:cNvSpPr/>
            <p:nvPr/>
          </p:nvSpPr>
          <p:spPr>
            <a:xfrm>
              <a:off x="5418375" y="3132625"/>
              <a:ext cx="30350" cy="42075"/>
            </a:xfrm>
            <a:custGeom>
              <a:avLst/>
              <a:gdLst/>
              <a:ahLst/>
              <a:cxnLst/>
              <a:rect l="0" t="0" r="0" b="0"/>
              <a:pathLst>
                <a:path w="1214" h="1683" extrusionOk="0">
                  <a:moveTo>
                    <a:pt x="414" y="0"/>
                  </a:moveTo>
                  <a:lnTo>
                    <a:pt x="386" y="14"/>
                  </a:lnTo>
                  <a:lnTo>
                    <a:pt x="345" y="42"/>
                  </a:lnTo>
                  <a:lnTo>
                    <a:pt x="317" y="83"/>
                  </a:lnTo>
                  <a:lnTo>
                    <a:pt x="317" y="138"/>
                  </a:lnTo>
                  <a:lnTo>
                    <a:pt x="359" y="345"/>
                  </a:lnTo>
                  <a:lnTo>
                    <a:pt x="372" y="469"/>
                  </a:lnTo>
                  <a:lnTo>
                    <a:pt x="372" y="579"/>
                  </a:lnTo>
                  <a:lnTo>
                    <a:pt x="359" y="690"/>
                  </a:lnTo>
                  <a:lnTo>
                    <a:pt x="331" y="786"/>
                  </a:lnTo>
                  <a:lnTo>
                    <a:pt x="290" y="883"/>
                  </a:lnTo>
                  <a:lnTo>
                    <a:pt x="221" y="966"/>
                  </a:lnTo>
                  <a:lnTo>
                    <a:pt x="97" y="924"/>
                  </a:lnTo>
                  <a:lnTo>
                    <a:pt x="83" y="1048"/>
                  </a:lnTo>
                  <a:lnTo>
                    <a:pt x="55" y="1172"/>
                  </a:lnTo>
                  <a:lnTo>
                    <a:pt x="0" y="1297"/>
                  </a:lnTo>
                  <a:lnTo>
                    <a:pt x="97" y="1324"/>
                  </a:lnTo>
                  <a:lnTo>
                    <a:pt x="179" y="1366"/>
                  </a:lnTo>
                  <a:lnTo>
                    <a:pt x="235" y="1434"/>
                  </a:lnTo>
                  <a:lnTo>
                    <a:pt x="262" y="1476"/>
                  </a:lnTo>
                  <a:lnTo>
                    <a:pt x="276" y="1517"/>
                  </a:lnTo>
                  <a:lnTo>
                    <a:pt x="372" y="1490"/>
                  </a:lnTo>
                  <a:lnTo>
                    <a:pt x="469" y="1476"/>
                  </a:lnTo>
                  <a:lnTo>
                    <a:pt x="552" y="1476"/>
                  </a:lnTo>
                  <a:lnTo>
                    <a:pt x="635" y="1490"/>
                  </a:lnTo>
                  <a:lnTo>
                    <a:pt x="717" y="1517"/>
                  </a:lnTo>
                  <a:lnTo>
                    <a:pt x="800" y="1559"/>
                  </a:lnTo>
                  <a:lnTo>
                    <a:pt x="855" y="1614"/>
                  </a:lnTo>
                  <a:lnTo>
                    <a:pt x="910" y="1683"/>
                  </a:lnTo>
                  <a:lnTo>
                    <a:pt x="993" y="1586"/>
                  </a:lnTo>
                  <a:lnTo>
                    <a:pt x="1034" y="1545"/>
                  </a:lnTo>
                  <a:lnTo>
                    <a:pt x="1076" y="1517"/>
                  </a:lnTo>
                  <a:lnTo>
                    <a:pt x="1159" y="1490"/>
                  </a:lnTo>
                  <a:lnTo>
                    <a:pt x="1214" y="1490"/>
                  </a:lnTo>
                  <a:lnTo>
                    <a:pt x="1131" y="1407"/>
                  </a:lnTo>
                  <a:lnTo>
                    <a:pt x="1090" y="1338"/>
                  </a:lnTo>
                  <a:lnTo>
                    <a:pt x="1048" y="1283"/>
                  </a:lnTo>
                  <a:lnTo>
                    <a:pt x="1034" y="1214"/>
                  </a:lnTo>
                  <a:lnTo>
                    <a:pt x="1021" y="1159"/>
                  </a:lnTo>
                  <a:lnTo>
                    <a:pt x="1007" y="1159"/>
                  </a:lnTo>
                  <a:lnTo>
                    <a:pt x="938" y="938"/>
                  </a:lnTo>
                  <a:lnTo>
                    <a:pt x="910" y="828"/>
                  </a:lnTo>
                  <a:lnTo>
                    <a:pt x="883" y="717"/>
                  </a:lnTo>
                  <a:lnTo>
                    <a:pt x="883" y="607"/>
                  </a:lnTo>
                  <a:lnTo>
                    <a:pt x="883" y="497"/>
                  </a:lnTo>
                  <a:lnTo>
                    <a:pt x="910" y="400"/>
                  </a:lnTo>
                  <a:lnTo>
                    <a:pt x="979" y="304"/>
                  </a:lnTo>
                  <a:lnTo>
                    <a:pt x="993" y="276"/>
                  </a:lnTo>
                  <a:lnTo>
                    <a:pt x="1007" y="248"/>
                  </a:lnTo>
                  <a:lnTo>
                    <a:pt x="993" y="193"/>
                  </a:lnTo>
                  <a:lnTo>
                    <a:pt x="966" y="152"/>
                  </a:lnTo>
                  <a:lnTo>
                    <a:pt x="910" y="124"/>
                  </a:lnTo>
                  <a:lnTo>
                    <a:pt x="786" y="111"/>
                  </a:lnTo>
                  <a:lnTo>
                    <a:pt x="676" y="83"/>
                  </a:lnTo>
                  <a:lnTo>
                    <a:pt x="441" y="14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5466625" y="3212600"/>
              <a:ext cx="23125" cy="81400"/>
            </a:xfrm>
            <a:custGeom>
              <a:avLst/>
              <a:gdLst/>
              <a:ahLst/>
              <a:cxnLst/>
              <a:rect l="0" t="0" r="0" b="0"/>
              <a:pathLst>
                <a:path w="925" h="3256" extrusionOk="0">
                  <a:moveTo>
                    <a:pt x="718" y="1"/>
                  </a:moveTo>
                  <a:lnTo>
                    <a:pt x="111" y="1035"/>
                  </a:lnTo>
                  <a:lnTo>
                    <a:pt x="1" y="994"/>
                  </a:lnTo>
                  <a:lnTo>
                    <a:pt x="1" y="994"/>
                  </a:lnTo>
                  <a:lnTo>
                    <a:pt x="70" y="1656"/>
                  </a:lnTo>
                  <a:lnTo>
                    <a:pt x="304" y="1545"/>
                  </a:lnTo>
                  <a:lnTo>
                    <a:pt x="428" y="1490"/>
                  </a:lnTo>
                  <a:lnTo>
                    <a:pt x="539" y="1407"/>
                  </a:lnTo>
                  <a:lnTo>
                    <a:pt x="635" y="1325"/>
                  </a:lnTo>
                  <a:lnTo>
                    <a:pt x="732" y="1242"/>
                  </a:lnTo>
                  <a:lnTo>
                    <a:pt x="828" y="1145"/>
                  </a:lnTo>
                  <a:lnTo>
                    <a:pt x="911" y="1035"/>
                  </a:lnTo>
                  <a:lnTo>
                    <a:pt x="870" y="1187"/>
                  </a:lnTo>
                  <a:lnTo>
                    <a:pt x="815" y="1352"/>
                  </a:lnTo>
                  <a:lnTo>
                    <a:pt x="746" y="1545"/>
                  </a:lnTo>
                  <a:lnTo>
                    <a:pt x="635" y="1766"/>
                  </a:lnTo>
                  <a:lnTo>
                    <a:pt x="566" y="1876"/>
                  </a:lnTo>
                  <a:lnTo>
                    <a:pt x="497" y="1987"/>
                  </a:lnTo>
                  <a:lnTo>
                    <a:pt x="415" y="2083"/>
                  </a:lnTo>
                  <a:lnTo>
                    <a:pt x="318" y="2180"/>
                  </a:lnTo>
                  <a:lnTo>
                    <a:pt x="222" y="2276"/>
                  </a:lnTo>
                  <a:lnTo>
                    <a:pt x="97" y="2359"/>
                  </a:lnTo>
                  <a:lnTo>
                    <a:pt x="97" y="2580"/>
                  </a:lnTo>
                  <a:lnTo>
                    <a:pt x="84" y="2814"/>
                  </a:lnTo>
                  <a:lnTo>
                    <a:pt x="70" y="3035"/>
                  </a:lnTo>
                  <a:lnTo>
                    <a:pt x="28" y="3255"/>
                  </a:lnTo>
                  <a:lnTo>
                    <a:pt x="222" y="3186"/>
                  </a:lnTo>
                  <a:lnTo>
                    <a:pt x="387" y="3104"/>
                  </a:lnTo>
                  <a:lnTo>
                    <a:pt x="553" y="3007"/>
                  </a:lnTo>
                  <a:lnTo>
                    <a:pt x="718" y="2897"/>
                  </a:lnTo>
                  <a:lnTo>
                    <a:pt x="787" y="2552"/>
                  </a:lnTo>
                  <a:lnTo>
                    <a:pt x="856" y="2207"/>
                  </a:lnTo>
                  <a:lnTo>
                    <a:pt x="897" y="1876"/>
                  </a:lnTo>
                  <a:lnTo>
                    <a:pt x="925" y="1545"/>
                  </a:lnTo>
                  <a:lnTo>
                    <a:pt x="925" y="1201"/>
                  </a:lnTo>
                  <a:lnTo>
                    <a:pt x="897" y="856"/>
                  </a:lnTo>
                  <a:lnTo>
                    <a:pt x="842" y="511"/>
                  </a:lnTo>
                  <a:lnTo>
                    <a:pt x="759" y="166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5447675" y="3161225"/>
              <a:ext cx="63450" cy="121750"/>
            </a:xfrm>
            <a:custGeom>
              <a:avLst/>
              <a:gdLst/>
              <a:ahLst/>
              <a:cxnLst/>
              <a:rect l="0" t="0" r="0" b="0"/>
              <a:pathLst>
                <a:path w="2538" h="4870" extrusionOk="0">
                  <a:moveTo>
                    <a:pt x="0" y="1"/>
                  </a:moveTo>
                  <a:lnTo>
                    <a:pt x="14" y="84"/>
                  </a:lnTo>
                  <a:lnTo>
                    <a:pt x="56" y="153"/>
                  </a:lnTo>
                  <a:lnTo>
                    <a:pt x="111" y="222"/>
                  </a:lnTo>
                  <a:lnTo>
                    <a:pt x="180" y="263"/>
                  </a:lnTo>
                  <a:lnTo>
                    <a:pt x="318" y="359"/>
                  </a:lnTo>
                  <a:lnTo>
                    <a:pt x="455" y="456"/>
                  </a:lnTo>
                  <a:lnTo>
                    <a:pt x="469" y="470"/>
                  </a:lnTo>
                  <a:lnTo>
                    <a:pt x="483" y="456"/>
                  </a:lnTo>
                  <a:lnTo>
                    <a:pt x="593" y="511"/>
                  </a:lnTo>
                  <a:lnTo>
                    <a:pt x="690" y="580"/>
                  </a:lnTo>
                  <a:lnTo>
                    <a:pt x="786" y="649"/>
                  </a:lnTo>
                  <a:lnTo>
                    <a:pt x="883" y="732"/>
                  </a:lnTo>
                  <a:lnTo>
                    <a:pt x="966" y="828"/>
                  </a:lnTo>
                  <a:lnTo>
                    <a:pt x="1048" y="939"/>
                  </a:lnTo>
                  <a:lnTo>
                    <a:pt x="1186" y="1159"/>
                  </a:lnTo>
                  <a:lnTo>
                    <a:pt x="1324" y="1408"/>
                  </a:lnTo>
                  <a:lnTo>
                    <a:pt x="1421" y="1656"/>
                  </a:lnTo>
                  <a:lnTo>
                    <a:pt x="1517" y="1890"/>
                  </a:lnTo>
                  <a:lnTo>
                    <a:pt x="1586" y="2125"/>
                  </a:lnTo>
                  <a:lnTo>
                    <a:pt x="1683" y="2442"/>
                  </a:lnTo>
                  <a:lnTo>
                    <a:pt x="1752" y="2787"/>
                  </a:lnTo>
                  <a:lnTo>
                    <a:pt x="1793" y="3145"/>
                  </a:lnTo>
                  <a:lnTo>
                    <a:pt x="1807" y="3490"/>
                  </a:lnTo>
                  <a:lnTo>
                    <a:pt x="1793" y="3849"/>
                  </a:lnTo>
                  <a:lnTo>
                    <a:pt x="1752" y="4207"/>
                  </a:lnTo>
                  <a:lnTo>
                    <a:pt x="1724" y="4373"/>
                  </a:lnTo>
                  <a:lnTo>
                    <a:pt x="1683" y="4538"/>
                  </a:lnTo>
                  <a:lnTo>
                    <a:pt x="1641" y="4704"/>
                  </a:lnTo>
                  <a:lnTo>
                    <a:pt x="1586" y="4869"/>
                  </a:lnTo>
                  <a:lnTo>
                    <a:pt x="1697" y="4773"/>
                  </a:lnTo>
                  <a:lnTo>
                    <a:pt x="1807" y="4662"/>
                  </a:lnTo>
                  <a:lnTo>
                    <a:pt x="1917" y="4552"/>
                  </a:lnTo>
                  <a:lnTo>
                    <a:pt x="2014" y="4442"/>
                  </a:lnTo>
                  <a:lnTo>
                    <a:pt x="2110" y="4317"/>
                  </a:lnTo>
                  <a:lnTo>
                    <a:pt x="2193" y="4180"/>
                  </a:lnTo>
                  <a:lnTo>
                    <a:pt x="2262" y="4055"/>
                  </a:lnTo>
                  <a:lnTo>
                    <a:pt x="2331" y="3917"/>
                  </a:lnTo>
                  <a:lnTo>
                    <a:pt x="2386" y="3766"/>
                  </a:lnTo>
                  <a:lnTo>
                    <a:pt x="2441" y="3614"/>
                  </a:lnTo>
                  <a:lnTo>
                    <a:pt x="2483" y="3462"/>
                  </a:lnTo>
                  <a:lnTo>
                    <a:pt x="2510" y="3311"/>
                  </a:lnTo>
                  <a:lnTo>
                    <a:pt x="2524" y="3145"/>
                  </a:lnTo>
                  <a:lnTo>
                    <a:pt x="2538" y="2980"/>
                  </a:lnTo>
                  <a:lnTo>
                    <a:pt x="2538" y="2800"/>
                  </a:lnTo>
                  <a:lnTo>
                    <a:pt x="2524" y="2635"/>
                  </a:lnTo>
                  <a:lnTo>
                    <a:pt x="2497" y="2400"/>
                  </a:lnTo>
                  <a:lnTo>
                    <a:pt x="2441" y="2152"/>
                  </a:lnTo>
                  <a:lnTo>
                    <a:pt x="2372" y="1918"/>
                  </a:lnTo>
                  <a:lnTo>
                    <a:pt x="2276" y="1683"/>
                  </a:lnTo>
                  <a:lnTo>
                    <a:pt x="2166" y="1463"/>
                  </a:lnTo>
                  <a:lnTo>
                    <a:pt x="2028" y="1242"/>
                  </a:lnTo>
                  <a:lnTo>
                    <a:pt x="1890" y="1035"/>
                  </a:lnTo>
                  <a:lnTo>
                    <a:pt x="1724" y="828"/>
                  </a:lnTo>
                  <a:lnTo>
                    <a:pt x="1545" y="649"/>
                  </a:lnTo>
                  <a:lnTo>
                    <a:pt x="1366" y="484"/>
                  </a:lnTo>
                  <a:lnTo>
                    <a:pt x="1159" y="346"/>
                  </a:lnTo>
                  <a:lnTo>
                    <a:pt x="952" y="222"/>
                  </a:lnTo>
                  <a:lnTo>
                    <a:pt x="718" y="125"/>
                  </a:lnTo>
                  <a:lnTo>
                    <a:pt x="483" y="56"/>
                  </a:lnTo>
                  <a:lnTo>
                    <a:pt x="249" y="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5448350" y="3173300"/>
              <a:ext cx="35550" cy="47250"/>
            </a:xfrm>
            <a:custGeom>
              <a:avLst/>
              <a:gdLst/>
              <a:ahLst/>
              <a:cxnLst/>
              <a:rect l="0" t="0" r="0" b="0"/>
              <a:pathLst>
                <a:path w="1422" h="1890" extrusionOk="0">
                  <a:moveTo>
                    <a:pt x="442" y="1"/>
                  </a:moveTo>
                  <a:lnTo>
                    <a:pt x="442" y="28"/>
                  </a:lnTo>
                  <a:lnTo>
                    <a:pt x="442" y="42"/>
                  </a:lnTo>
                  <a:lnTo>
                    <a:pt x="415" y="69"/>
                  </a:lnTo>
                  <a:lnTo>
                    <a:pt x="304" y="69"/>
                  </a:lnTo>
                  <a:lnTo>
                    <a:pt x="222" y="42"/>
                  </a:lnTo>
                  <a:lnTo>
                    <a:pt x="153" y="28"/>
                  </a:lnTo>
                  <a:lnTo>
                    <a:pt x="97" y="28"/>
                  </a:lnTo>
                  <a:lnTo>
                    <a:pt x="42" y="42"/>
                  </a:lnTo>
                  <a:lnTo>
                    <a:pt x="1" y="56"/>
                  </a:lnTo>
                  <a:lnTo>
                    <a:pt x="70" y="166"/>
                  </a:lnTo>
                  <a:lnTo>
                    <a:pt x="139" y="276"/>
                  </a:lnTo>
                  <a:lnTo>
                    <a:pt x="208" y="400"/>
                  </a:lnTo>
                  <a:lnTo>
                    <a:pt x="249" y="525"/>
                  </a:lnTo>
                  <a:lnTo>
                    <a:pt x="346" y="787"/>
                  </a:lnTo>
                  <a:lnTo>
                    <a:pt x="428" y="1035"/>
                  </a:lnTo>
                  <a:lnTo>
                    <a:pt x="539" y="1462"/>
                  </a:lnTo>
                  <a:lnTo>
                    <a:pt x="622" y="1890"/>
                  </a:lnTo>
                  <a:lnTo>
                    <a:pt x="1008" y="1683"/>
                  </a:lnTo>
                  <a:lnTo>
                    <a:pt x="1215" y="1600"/>
                  </a:lnTo>
                  <a:lnTo>
                    <a:pt x="1421" y="1504"/>
                  </a:lnTo>
                  <a:lnTo>
                    <a:pt x="1339" y="1297"/>
                  </a:lnTo>
                  <a:lnTo>
                    <a:pt x="1256" y="1090"/>
                  </a:lnTo>
                  <a:lnTo>
                    <a:pt x="1146" y="883"/>
                  </a:lnTo>
                  <a:lnTo>
                    <a:pt x="1035" y="690"/>
                  </a:lnTo>
                  <a:lnTo>
                    <a:pt x="911" y="497"/>
                  </a:lnTo>
                  <a:lnTo>
                    <a:pt x="773" y="318"/>
                  </a:lnTo>
                  <a:lnTo>
                    <a:pt x="608" y="152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5419400" y="3175025"/>
              <a:ext cx="45875" cy="97250"/>
            </a:xfrm>
            <a:custGeom>
              <a:avLst/>
              <a:gdLst/>
              <a:ahLst/>
              <a:cxnLst/>
              <a:rect l="0" t="0" r="0" b="0"/>
              <a:pathLst>
                <a:path w="1835" h="3890" extrusionOk="0">
                  <a:moveTo>
                    <a:pt x="718" y="2607"/>
                  </a:moveTo>
                  <a:lnTo>
                    <a:pt x="925" y="3048"/>
                  </a:lnTo>
                  <a:lnTo>
                    <a:pt x="456" y="3048"/>
                  </a:lnTo>
                  <a:lnTo>
                    <a:pt x="718" y="2607"/>
                  </a:lnTo>
                  <a:close/>
                  <a:moveTo>
                    <a:pt x="552" y="0"/>
                  </a:moveTo>
                  <a:lnTo>
                    <a:pt x="304" y="1049"/>
                  </a:lnTo>
                  <a:lnTo>
                    <a:pt x="194" y="1573"/>
                  </a:lnTo>
                  <a:lnTo>
                    <a:pt x="97" y="2111"/>
                  </a:lnTo>
                  <a:lnTo>
                    <a:pt x="290" y="2235"/>
                  </a:lnTo>
                  <a:lnTo>
                    <a:pt x="456" y="2386"/>
                  </a:lnTo>
                  <a:lnTo>
                    <a:pt x="56" y="2469"/>
                  </a:lnTo>
                  <a:lnTo>
                    <a:pt x="28" y="2786"/>
                  </a:lnTo>
                  <a:lnTo>
                    <a:pt x="1" y="3117"/>
                  </a:lnTo>
                  <a:lnTo>
                    <a:pt x="1" y="3503"/>
                  </a:lnTo>
                  <a:lnTo>
                    <a:pt x="1" y="3890"/>
                  </a:lnTo>
                  <a:lnTo>
                    <a:pt x="97" y="3890"/>
                  </a:lnTo>
                  <a:lnTo>
                    <a:pt x="180" y="3876"/>
                  </a:lnTo>
                  <a:lnTo>
                    <a:pt x="263" y="3862"/>
                  </a:lnTo>
                  <a:lnTo>
                    <a:pt x="331" y="3834"/>
                  </a:lnTo>
                  <a:lnTo>
                    <a:pt x="331" y="3407"/>
                  </a:lnTo>
                  <a:lnTo>
                    <a:pt x="469" y="3421"/>
                  </a:lnTo>
                  <a:lnTo>
                    <a:pt x="814" y="3407"/>
                  </a:lnTo>
                  <a:lnTo>
                    <a:pt x="1049" y="3379"/>
                  </a:lnTo>
                  <a:lnTo>
                    <a:pt x="1297" y="3352"/>
                  </a:lnTo>
                  <a:lnTo>
                    <a:pt x="1573" y="3283"/>
                  </a:lnTo>
                  <a:lnTo>
                    <a:pt x="1835" y="3214"/>
                  </a:lnTo>
                  <a:lnTo>
                    <a:pt x="1793" y="2704"/>
                  </a:lnTo>
                  <a:lnTo>
                    <a:pt x="1766" y="2469"/>
                  </a:lnTo>
                  <a:lnTo>
                    <a:pt x="1104" y="2248"/>
                  </a:lnTo>
                  <a:lnTo>
                    <a:pt x="1269" y="2138"/>
                  </a:lnTo>
                  <a:lnTo>
                    <a:pt x="1449" y="2014"/>
                  </a:lnTo>
                  <a:lnTo>
                    <a:pt x="1697" y="1862"/>
                  </a:lnTo>
                  <a:lnTo>
                    <a:pt x="1642" y="1517"/>
                  </a:lnTo>
                  <a:lnTo>
                    <a:pt x="1573" y="1159"/>
                  </a:lnTo>
                  <a:lnTo>
                    <a:pt x="1476" y="869"/>
                  </a:lnTo>
                  <a:lnTo>
                    <a:pt x="1380" y="566"/>
                  </a:lnTo>
                  <a:lnTo>
                    <a:pt x="1255" y="290"/>
                  </a:lnTo>
                  <a:lnTo>
                    <a:pt x="1118" y="0"/>
                  </a:lnTo>
                  <a:lnTo>
                    <a:pt x="1062" y="56"/>
                  </a:lnTo>
                  <a:lnTo>
                    <a:pt x="1021" y="111"/>
                  </a:lnTo>
                  <a:lnTo>
                    <a:pt x="980" y="180"/>
                  </a:lnTo>
                  <a:lnTo>
                    <a:pt x="952" y="263"/>
                  </a:lnTo>
                  <a:lnTo>
                    <a:pt x="952" y="290"/>
                  </a:lnTo>
                  <a:lnTo>
                    <a:pt x="925" y="318"/>
                  </a:lnTo>
                  <a:lnTo>
                    <a:pt x="897" y="331"/>
                  </a:lnTo>
                  <a:lnTo>
                    <a:pt x="842" y="331"/>
                  </a:lnTo>
                  <a:lnTo>
                    <a:pt x="814" y="318"/>
                  </a:lnTo>
                  <a:lnTo>
                    <a:pt x="787" y="290"/>
                  </a:lnTo>
                  <a:lnTo>
                    <a:pt x="787" y="263"/>
                  </a:lnTo>
                  <a:lnTo>
                    <a:pt x="745" y="152"/>
                  </a:lnTo>
                  <a:lnTo>
                    <a:pt x="704" y="69"/>
                  </a:lnTo>
                  <a:lnTo>
                    <a:pt x="635" y="28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5419750" y="3262950"/>
              <a:ext cx="46225" cy="37600"/>
            </a:xfrm>
            <a:custGeom>
              <a:avLst/>
              <a:gdLst/>
              <a:ahLst/>
              <a:cxnLst/>
              <a:rect l="0" t="0" r="0" b="0"/>
              <a:pathLst>
                <a:path w="1849" h="1504" extrusionOk="0">
                  <a:moveTo>
                    <a:pt x="1766" y="0"/>
                  </a:moveTo>
                  <a:lnTo>
                    <a:pt x="979" y="235"/>
                  </a:lnTo>
                  <a:lnTo>
                    <a:pt x="979" y="621"/>
                  </a:lnTo>
                  <a:lnTo>
                    <a:pt x="897" y="648"/>
                  </a:lnTo>
                  <a:lnTo>
                    <a:pt x="690" y="676"/>
                  </a:lnTo>
                  <a:lnTo>
                    <a:pt x="538" y="690"/>
                  </a:lnTo>
                  <a:lnTo>
                    <a:pt x="373" y="690"/>
                  </a:lnTo>
                  <a:lnTo>
                    <a:pt x="193" y="676"/>
                  </a:lnTo>
                  <a:lnTo>
                    <a:pt x="0" y="648"/>
                  </a:lnTo>
                  <a:lnTo>
                    <a:pt x="42" y="1159"/>
                  </a:lnTo>
                  <a:lnTo>
                    <a:pt x="55" y="1490"/>
                  </a:lnTo>
                  <a:lnTo>
                    <a:pt x="455" y="1503"/>
                  </a:lnTo>
                  <a:lnTo>
                    <a:pt x="842" y="1476"/>
                  </a:lnTo>
                  <a:lnTo>
                    <a:pt x="1035" y="1462"/>
                  </a:lnTo>
                  <a:lnTo>
                    <a:pt x="1228" y="1421"/>
                  </a:lnTo>
                  <a:lnTo>
                    <a:pt x="1421" y="1393"/>
                  </a:lnTo>
                  <a:lnTo>
                    <a:pt x="1614" y="1338"/>
                  </a:lnTo>
                  <a:lnTo>
                    <a:pt x="1779" y="1297"/>
                  </a:lnTo>
                  <a:lnTo>
                    <a:pt x="1807" y="1076"/>
                  </a:lnTo>
                  <a:lnTo>
                    <a:pt x="1821" y="855"/>
                  </a:lnTo>
                  <a:lnTo>
                    <a:pt x="1848" y="414"/>
                  </a:lnTo>
                  <a:lnTo>
                    <a:pt x="1848" y="414"/>
                  </a:lnTo>
                  <a:lnTo>
                    <a:pt x="1779" y="441"/>
                  </a:lnTo>
                  <a:lnTo>
                    <a:pt x="1766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5385275" y="3170550"/>
              <a:ext cx="46550" cy="101725"/>
            </a:xfrm>
            <a:custGeom>
              <a:avLst/>
              <a:gdLst/>
              <a:ahLst/>
              <a:cxnLst/>
              <a:rect l="0" t="0" r="0" b="0"/>
              <a:pathLst>
                <a:path w="1862" h="4069" extrusionOk="0">
                  <a:moveTo>
                    <a:pt x="1186" y="0"/>
                  </a:moveTo>
                  <a:lnTo>
                    <a:pt x="1035" y="207"/>
                  </a:lnTo>
                  <a:lnTo>
                    <a:pt x="869" y="414"/>
                  </a:lnTo>
                  <a:lnTo>
                    <a:pt x="717" y="621"/>
                  </a:lnTo>
                  <a:lnTo>
                    <a:pt x="648" y="731"/>
                  </a:lnTo>
                  <a:lnTo>
                    <a:pt x="579" y="841"/>
                  </a:lnTo>
                  <a:lnTo>
                    <a:pt x="428" y="1159"/>
                  </a:lnTo>
                  <a:lnTo>
                    <a:pt x="304" y="1476"/>
                  </a:lnTo>
                  <a:lnTo>
                    <a:pt x="193" y="1793"/>
                  </a:lnTo>
                  <a:lnTo>
                    <a:pt x="97" y="2124"/>
                  </a:lnTo>
                  <a:lnTo>
                    <a:pt x="0" y="2524"/>
                  </a:lnTo>
                  <a:lnTo>
                    <a:pt x="28" y="2607"/>
                  </a:lnTo>
                  <a:lnTo>
                    <a:pt x="69" y="2703"/>
                  </a:lnTo>
                  <a:lnTo>
                    <a:pt x="138" y="2827"/>
                  </a:lnTo>
                  <a:lnTo>
                    <a:pt x="221" y="2965"/>
                  </a:lnTo>
                  <a:lnTo>
                    <a:pt x="345" y="3103"/>
                  </a:lnTo>
                  <a:lnTo>
                    <a:pt x="510" y="3241"/>
                  </a:lnTo>
                  <a:lnTo>
                    <a:pt x="593" y="3296"/>
                  </a:lnTo>
                  <a:lnTo>
                    <a:pt x="704" y="3351"/>
                  </a:lnTo>
                  <a:lnTo>
                    <a:pt x="814" y="3407"/>
                  </a:lnTo>
                  <a:lnTo>
                    <a:pt x="938" y="3448"/>
                  </a:lnTo>
                  <a:lnTo>
                    <a:pt x="938" y="4013"/>
                  </a:lnTo>
                  <a:lnTo>
                    <a:pt x="1048" y="4041"/>
                  </a:lnTo>
                  <a:lnTo>
                    <a:pt x="1172" y="4055"/>
                  </a:lnTo>
                  <a:lnTo>
                    <a:pt x="1310" y="4069"/>
                  </a:lnTo>
                  <a:lnTo>
                    <a:pt x="1297" y="3751"/>
                  </a:lnTo>
                  <a:lnTo>
                    <a:pt x="1297" y="3434"/>
                  </a:lnTo>
                  <a:lnTo>
                    <a:pt x="1310" y="3048"/>
                  </a:lnTo>
                  <a:lnTo>
                    <a:pt x="1338" y="2662"/>
                  </a:lnTo>
                  <a:lnTo>
                    <a:pt x="1338" y="2662"/>
                  </a:lnTo>
                  <a:lnTo>
                    <a:pt x="814" y="2786"/>
                  </a:lnTo>
                  <a:lnTo>
                    <a:pt x="248" y="1779"/>
                  </a:lnTo>
                  <a:lnTo>
                    <a:pt x="248" y="1779"/>
                  </a:lnTo>
                  <a:lnTo>
                    <a:pt x="345" y="1807"/>
                  </a:lnTo>
                  <a:lnTo>
                    <a:pt x="621" y="1890"/>
                  </a:lnTo>
                  <a:lnTo>
                    <a:pt x="786" y="1959"/>
                  </a:lnTo>
                  <a:lnTo>
                    <a:pt x="979" y="2041"/>
                  </a:lnTo>
                  <a:lnTo>
                    <a:pt x="1186" y="2124"/>
                  </a:lnTo>
                  <a:lnTo>
                    <a:pt x="1393" y="2234"/>
                  </a:lnTo>
                  <a:lnTo>
                    <a:pt x="1476" y="1710"/>
                  </a:lnTo>
                  <a:lnTo>
                    <a:pt x="1572" y="1200"/>
                  </a:lnTo>
                  <a:lnTo>
                    <a:pt x="1710" y="676"/>
                  </a:lnTo>
                  <a:lnTo>
                    <a:pt x="1862" y="166"/>
                  </a:lnTo>
                  <a:lnTo>
                    <a:pt x="1793" y="179"/>
                  </a:lnTo>
                  <a:lnTo>
                    <a:pt x="1710" y="207"/>
                  </a:lnTo>
                  <a:lnTo>
                    <a:pt x="1628" y="235"/>
                  </a:lnTo>
                  <a:lnTo>
                    <a:pt x="1559" y="290"/>
                  </a:lnTo>
                  <a:lnTo>
                    <a:pt x="1531" y="304"/>
                  </a:lnTo>
                  <a:lnTo>
                    <a:pt x="1490" y="304"/>
                  </a:lnTo>
                  <a:lnTo>
                    <a:pt x="1434" y="290"/>
                  </a:lnTo>
                  <a:lnTo>
                    <a:pt x="1393" y="248"/>
                  </a:lnTo>
                  <a:lnTo>
                    <a:pt x="1379" y="221"/>
                  </a:lnTo>
                  <a:lnTo>
                    <a:pt x="1379" y="193"/>
                  </a:lnTo>
                  <a:lnTo>
                    <a:pt x="1379" y="138"/>
                  </a:lnTo>
                  <a:lnTo>
                    <a:pt x="1366" y="97"/>
                  </a:lnTo>
                  <a:lnTo>
                    <a:pt x="1352" y="69"/>
                  </a:lnTo>
                  <a:lnTo>
                    <a:pt x="1324" y="42"/>
                  </a:lnTo>
                  <a:lnTo>
                    <a:pt x="1269" y="14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5333200" y="3151925"/>
              <a:ext cx="81400" cy="135875"/>
            </a:xfrm>
            <a:custGeom>
              <a:avLst/>
              <a:gdLst/>
              <a:ahLst/>
              <a:cxnLst/>
              <a:rect l="0" t="0" r="0" b="0"/>
              <a:pathLst>
                <a:path w="3256" h="5435" extrusionOk="0">
                  <a:moveTo>
                    <a:pt x="2566" y="0"/>
                  </a:moveTo>
                  <a:lnTo>
                    <a:pt x="2345" y="14"/>
                  </a:lnTo>
                  <a:lnTo>
                    <a:pt x="2194" y="42"/>
                  </a:lnTo>
                  <a:lnTo>
                    <a:pt x="2028" y="83"/>
                  </a:lnTo>
                  <a:lnTo>
                    <a:pt x="1876" y="138"/>
                  </a:lnTo>
                  <a:lnTo>
                    <a:pt x="1738" y="194"/>
                  </a:lnTo>
                  <a:lnTo>
                    <a:pt x="1587" y="263"/>
                  </a:lnTo>
                  <a:lnTo>
                    <a:pt x="1449" y="345"/>
                  </a:lnTo>
                  <a:lnTo>
                    <a:pt x="1311" y="428"/>
                  </a:lnTo>
                  <a:lnTo>
                    <a:pt x="1187" y="525"/>
                  </a:lnTo>
                  <a:lnTo>
                    <a:pt x="1063" y="635"/>
                  </a:lnTo>
                  <a:lnTo>
                    <a:pt x="939" y="745"/>
                  </a:lnTo>
                  <a:lnTo>
                    <a:pt x="828" y="856"/>
                  </a:lnTo>
                  <a:lnTo>
                    <a:pt x="732" y="980"/>
                  </a:lnTo>
                  <a:lnTo>
                    <a:pt x="539" y="1242"/>
                  </a:lnTo>
                  <a:lnTo>
                    <a:pt x="359" y="1518"/>
                  </a:lnTo>
                  <a:lnTo>
                    <a:pt x="249" y="1766"/>
                  </a:lnTo>
                  <a:lnTo>
                    <a:pt x="152" y="2028"/>
                  </a:lnTo>
                  <a:lnTo>
                    <a:pt x="70" y="2290"/>
                  </a:lnTo>
                  <a:lnTo>
                    <a:pt x="28" y="2552"/>
                  </a:lnTo>
                  <a:lnTo>
                    <a:pt x="1" y="2814"/>
                  </a:lnTo>
                  <a:lnTo>
                    <a:pt x="15" y="3076"/>
                  </a:lnTo>
                  <a:lnTo>
                    <a:pt x="42" y="3338"/>
                  </a:lnTo>
                  <a:lnTo>
                    <a:pt x="83" y="3600"/>
                  </a:lnTo>
                  <a:lnTo>
                    <a:pt x="125" y="3283"/>
                  </a:lnTo>
                  <a:lnTo>
                    <a:pt x="166" y="2979"/>
                  </a:lnTo>
                  <a:lnTo>
                    <a:pt x="235" y="2676"/>
                  </a:lnTo>
                  <a:lnTo>
                    <a:pt x="332" y="2373"/>
                  </a:lnTo>
                  <a:lnTo>
                    <a:pt x="414" y="2166"/>
                  </a:lnTo>
                  <a:lnTo>
                    <a:pt x="497" y="1986"/>
                  </a:lnTo>
                  <a:lnTo>
                    <a:pt x="608" y="1793"/>
                  </a:lnTo>
                  <a:lnTo>
                    <a:pt x="732" y="1614"/>
                  </a:lnTo>
                  <a:lnTo>
                    <a:pt x="856" y="1449"/>
                  </a:lnTo>
                  <a:lnTo>
                    <a:pt x="1007" y="1297"/>
                  </a:lnTo>
                  <a:lnTo>
                    <a:pt x="1159" y="1159"/>
                  </a:lnTo>
                  <a:lnTo>
                    <a:pt x="1325" y="1021"/>
                  </a:lnTo>
                  <a:lnTo>
                    <a:pt x="1532" y="869"/>
                  </a:lnTo>
                  <a:lnTo>
                    <a:pt x="1738" y="731"/>
                  </a:lnTo>
                  <a:lnTo>
                    <a:pt x="1973" y="594"/>
                  </a:lnTo>
                  <a:lnTo>
                    <a:pt x="2207" y="469"/>
                  </a:lnTo>
                  <a:lnTo>
                    <a:pt x="2442" y="373"/>
                  </a:lnTo>
                  <a:lnTo>
                    <a:pt x="2566" y="331"/>
                  </a:lnTo>
                  <a:lnTo>
                    <a:pt x="2690" y="304"/>
                  </a:lnTo>
                  <a:lnTo>
                    <a:pt x="2814" y="276"/>
                  </a:lnTo>
                  <a:lnTo>
                    <a:pt x="3062" y="276"/>
                  </a:lnTo>
                  <a:lnTo>
                    <a:pt x="3186" y="290"/>
                  </a:lnTo>
                  <a:lnTo>
                    <a:pt x="3214" y="304"/>
                  </a:lnTo>
                  <a:lnTo>
                    <a:pt x="3214" y="318"/>
                  </a:lnTo>
                  <a:lnTo>
                    <a:pt x="3200" y="345"/>
                  </a:lnTo>
                  <a:lnTo>
                    <a:pt x="3186" y="345"/>
                  </a:lnTo>
                  <a:lnTo>
                    <a:pt x="2938" y="373"/>
                  </a:lnTo>
                  <a:lnTo>
                    <a:pt x="2704" y="414"/>
                  </a:lnTo>
                  <a:lnTo>
                    <a:pt x="2469" y="483"/>
                  </a:lnTo>
                  <a:lnTo>
                    <a:pt x="2235" y="566"/>
                  </a:lnTo>
                  <a:lnTo>
                    <a:pt x="2014" y="676"/>
                  </a:lnTo>
                  <a:lnTo>
                    <a:pt x="1807" y="787"/>
                  </a:lnTo>
                  <a:lnTo>
                    <a:pt x="1601" y="924"/>
                  </a:lnTo>
                  <a:lnTo>
                    <a:pt x="1407" y="1076"/>
                  </a:lnTo>
                  <a:lnTo>
                    <a:pt x="1228" y="1242"/>
                  </a:lnTo>
                  <a:lnTo>
                    <a:pt x="1049" y="1421"/>
                  </a:lnTo>
                  <a:lnTo>
                    <a:pt x="897" y="1614"/>
                  </a:lnTo>
                  <a:lnTo>
                    <a:pt x="759" y="1807"/>
                  </a:lnTo>
                  <a:lnTo>
                    <a:pt x="621" y="2014"/>
                  </a:lnTo>
                  <a:lnTo>
                    <a:pt x="511" y="2235"/>
                  </a:lnTo>
                  <a:lnTo>
                    <a:pt x="428" y="2455"/>
                  </a:lnTo>
                  <a:lnTo>
                    <a:pt x="346" y="2690"/>
                  </a:lnTo>
                  <a:lnTo>
                    <a:pt x="277" y="2979"/>
                  </a:lnTo>
                  <a:lnTo>
                    <a:pt x="221" y="3269"/>
                  </a:lnTo>
                  <a:lnTo>
                    <a:pt x="194" y="3572"/>
                  </a:lnTo>
                  <a:lnTo>
                    <a:pt x="166" y="3876"/>
                  </a:lnTo>
                  <a:lnTo>
                    <a:pt x="263" y="4083"/>
                  </a:lnTo>
                  <a:lnTo>
                    <a:pt x="373" y="4289"/>
                  </a:lnTo>
                  <a:lnTo>
                    <a:pt x="497" y="4483"/>
                  </a:lnTo>
                  <a:lnTo>
                    <a:pt x="635" y="4662"/>
                  </a:lnTo>
                  <a:lnTo>
                    <a:pt x="787" y="4841"/>
                  </a:lnTo>
                  <a:lnTo>
                    <a:pt x="966" y="5007"/>
                  </a:lnTo>
                  <a:lnTo>
                    <a:pt x="1159" y="5158"/>
                  </a:lnTo>
                  <a:lnTo>
                    <a:pt x="1380" y="5282"/>
                  </a:lnTo>
                  <a:lnTo>
                    <a:pt x="1656" y="5434"/>
                  </a:lnTo>
                  <a:lnTo>
                    <a:pt x="1669" y="5089"/>
                  </a:lnTo>
                  <a:lnTo>
                    <a:pt x="1711" y="4745"/>
                  </a:lnTo>
                  <a:lnTo>
                    <a:pt x="1766" y="4414"/>
                  </a:lnTo>
                  <a:lnTo>
                    <a:pt x="1835" y="4069"/>
                  </a:lnTo>
                  <a:lnTo>
                    <a:pt x="1973" y="3407"/>
                  </a:lnTo>
                  <a:lnTo>
                    <a:pt x="2125" y="2759"/>
                  </a:lnTo>
                  <a:lnTo>
                    <a:pt x="2221" y="2441"/>
                  </a:lnTo>
                  <a:lnTo>
                    <a:pt x="2318" y="2138"/>
                  </a:lnTo>
                  <a:lnTo>
                    <a:pt x="2442" y="1835"/>
                  </a:lnTo>
                  <a:lnTo>
                    <a:pt x="2580" y="1545"/>
                  </a:lnTo>
                  <a:lnTo>
                    <a:pt x="2690" y="1338"/>
                  </a:lnTo>
                  <a:lnTo>
                    <a:pt x="2814" y="1131"/>
                  </a:lnTo>
                  <a:lnTo>
                    <a:pt x="2897" y="1021"/>
                  </a:lnTo>
                  <a:lnTo>
                    <a:pt x="2966" y="924"/>
                  </a:lnTo>
                  <a:lnTo>
                    <a:pt x="3062" y="828"/>
                  </a:lnTo>
                  <a:lnTo>
                    <a:pt x="3145" y="759"/>
                  </a:lnTo>
                  <a:lnTo>
                    <a:pt x="3062" y="759"/>
                  </a:lnTo>
                  <a:lnTo>
                    <a:pt x="3021" y="745"/>
                  </a:lnTo>
                  <a:lnTo>
                    <a:pt x="2980" y="731"/>
                  </a:lnTo>
                  <a:lnTo>
                    <a:pt x="2938" y="704"/>
                  </a:lnTo>
                  <a:lnTo>
                    <a:pt x="2924" y="662"/>
                  </a:lnTo>
                  <a:lnTo>
                    <a:pt x="2911" y="635"/>
                  </a:lnTo>
                  <a:lnTo>
                    <a:pt x="2924" y="594"/>
                  </a:lnTo>
                  <a:lnTo>
                    <a:pt x="2938" y="552"/>
                  </a:lnTo>
                  <a:lnTo>
                    <a:pt x="2966" y="525"/>
                  </a:lnTo>
                  <a:lnTo>
                    <a:pt x="2993" y="511"/>
                  </a:lnTo>
                  <a:lnTo>
                    <a:pt x="3035" y="497"/>
                  </a:lnTo>
                  <a:lnTo>
                    <a:pt x="3131" y="511"/>
                  </a:lnTo>
                  <a:lnTo>
                    <a:pt x="3173" y="442"/>
                  </a:lnTo>
                  <a:lnTo>
                    <a:pt x="3200" y="373"/>
                  </a:lnTo>
                  <a:lnTo>
                    <a:pt x="3242" y="263"/>
                  </a:lnTo>
                  <a:lnTo>
                    <a:pt x="3255" y="180"/>
                  </a:lnTo>
                  <a:lnTo>
                    <a:pt x="3255" y="83"/>
                  </a:lnTo>
                  <a:lnTo>
                    <a:pt x="3021" y="42"/>
                  </a:lnTo>
                  <a:lnTo>
                    <a:pt x="2800" y="14"/>
                  </a:lnTo>
                  <a:lnTo>
                    <a:pt x="2566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5377325" y="3234325"/>
              <a:ext cx="41750" cy="65525"/>
            </a:xfrm>
            <a:custGeom>
              <a:avLst/>
              <a:gdLst/>
              <a:ahLst/>
              <a:cxnLst/>
              <a:rect l="0" t="0" r="0" b="0"/>
              <a:pathLst>
                <a:path w="1670" h="2621" extrusionOk="0">
                  <a:moveTo>
                    <a:pt x="304" y="1"/>
                  </a:moveTo>
                  <a:lnTo>
                    <a:pt x="194" y="594"/>
                  </a:lnTo>
                  <a:lnTo>
                    <a:pt x="84" y="1187"/>
                  </a:lnTo>
                  <a:lnTo>
                    <a:pt x="56" y="1435"/>
                  </a:lnTo>
                  <a:lnTo>
                    <a:pt x="29" y="1683"/>
                  </a:lnTo>
                  <a:lnTo>
                    <a:pt x="1" y="2180"/>
                  </a:lnTo>
                  <a:lnTo>
                    <a:pt x="194" y="2276"/>
                  </a:lnTo>
                  <a:lnTo>
                    <a:pt x="401" y="2345"/>
                  </a:lnTo>
                  <a:lnTo>
                    <a:pt x="594" y="2414"/>
                  </a:lnTo>
                  <a:lnTo>
                    <a:pt x="815" y="2469"/>
                  </a:lnTo>
                  <a:lnTo>
                    <a:pt x="1022" y="2524"/>
                  </a:lnTo>
                  <a:lnTo>
                    <a:pt x="1228" y="2566"/>
                  </a:lnTo>
                  <a:lnTo>
                    <a:pt x="1449" y="2593"/>
                  </a:lnTo>
                  <a:lnTo>
                    <a:pt x="1670" y="2621"/>
                  </a:lnTo>
                  <a:lnTo>
                    <a:pt x="1670" y="2524"/>
                  </a:lnTo>
                  <a:lnTo>
                    <a:pt x="1656" y="2152"/>
                  </a:lnTo>
                  <a:lnTo>
                    <a:pt x="1642" y="1780"/>
                  </a:lnTo>
                  <a:lnTo>
                    <a:pt x="1421" y="1724"/>
                  </a:lnTo>
                  <a:lnTo>
                    <a:pt x="1311" y="1669"/>
                  </a:lnTo>
                  <a:lnTo>
                    <a:pt x="1201" y="1614"/>
                  </a:lnTo>
                  <a:lnTo>
                    <a:pt x="1104" y="1559"/>
                  </a:lnTo>
                  <a:lnTo>
                    <a:pt x="994" y="1476"/>
                  </a:lnTo>
                  <a:lnTo>
                    <a:pt x="897" y="1393"/>
                  </a:lnTo>
                  <a:lnTo>
                    <a:pt x="801" y="1297"/>
                  </a:lnTo>
                  <a:lnTo>
                    <a:pt x="718" y="1187"/>
                  </a:lnTo>
                  <a:lnTo>
                    <a:pt x="635" y="1062"/>
                  </a:lnTo>
                  <a:lnTo>
                    <a:pt x="553" y="925"/>
                  </a:lnTo>
                  <a:lnTo>
                    <a:pt x="484" y="773"/>
                  </a:lnTo>
                  <a:lnTo>
                    <a:pt x="429" y="607"/>
                  </a:lnTo>
                  <a:lnTo>
                    <a:pt x="373" y="414"/>
                  </a:lnTo>
                  <a:lnTo>
                    <a:pt x="346" y="221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8" name="Shape 78"/>
          <p:cNvGrpSpPr/>
          <p:nvPr/>
        </p:nvGrpSpPr>
        <p:grpSpPr>
          <a:xfrm>
            <a:off x="1279006" y="4024839"/>
            <a:ext cx="821675" cy="1033925"/>
            <a:chOff x="5333200" y="3132625"/>
            <a:chExt cx="177925" cy="167925"/>
          </a:xfrm>
        </p:grpSpPr>
        <p:sp>
          <p:nvSpPr>
            <p:cNvPr id="79" name="Shape 79"/>
            <p:cNvSpPr/>
            <p:nvPr/>
          </p:nvSpPr>
          <p:spPr>
            <a:xfrm>
              <a:off x="5418375" y="3132625"/>
              <a:ext cx="30350" cy="42075"/>
            </a:xfrm>
            <a:custGeom>
              <a:avLst/>
              <a:gdLst/>
              <a:ahLst/>
              <a:cxnLst/>
              <a:rect l="0" t="0" r="0" b="0"/>
              <a:pathLst>
                <a:path w="1214" h="1683" extrusionOk="0">
                  <a:moveTo>
                    <a:pt x="414" y="0"/>
                  </a:moveTo>
                  <a:lnTo>
                    <a:pt x="386" y="14"/>
                  </a:lnTo>
                  <a:lnTo>
                    <a:pt x="345" y="42"/>
                  </a:lnTo>
                  <a:lnTo>
                    <a:pt x="317" y="83"/>
                  </a:lnTo>
                  <a:lnTo>
                    <a:pt x="317" y="138"/>
                  </a:lnTo>
                  <a:lnTo>
                    <a:pt x="359" y="345"/>
                  </a:lnTo>
                  <a:lnTo>
                    <a:pt x="372" y="469"/>
                  </a:lnTo>
                  <a:lnTo>
                    <a:pt x="372" y="579"/>
                  </a:lnTo>
                  <a:lnTo>
                    <a:pt x="359" y="690"/>
                  </a:lnTo>
                  <a:lnTo>
                    <a:pt x="331" y="786"/>
                  </a:lnTo>
                  <a:lnTo>
                    <a:pt x="290" y="883"/>
                  </a:lnTo>
                  <a:lnTo>
                    <a:pt x="221" y="966"/>
                  </a:lnTo>
                  <a:lnTo>
                    <a:pt x="97" y="924"/>
                  </a:lnTo>
                  <a:lnTo>
                    <a:pt x="83" y="1048"/>
                  </a:lnTo>
                  <a:lnTo>
                    <a:pt x="55" y="1172"/>
                  </a:lnTo>
                  <a:lnTo>
                    <a:pt x="0" y="1297"/>
                  </a:lnTo>
                  <a:lnTo>
                    <a:pt x="97" y="1324"/>
                  </a:lnTo>
                  <a:lnTo>
                    <a:pt x="179" y="1366"/>
                  </a:lnTo>
                  <a:lnTo>
                    <a:pt x="235" y="1434"/>
                  </a:lnTo>
                  <a:lnTo>
                    <a:pt x="262" y="1476"/>
                  </a:lnTo>
                  <a:lnTo>
                    <a:pt x="276" y="1517"/>
                  </a:lnTo>
                  <a:lnTo>
                    <a:pt x="372" y="1490"/>
                  </a:lnTo>
                  <a:lnTo>
                    <a:pt x="469" y="1476"/>
                  </a:lnTo>
                  <a:lnTo>
                    <a:pt x="552" y="1476"/>
                  </a:lnTo>
                  <a:lnTo>
                    <a:pt x="635" y="1490"/>
                  </a:lnTo>
                  <a:lnTo>
                    <a:pt x="717" y="1517"/>
                  </a:lnTo>
                  <a:lnTo>
                    <a:pt x="800" y="1559"/>
                  </a:lnTo>
                  <a:lnTo>
                    <a:pt x="855" y="1614"/>
                  </a:lnTo>
                  <a:lnTo>
                    <a:pt x="910" y="1683"/>
                  </a:lnTo>
                  <a:lnTo>
                    <a:pt x="993" y="1586"/>
                  </a:lnTo>
                  <a:lnTo>
                    <a:pt x="1034" y="1545"/>
                  </a:lnTo>
                  <a:lnTo>
                    <a:pt x="1076" y="1517"/>
                  </a:lnTo>
                  <a:lnTo>
                    <a:pt x="1159" y="1490"/>
                  </a:lnTo>
                  <a:lnTo>
                    <a:pt x="1214" y="1490"/>
                  </a:lnTo>
                  <a:lnTo>
                    <a:pt x="1131" y="1407"/>
                  </a:lnTo>
                  <a:lnTo>
                    <a:pt x="1090" y="1338"/>
                  </a:lnTo>
                  <a:lnTo>
                    <a:pt x="1048" y="1283"/>
                  </a:lnTo>
                  <a:lnTo>
                    <a:pt x="1034" y="1214"/>
                  </a:lnTo>
                  <a:lnTo>
                    <a:pt x="1021" y="1159"/>
                  </a:lnTo>
                  <a:lnTo>
                    <a:pt x="1007" y="1159"/>
                  </a:lnTo>
                  <a:lnTo>
                    <a:pt x="938" y="938"/>
                  </a:lnTo>
                  <a:lnTo>
                    <a:pt x="910" y="828"/>
                  </a:lnTo>
                  <a:lnTo>
                    <a:pt x="883" y="717"/>
                  </a:lnTo>
                  <a:lnTo>
                    <a:pt x="883" y="607"/>
                  </a:lnTo>
                  <a:lnTo>
                    <a:pt x="883" y="497"/>
                  </a:lnTo>
                  <a:lnTo>
                    <a:pt x="910" y="400"/>
                  </a:lnTo>
                  <a:lnTo>
                    <a:pt x="979" y="304"/>
                  </a:lnTo>
                  <a:lnTo>
                    <a:pt x="993" y="276"/>
                  </a:lnTo>
                  <a:lnTo>
                    <a:pt x="1007" y="248"/>
                  </a:lnTo>
                  <a:lnTo>
                    <a:pt x="993" y="193"/>
                  </a:lnTo>
                  <a:lnTo>
                    <a:pt x="966" y="152"/>
                  </a:lnTo>
                  <a:lnTo>
                    <a:pt x="910" y="124"/>
                  </a:lnTo>
                  <a:lnTo>
                    <a:pt x="786" y="111"/>
                  </a:lnTo>
                  <a:lnTo>
                    <a:pt x="676" y="83"/>
                  </a:lnTo>
                  <a:lnTo>
                    <a:pt x="441" y="14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5466625" y="3212600"/>
              <a:ext cx="23125" cy="81400"/>
            </a:xfrm>
            <a:custGeom>
              <a:avLst/>
              <a:gdLst/>
              <a:ahLst/>
              <a:cxnLst/>
              <a:rect l="0" t="0" r="0" b="0"/>
              <a:pathLst>
                <a:path w="925" h="3256" extrusionOk="0">
                  <a:moveTo>
                    <a:pt x="718" y="1"/>
                  </a:moveTo>
                  <a:lnTo>
                    <a:pt x="111" y="1035"/>
                  </a:lnTo>
                  <a:lnTo>
                    <a:pt x="1" y="994"/>
                  </a:lnTo>
                  <a:lnTo>
                    <a:pt x="1" y="994"/>
                  </a:lnTo>
                  <a:lnTo>
                    <a:pt x="70" y="1656"/>
                  </a:lnTo>
                  <a:lnTo>
                    <a:pt x="304" y="1545"/>
                  </a:lnTo>
                  <a:lnTo>
                    <a:pt x="428" y="1490"/>
                  </a:lnTo>
                  <a:lnTo>
                    <a:pt x="539" y="1407"/>
                  </a:lnTo>
                  <a:lnTo>
                    <a:pt x="635" y="1325"/>
                  </a:lnTo>
                  <a:lnTo>
                    <a:pt x="732" y="1242"/>
                  </a:lnTo>
                  <a:lnTo>
                    <a:pt x="828" y="1145"/>
                  </a:lnTo>
                  <a:lnTo>
                    <a:pt x="911" y="1035"/>
                  </a:lnTo>
                  <a:lnTo>
                    <a:pt x="870" y="1187"/>
                  </a:lnTo>
                  <a:lnTo>
                    <a:pt x="815" y="1352"/>
                  </a:lnTo>
                  <a:lnTo>
                    <a:pt x="746" y="1545"/>
                  </a:lnTo>
                  <a:lnTo>
                    <a:pt x="635" y="1766"/>
                  </a:lnTo>
                  <a:lnTo>
                    <a:pt x="566" y="1876"/>
                  </a:lnTo>
                  <a:lnTo>
                    <a:pt x="497" y="1987"/>
                  </a:lnTo>
                  <a:lnTo>
                    <a:pt x="415" y="2083"/>
                  </a:lnTo>
                  <a:lnTo>
                    <a:pt x="318" y="2180"/>
                  </a:lnTo>
                  <a:lnTo>
                    <a:pt x="222" y="2276"/>
                  </a:lnTo>
                  <a:lnTo>
                    <a:pt x="97" y="2359"/>
                  </a:lnTo>
                  <a:lnTo>
                    <a:pt x="97" y="2580"/>
                  </a:lnTo>
                  <a:lnTo>
                    <a:pt x="84" y="2814"/>
                  </a:lnTo>
                  <a:lnTo>
                    <a:pt x="70" y="3035"/>
                  </a:lnTo>
                  <a:lnTo>
                    <a:pt x="28" y="3255"/>
                  </a:lnTo>
                  <a:lnTo>
                    <a:pt x="222" y="3186"/>
                  </a:lnTo>
                  <a:lnTo>
                    <a:pt x="387" y="3104"/>
                  </a:lnTo>
                  <a:lnTo>
                    <a:pt x="553" y="3007"/>
                  </a:lnTo>
                  <a:lnTo>
                    <a:pt x="718" y="2897"/>
                  </a:lnTo>
                  <a:lnTo>
                    <a:pt x="787" y="2552"/>
                  </a:lnTo>
                  <a:lnTo>
                    <a:pt x="856" y="2207"/>
                  </a:lnTo>
                  <a:lnTo>
                    <a:pt x="897" y="1876"/>
                  </a:lnTo>
                  <a:lnTo>
                    <a:pt x="925" y="1545"/>
                  </a:lnTo>
                  <a:lnTo>
                    <a:pt x="925" y="1201"/>
                  </a:lnTo>
                  <a:lnTo>
                    <a:pt x="897" y="856"/>
                  </a:lnTo>
                  <a:lnTo>
                    <a:pt x="842" y="511"/>
                  </a:lnTo>
                  <a:lnTo>
                    <a:pt x="759" y="166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447675" y="3161225"/>
              <a:ext cx="63450" cy="121750"/>
            </a:xfrm>
            <a:custGeom>
              <a:avLst/>
              <a:gdLst/>
              <a:ahLst/>
              <a:cxnLst/>
              <a:rect l="0" t="0" r="0" b="0"/>
              <a:pathLst>
                <a:path w="2538" h="4870" extrusionOk="0">
                  <a:moveTo>
                    <a:pt x="0" y="1"/>
                  </a:moveTo>
                  <a:lnTo>
                    <a:pt x="14" y="84"/>
                  </a:lnTo>
                  <a:lnTo>
                    <a:pt x="56" y="153"/>
                  </a:lnTo>
                  <a:lnTo>
                    <a:pt x="111" y="222"/>
                  </a:lnTo>
                  <a:lnTo>
                    <a:pt x="180" y="263"/>
                  </a:lnTo>
                  <a:lnTo>
                    <a:pt x="318" y="359"/>
                  </a:lnTo>
                  <a:lnTo>
                    <a:pt x="455" y="456"/>
                  </a:lnTo>
                  <a:lnTo>
                    <a:pt x="469" y="470"/>
                  </a:lnTo>
                  <a:lnTo>
                    <a:pt x="483" y="456"/>
                  </a:lnTo>
                  <a:lnTo>
                    <a:pt x="593" y="511"/>
                  </a:lnTo>
                  <a:lnTo>
                    <a:pt x="690" y="580"/>
                  </a:lnTo>
                  <a:lnTo>
                    <a:pt x="786" y="649"/>
                  </a:lnTo>
                  <a:lnTo>
                    <a:pt x="883" y="732"/>
                  </a:lnTo>
                  <a:lnTo>
                    <a:pt x="966" y="828"/>
                  </a:lnTo>
                  <a:lnTo>
                    <a:pt x="1048" y="939"/>
                  </a:lnTo>
                  <a:lnTo>
                    <a:pt x="1186" y="1159"/>
                  </a:lnTo>
                  <a:lnTo>
                    <a:pt x="1324" y="1408"/>
                  </a:lnTo>
                  <a:lnTo>
                    <a:pt x="1421" y="1656"/>
                  </a:lnTo>
                  <a:lnTo>
                    <a:pt x="1517" y="1890"/>
                  </a:lnTo>
                  <a:lnTo>
                    <a:pt x="1586" y="2125"/>
                  </a:lnTo>
                  <a:lnTo>
                    <a:pt x="1683" y="2442"/>
                  </a:lnTo>
                  <a:lnTo>
                    <a:pt x="1752" y="2787"/>
                  </a:lnTo>
                  <a:lnTo>
                    <a:pt x="1793" y="3145"/>
                  </a:lnTo>
                  <a:lnTo>
                    <a:pt x="1807" y="3490"/>
                  </a:lnTo>
                  <a:lnTo>
                    <a:pt x="1793" y="3849"/>
                  </a:lnTo>
                  <a:lnTo>
                    <a:pt x="1752" y="4207"/>
                  </a:lnTo>
                  <a:lnTo>
                    <a:pt x="1724" y="4373"/>
                  </a:lnTo>
                  <a:lnTo>
                    <a:pt x="1683" y="4538"/>
                  </a:lnTo>
                  <a:lnTo>
                    <a:pt x="1641" y="4704"/>
                  </a:lnTo>
                  <a:lnTo>
                    <a:pt x="1586" y="4869"/>
                  </a:lnTo>
                  <a:lnTo>
                    <a:pt x="1697" y="4773"/>
                  </a:lnTo>
                  <a:lnTo>
                    <a:pt x="1807" y="4662"/>
                  </a:lnTo>
                  <a:lnTo>
                    <a:pt x="1917" y="4552"/>
                  </a:lnTo>
                  <a:lnTo>
                    <a:pt x="2014" y="4442"/>
                  </a:lnTo>
                  <a:lnTo>
                    <a:pt x="2110" y="4317"/>
                  </a:lnTo>
                  <a:lnTo>
                    <a:pt x="2193" y="4180"/>
                  </a:lnTo>
                  <a:lnTo>
                    <a:pt x="2262" y="4055"/>
                  </a:lnTo>
                  <a:lnTo>
                    <a:pt x="2331" y="3917"/>
                  </a:lnTo>
                  <a:lnTo>
                    <a:pt x="2386" y="3766"/>
                  </a:lnTo>
                  <a:lnTo>
                    <a:pt x="2441" y="3614"/>
                  </a:lnTo>
                  <a:lnTo>
                    <a:pt x="2483" y="3462"/>
                  </a:lnTo>
                  <a:lnTo>
                    <a:pt x="2510" y="3311"/>
                  </a:lnTo>
                  <a:lnTo>
                    <a:pt x="2524" y="3145"/>
                  </a:lnTo>
                  <a:lnTo>
                    <a:pt x="2538" y="2980"/>
                  </a:lnTo>
                  <a:lnTo>
                    <a:pt x="2538" y="2800"/>
                  </a:lnTo>
                  <a:lnTo>
                    <a:pt x="2524" y="2635"/>
                  </a:lnTo>
                  <a:lnTo>
                    <a:pt x="2497" y="2400"/>
                  </a:lnTo>
                  <a:lnTo>
                    <a:pt x="2441" y="2152"/>
                  </a:lnTo>
                  <a:lnTo>
                    <a:pt x="2372" y="1918"/>
                  </a:lnTo>
                  <a:lnTo>
                    <a:pt x="2276" y="1683"/>
                  </a:lnTo>
                  <a:lnTo>
                    <a:pt x="2166" y="1463"/>
                  </a:lnTo>
                  <a:lnTo>
                    <a:pt x="2028" y="1242"/>
                  </a:lnTo>
                  <a:lnTo>
                    <a:pt x="1890" y="1035"/>
                  </a:lnTo>
                  <a:lnTo>
                    <a:pt x="1724" y="828"/>
                  </a:lnTo>
                  <a:lnTo>
                    <a:pt x="1545" y="649"/>
                  </a:lnTo>
                  <a:lnTo>
                    <a:pt x="1366" y="484"/>
                  </a:lnTo>
                  <a:lnTo>
                    <a:pt x="1159" y="346"/>
                  </a:lnTo>
                  <a:lnTo>
                    <a:pt x="952" y="222"/>
                  </a:lnTo>
                  <a:lnTo>
                    <a:pt x="718" y="125"/>
                  </a:lnTo>
                  <a:lnTo>
                    <a:pt x="483" y="56"/>
                  </a:lnTo>
                  <a:lnTo>
                    <a:pt x="249" y="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448350" y="3173300"/>
              <a:ext cx="35550" cy="47250"/>
            </a:xfrm>
            <a:custGeom>
              <a:avLst/>
              <a:gdLst/>
              <a:ahLst/>
              <a:cxnLst/>
              <a:rect l="0" t="0" r="0" b="0"/>
              <a:pathLst>
                <a:path w="1422" h="1890" extrusionOk="0">
                  <a:moveTo>
                    <a:pt x="442" y="1"/>
                  </a:moveTo>
                  <a:lnTo>
                    <a:pt x="442" y="28"/>
                  </a:lnTo>
                  <a:lnTo>
                    <a:pt x="442" y="42"/>
                  </a:lnTo>
                  <a:lnTo>
                    <a:pt x="415" y="69"/>
                  </a:lnTo>
                  <a:lnTo>
                    <a:pt x="304" y="69"/>
                  </a:lnTo>
                  <a:lnTo>
                    <a:pt x="222" y="42"/>
                  </a:lnTo>
                  <a:lnTo>
                    <a:pt x="153" y="28"/>
                  </a:lnTo>
                  <a:lnTo>
                    <a:pt x="97" y="28"/>
                  </a:lnTo>
                  <a:lnTo>
                    <a:pt x="42" y="42"/>
                  </a:lnTo>
                  <a:lnTo>
                    <a:pt x="1" y="56"/>
                  </a:lnTo>
                  <a:lnTo>
                    <a:pt x="70" y="166"/>
                  </a:lnTo>
                  <a:lnTo>
                    <a:pt x="139" y="276"/>
                  </a:lnTo>
                  <a:lnTo>
                    <a:pt x="208" y="400"/>
                  </a:lnTo>
                  <a:lnTo>
                    <a:pt x="249" y="525"/>
                  </a:lnTo>
                  <a:lnTo>
                    <a:pt x="346" y="787"/>
                  </a:lnTo>
                  <a:lnTo>
                    <a:pt x="428" y="1035"/>
                  </a:lnTo>
                  <a:lnTo>
                    <a:pt x="539" y="1462"/>
                  </a:lnTo>
                  <a:lnTo>
                    <a:pt x="622" y="1890"/>
                  </a:lnTo>
                  <a:lnTo>
                    <a:pt x="1008" y="1683"/>
                  </a:lnTo>
                  <a:lnTo>
                    <a:pt x="1215" y="1600"/>
                  </a:lnTo>
                  <a:lnTo>
                    <a:pt x="1421" y="1504"/>
                  </a:lnTo>
                  <a:lnTo>
                    <a:pt x="1339" y="1297"/>
                  </a:lnTo>
                  <a:lnTo>
                    <a:pt x="1256" y="1090"/>
                  </a:lnTo>
                  <a:lnTo>
                    <a:pt x="1146" y="883"/>
                  </a:lnTo>
                  <a:lnTo>
                    <a:pt x="1035" y="690"/>
                  </a:lnTo>
                  <a:lnTo>
                    <a:pt x="911" y="497"/>
                  </a:lnTo>
                  <a:lnTo>
                    <a:pt x="773" y="318"/>
                  </a:lnTo>
                  <a:lnTo>
                    <a:pt x="608" y="152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419400" y="3175025"/>
              <a:ext cx="45875" cy="97250"/>
            </a:xfrm>
            <a:custGeom>
              <a:avLst/>
              <a:gdLst/>
              <a:ahLst/>
              <a:cxnLst/>
              <a:rect l="0" t="0" r="0" b="0"/>
              <a:pathLst>
                <a:path w="1835" h="3890" extrusionOk="0">
                  <a:moveTo>
                    <a:pt x="718" y="2607"/>
                  </a:moveTo>
                  <a:lnTo>
                    <a:pt x="925" y="3048"/>
                  </a:lnTo>
                  <a:lnTo>
                    <a:pt x="456" y="3048"/>
                  </a:lnTo>
                  <a:lnTo>
                    <a:pt x="718" y="2607"/>
                  </a:lnTo>
                  <a:close/>
                  <a:moveTo>
                    <a:pt x="552" y="0"/>
                  </a:moveTo>
                  <a:lnTo>
                    <a:pt x="304" y="1049"/>
                  </a:lnTo>
                  <a:lnTo>
                    <a:pt x="194" y="1573"/>
                  </a:lnTo>
                  <a:lnTo>
                    <a:pt x="97" y="2111"/>
                  </a:lnTo>
                  <a:lnTo>
                    <a:pt x="290" y="2235"/>
                  </a:lnTo>
                  <a:lnTo>
                    <a:pt x="456" y="2386"/>
                  </a:lnTo>
                  <a:lnTo>
                    <a:pt x="56" y="2469"/>
                  </a:lnTo>
                  <a:lnTo>
                    <a:pt x="28" y="2786"/>
                  </a:lnTo>
                  <a:lnTo>
                    <a:pt x="1" y="3117"/>
                  </a:lnTo>
                  <a:lnTo>
                    <a:pt x="1" y="3503"/>
                  </a:lnTo>
                  <a:lnTo>
                    <a:pt x="1" y="3890"/>
                  </a:lnTo>
                  <a:lnTo>
                    <a:pt x="97" y="3890"/>
                  </a:lnTo>
                  <a:lnTo>
                    <a:pt x="180" y="3876"/>
                  </a:lnTo>
                  <a:lnTo>
                    <a:pt x="263" y="3862"/>
                  </a:lnTo>
                  <a:lnTo>
                    <a:pt x="331" y="3834"/>
                  </a:lnTo>
                  <a:lnTo>
                    <a:pt x="331" y="3407"/>
                  </a:lnTo>
                  <a:lnTo>
                    <a:pt x="469" y="3421"/>
                  </a:lnTo>
                  <a:lnTo>
                    <a:pt x="814" y="3407"/>
                  </a:lnTo>
                  <a:lnTo>
                    <a:pt x="1049" y="3379"/>
                  </a:lnTo>
                  <a:lnTo>
                    <a:pt x="1297" y="3352"/>
                  </a:lnTo>
                  <a:lnTo>
                    <a:pt x="1573" y="3283"/>
                  </a:lnTo>
                  <a:lnTo>
                    <a:pt x="1835" y="3214"/>
                  </a:lnTo>
                  <a:lnTo>
                    <a:pt x="1793" y="2704"/>
                  </a:lnTo>
                  <a:lnTo>
                    <a:pt x="1766" y="2469"/>
                  </a:lnTo>
                  <a:lnTo>
                    <a:pt x="1104" y="2248"/>
                  </a:lnTo>
                  <a:lnTo>
                    <a:pt x="1269" y="2138"/>
                  </a:lnTo>
                  <a:lnTo>
                    <a:pt x="1449" y="2014"/>
                  </a:lnTo>
                  <a:lnTo>
                    <a:pt x="1697" y="1862"/>
                  </a:lnTo>
                  <a:lnTo>
                    <a:pt x="1642" y="1517"/>
                  </a:lnTo>
                  <a:lnTo>
                    <a:pt x="1573" y="1159"/>
                  </a:lnTo>
                  <a:lnTo>
                    <a:pt x="1476" y="869"/>
                  </a:lnTo>
                  <a:lnTo>
                    <a:pt x="1380" y="566"/>
                  </a:lnTo>
                  <a:lnTo>
                    <a:pt x="1255" y="290"/>
                  </a:lnTo>
                  <a:lnTo>
                    <a:pt x="1118" y="0"/>
                  </a:lnTo>
                  <a:lnTo>
                    <a:pt x="1062" y="56"/>
                  </a:lnTo>
                  <a:lnTo>
                    <a:pt x="1021" y="111"/>
                  </a:lnTo>
                  <a:lnTo>
                    <a:pt x="980" y="180"/>
                  </a:lnTo>
                  <a:lnTo>
                    <a:pt x="952" y="263"/>
                  </a:lnTo>
                  <a:lnTo>
                    <a:pt x="952" y="290"/>
                  </a:lnTo>
                  <a:lnTo>
                    <a:pt x="925" y="318"/>
                  </a:lnTo>
                  <a:lnTo>
                    <a:pt x="897" y="331"/>
                  </a:lnTo>
                  <a:lnTo>
                    <a:pt x="842" y="331"/>
                  </a:lnTo>
                  <a:lnTo>
                    <a:pt x="814" y="318"/>
                  </a:lnTo>
                  <a:lnTo>
                    <a:pt x="787" y="290"/>
                  </a:lnTo>
                  <a:lnTo>
                    <a:pt x="787" y="263"/>
                  </a:lnTo>
                  <a:lnTo>
                    <a:pt x="745" y="152"/>
                  </a:lnTo>
                  <a:lnTo>
                    <a:pt x="704" y="69"/>
                  </a:lnTo>
                  <a:lnTo>
                    <a:pt x="635" y="28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419750" y="3262950"/>
              <a:ext cx="46225" cy="37600"/>
            </a:xfrm>
            <a:custGeom>
              <a:avLst/>
              <a:gdLst/>
              <a:ahLst/>
              <a:cxnLst/>
              <a:rect l="0" t="0" r="0" b="0"/>
              <a:pathLst>
                <a:path w="1849" h="1504" extrusionOk="0">
                  <a:moveTo>
                    <a:pt x="1766" y="0"/>
                  </a:moveTo>
                  <a:lnTo>
                    <a:pt x="979" y="235"/>
                  </a:lnTo>
                  <a:lnTo>
                    <a:pt x="979" y="621"/>
                  </a:lnTo>
                  <a:lnTo>
                    <a:pt x="897" y="648"/>
                  </a:lnTo>
                  <a:lnTo>
                    <a:pt x="690" y="676"/>
                  </a:lnTo>
                  <a:lnTo>
                    <a:pt x="538" y="690"/>
                  </a:lnTo>
                  <a:lnTo>
                    <a:pt x="373" y="690"/>
                  </a:lnTo>
                  <a:lnTo>
                    <a:pt x="193" y="676"/>
                  </a:lnTo>
                  <a:lnTo>
                    <a:pt x="0" y="648"/>
                  </a:lnTo>
                  <a:lnTo>
                    <a:pt x="42" y="1159"/>
                  </a:lnTo>
                  <a:lnTo>
                    <a:pt x="55" y="1490"/>
                  </a:lnTo>
                  <a:lnTo>
                    <a:pt x="455" y="1503"/>
                  </a:lnTo>
                  <a:lnTo>
                    <a:pt x="842" y="1476"/>
                  </a:lnTo>
                  <a:lnTo>
                    <a:pt x="1035" y="1462"/>
                  </a:lnTo>
                  <a:lnTo>
                    <a:pt x="1228" y="1421"/>
                  </a:lnTo>
                  <a:lnTo>
                    <a:pt x="1421" y="1393"/>
                  </a:lnTo>
                  <a:lnTo>
                    <a:pt x="1614" y="1338"/>
                  </a:lnTo>
                  <a:lnTo>
                    <a:pt x="1779" y="1297"/>
                  </a:lnTo>
                  <a:lnTo>
                    <a:pt x="1807" y="1076"/>
                  </a:lnTo>
                  <a:lnTo>
                    <a:pt x="1821" y="855"/>
                  </a:lnTo>
                  <a:lnTo>
                    <a:pt x="1848" y="414"/>
                  </a:lnTo>
                  <a:lnTo>
                    <a:pt x="1848" y="414"/>
                  </a:lnTo>
                  <a:lnTo>
                    <a:pt x="1779" y="441"/>
                  </a:lnTo>
                  <a:lnTo>
                    <a:pt x="17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385275" y="3170550"/>
              <a:ext cx="46550" cy="101725"/>
            </a:xfrm>
            <a:custGeom>
              <a:avLst/>
              <a:gdLst/>
              <a:ahLst/>
              <a:cxnLst/>
              <a:rect l="0" t="0" r="0" b="0"/>
              <a:pathLst>
                <a:path w="1862" h="4069" extrusionOk="0">
                  <a:moveTo>
                    <a:pt x="1186" y="0"/>
                  </a:moveTo>
                  <a:lnTo>
                    <a:pt x="1035" y="207"/>
                  </a:lnTo>
                  <a:lnTo>
                    <a:pt x="869" y="414"/>
                  </a:lnTo>
                  <a:lnTo>
                    <a:pt x="717" y="621"/>
                  </a:lnTo>
                  <a:lnTo>
                    <a:pt x="648" y="731"/>
                  </a:lnTo>
                  <a:lnTo>
                    <a:pt x="579" y="841"/>
                  </a:lnTo>
                  <a:lnTo>
                    <a:pt x="428" y="1159"/>
                  </a:lnTo>
                  <a:lnTo>
                    <a:pt x="304" y="1476"/>
                  </a:lnTo>
                  <a:lnTo>
                    <a:pt x="193" y="1793"/>
                  </a:lnTo>
                  <a:lnTo>
                    <a:pt x="97" y="2124"/>
                  </a:lnTo>
                  <a:lnTo>
                    <a:pt x="0" y="2524"/>
                  </a:lnTo>
                  <a:lnTo>
                    <a:pt x="28" y="2607"/>
                  </a:lnTo>
                  <a:lnTo>
                    <a:pt x="69" y="2703"/>
                  </a:lnTo>
                  <a:lnTo>
                    <a:pt x="138" y="2827"/>
                  </a:lnTo>
                  <a:lnTo>
                    <a:pt x="221" y="2965"/>
                  </a:lnTo>
                  <a:lnTo>
                    <a:pt x="345" y="3103"/>
                  </a:lnTo>
                  <a:lnTo>
                    <a:pt x="510" y="3241"/>
                  </a:lnTo>
                  <a:lnTo>
                    <a:pt x="593" y="3296"/>
                  </a:lnTo>
                  <a:lnTo>
                    <a:pt x="704" y="3351"/>
                  </a:lnTo>
                  <a:lnTo>
                    <a:pt x="814" y="3407"/>
                  </a:lnTo>
                  <a:lnTo>
                    <a:pt x="938" y="3448"/>
                  </a:lnTo>
                  <a:lnTo>
                    <a:pt x="938" y="4013"/>
                  </a:lnTo>
                  <a:lnTo>
                    <a:pt x="1048" y="4041"/>
                  </a:lnTo>
                  <a:lnTo>
                    <a:pt x="1172" y="4055"/>
                  </a:lnTo>
                  <a:lnTo>
                    <a:pt x="1310" y="4069"/>
                  </a:lnTo>
                  <a:lnTo>
                    <a:pt x="1297" y="3751"/>
                  </a:lnTo>
                  <a:lnTo>
                    <a:pt x="1297" y="3434"/>
                  </a:lnTo>
                  <a:lnTo>
                    <a:pt x="1310" y="3048"/>
                  </a:lnTo>
                  <a:lnTo>
                    <a:pt x="1338" y="2662"/>
                  </a:lnTo>
                  <a:lnTo>
                    <a:pt x="1338" y="2662"/>
                  </a:lnTo>
                  <a:lnTo>
                    <a:pt x="814" y="2786"/>
                  </a:lnTo>
                  <a:lnTo>
                    <a:pt x="248" y="1779"/>
                  </a:lnTo>
                  <a:lnTo>
                    <a:pt x="248" y="1779"/>
                  </a:lnTo>
                  <a:lnTo>
                    <a:pt x="345" y="1807"/>
                  </a:lnTo>
                  <a:lnTo>
                    <a:pt x="621" y="1890"/>
                  </a:lnTo>
                  <a:lnTo>
                    <a:pt x="786" y="1959"/>
                  </a:lnTo>
                  <a:lnTo>
                    <a:pt x="979" y="2041"/>
                  </a:lnTo>
                  <a:lnTo>
                    <a:pt x="1186" y="2124"/>
                  </a:lnTo>
                  <a:lnTo>
                    <a:pt x="1393" y="2234"/>
                  </a:lnTo>
                  <a:lnTo>
                    <a:pt x="1476" y="1710"/>
                  </a:lnTo>
                  <a:lnTo>
                    <a:pt x="1572" y="1200"/>
                  </a:lnTo>
                  <a:lnTo>
                    <a:pt x="1710" y="676"/>
                  </a:lnTo>
                  <a:lnTo>
                    <a:pt x="1862" y="166"/>
                  </a:lnTo>
                  <a:lnTo>
                    <a:pt x="1793" y="179"/>
                  </a:lnTo>
                  <a:lnTo>
                    <a:pt x="1710" y="207"/>
                  </a:lnTo>
                  <a:lnTo>
                    <a:pt x="1628" y="235"/>
                  </a:lnTo>
                  <a:lnTo>
                    <a:pt x="1559" y="290"/>
                  </a:lnTo>
                  <a:lnTo>
                    <a:pt x="1531" y="304"/>
                  </a:lnTo>
                  <a:lnTo>
                    <a:pt x="1490" y="304"/>
                  </a:lnTo>
                  <a:lnTo>
                    <a:pt x="1434" y="290"/>
                  </a:lnTo>
                  <a:lnTo>
                    <a:pt x="1393" y="248"/>
                  </a:lnTo>
                  <a:lnTo>
                    <a:pt x="1379" y="221"/>
                  </a:lnTo>
                  <a:lnTo>
                    <a:pt x="1379" y="193"/>
                  </a:lnTo>
                  <a:lnTo>
                    <a:pt x="1379" y="138"/>
                  </a:lnTo>
                  <a:lnTo>
                    <a:pt x="1366" y="97"/>
                  </a:lnTo>
                  <a:lnTo>
                    <a:pt x="1352" y="69"/>
                  </a:lnTo>
                  <a:lnTo>
                    <a:pt x="1324" y="42"/>
                  </a:lnTo>
                  <a:lnTo>
                    <a:pt x="1269" y="14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333200" y="3151925"/>
              <a:ext cx="81400" cy="135875"/>
            </a:xfrm>
            <a:custGeom>
              <a:avLst/>
              <a:gdLst/>
              <a:ahLst/>
              <a:cxnLst/>
              <a:rect l="0" t="0" r="0" b="0"/>
              <a:pathLst>
                <a:path w="3256" h="5435" extrusionOk="0">
                  <a:moveTo>
                    <a:pt x="2566" y="0"/>
                  </a:moveTo>
                  <a:lnTo>
                    <a:pt x="2345" y="14"/>
                  </a:lnTo>
                  <a:lnTo>
                    <a:pt x="2194" y="42"/>
                  </a:lnTo>
                  <a:lnTo>
                    <a:pt x="2028" y="83"/>
                  </a:lnTo>
                  <a:lnTo>
                    <a:pt x="1876" y="138"/>
                  </a:lnTo>
                  <a:lnTo>
                    <a:pt x="1738" y="194"/>
                  </a:lnTo>
                  <a:lnTo>
                    <a:pt x="1587" y="263"/>
                  </a:lnTo>
                  <a:lnTo>
                    <a:pt x="1449" y="345"/>
                  </a:lnTo>
                  <a:lnTo>
                    <a:pt x="1311" y="428"/>
                  </a:lnTo>
                  <a:lnTo>
                    <a:pt x="1187" y="525"/>
                  </a:lnTo>
                  <a:lnTo>
                    <a:pt x="1063" y="635"/>
                  </a:lnTo>
                  <a:lnTo>
                    <a:pt x="939" y="745"/>
                  </a:lnTo>
                  <a:lnTo>
                    <a:pt x="828" y="856"/>
                  </a:lnTo>
                  <a:lnTo>
                    <a:pt x="732" y="980"/>
                  </a:lnTo>
                  <a:lnTo>
                    <a:pt x="539" y="1242"/>
                  </a:lnTo>
                  <a:lnTo>
                    <a:pt x="359" y="1518"/>
                  </a:lnTo>
                  <a:lnTo>
                    <a:pt x="249" y="1766"/>
                  </a:lnTo>
                  <a:lnTo>
                    <a:pt x="152" y="2028"/>
                  </a:lnTo>
                  <a:lnTo>
                    <a:pt x="70" y="2290"/>
                  </a:lnTo>
                  <a:lnTo>
                    <a:pt x="28" y="2552"/>
                  </a:lnTo>
                  <a:lnTo>
                    <a:pt x="1" y="2814"/>
                  </a:lnTo>
                  <a:lnTo>
                    <a:pt x="15" y="3076"/>
                  </a:lnTo>
                  <a:lnTo>
                    <a:pt x="42" y="3338"/>
                  </a:lnTo>
                  <a:lnTo>
                    <a:pt x="83" y="3600"/>
                  </a:lnTo>
                  <a:lnTo>
                    <a:pt x="125" y="3283"/>
                  </a:lnTo>
                  <a:lnTo>
                    <a:pt x="166" y="2979"/>
                  </a:lnTo>
                  <a:lnTo>
                    <a:pt x="235" y="2676"/>
                  </a:lnTo>
                  <a:lnTo>
                    <a:pt x="332" y="2373"/>
                  </a:lnTo>
                  <a:lnTo>
                    <a:pt x="414" y="2166"/>
                  </a:lnTo>
                  <a:lnTo>
                    <a:pt x="497" y="1986"/>
                  </a:lnTo>
                  <a:lnTo>
                    <a:pt x="608" y="1793"/>
                  </a:lnTo>
                  <a:lnTo>
                    <a:pt x="732" y="1614"/>
                  </a:lnTo>
                  <a:lnTo>
                    <a:pt x="856" y="1449"/>
                  </a:lnTo>
                  <a:lnTo>
                    <a:pt x="1007" y="1297"/>
                  </a:lnTo>
                  <a:lnTo>
                    <a:pt x="1159" y="1159"/>
                  </a:lnTo>
                  <a:lnTo>
                    <a:pt x="1325" y="1021"/>
                  </a:lnTo>
                  <a:lnTo>
                    <a:pt x="1532" y="869"/>
                  </a:lnTo>
                  <a:lnTo>
                    <a:pt x="1738" y="731"/>
                  </a:lnTo>
                  <a:lnTo>
                    <a:pt x="1973" y="594"/>
                  </a:lnTo>
                  <a:lnTo>
                    <a:pt x="2207" y="469"/>
                  </a:lnTo>
                  <a:lnTo>
                    <a:pt x="2442" y="373"/>
                  </a:lnTo>
                  <a:lnTo>
                    <a:pt x="2566" y="331"/>
                  </a:lnTo>
                  <a:lnTo>
                    <a:pt x="2690" y="304"/>
                  </a:lnTo>
                  <a:lnTo>
                    <a:pt x="2814" y="276"/>
                  </a:lnTo>
                  <a:lnTo>
                    <a:pt x="3062" y="276"/>
                  </a:lnTo>
                  <a:lnTo>
                    <a:pt x="3186" y="290"/>
                  </a:lnTo>
                  <a:lnTo>
                    <a:pt x="3214" y="304"/>
                  </a:lnTo>
                  <a:lnTo>
                    <a:pt x="3214" y="318"/>
                  </a:lnTo>
                  <a:lnTo>
                    <a:pt x="3200" y="345"/>
                  </a:lnTo>
                  <a:lnTo>
                    <a:pt x="3186" y="345"/>
                  </a:lnTo>
                  <a:lnTo>
                    <a:pt x="2938" y="373"/>
                  </a:lnTo>
                  <a:lnTo>
                    <a:pt x="2704" y="414"/>
                  </a:lnTo>
                  <a:lnTo>
                    <a:pt x="2469" y="483"/>
                  </a:lnTo>
                  <a:lnTo>
                    <a:pt x="2235" y="566"/>
                  </a:lnTo>
                  <a:lnTo>
                    <a:pt x="2014" y="676"/>
                  </a:lnTo>
                  <a:lnTo>
                    <a:pt x="1807" y="787"/>
                  </a:lnTo>
                  <a:lnTo>
                    <a:pt x="1601" y="924"/>
                  </a:lnTo>
                  <a:lnTo>
                    <a:pt x="1407" y="1076"/>
                  </a:lnTo>
                  <a:lnTo>
                    <a:pt x="1228" y="1242"/>
                  </a:lnTo>
                  <a:lnTo>
                    <a:pt x="1049" y="1421"/>
                  </a:lnTo>
                  <a:lnTo>
                    <a:pt x="897" y="1614"/>
                  </a:lnTo>
                  <a:lnTo>
                    <a:pt x="759" y="1807"/>
                  </a:lnTo>
                  <a:lnTo>
                    <a:pt x="621" y="2014"/>
                  </a:lnTo>
                  <a:lnTo>
                    <a:pt x="511" y="2235"/>
                  </a:lnTo>
                  <a:lnTo>
                    <a:pt x="428" y="2455"/>
                  </a:lnTo>
                  <a:lnTo>
                    <a:pt x="346" y="2690"/>
                  </a:lnTo>
                  <a:lnTo>
                    <a:pt x="277" y="2979"/>
                  </a:lnTo>
                  <a:lnTo>
                    <a:pt x="221" y="3269"/>
                  </a:lnTo>
                  <a:lnTo>
                    <a:pt x="194" y="3572"/>
                  </a:lnTo>
                  <a:lnTo>
                    <a:pt x="166" y="3876"/>
                  </a:lnTo>
                  <a:lnTo>
                    <a:pt x="263" y="4083"/>
                  </a:lnTo>
                  <a:lnTo>
                    <a:pt x="373" y="4289"/>
                  </a:lnTo>
                  <a:lnTo>
                    <a:pt x="497" y="4483"/>
                  </a:lnTo>
                  <a:lnTo>
                    <a:pt x="635" y="4662"/>
                  </a:lnTo>
                  <a:lnTo>
                    <a:pt x="787" y="4841"/>
                  </a:lnTo>
                  <a:lnTo>
                    <a:pt x="966" y="5007"/>
                  </a:lnTo>
                  <a:lnTo>
                    <a:pt x="1159" y="5158"/>
                  </a:lnTo>
                  <a:lnTo>
                    <a:pt x="1380" y="5282"/>
                  </a:lnTo>
                  <a:lnTo>
                    <a:pt x="1656" y="5434"/>
                  </a:lnTo>
                  <a:lnTo>
                    <a:pt x="1669" y="5089"/>
                  </a:lnTo>
                  <a:lnTo>
                    <a:pt x="1711" y="4745"/>
                  </a:lnTo>
                  <a:lnTo>
                    <a:pt x="1766" y="4414"/>
                  </a:lnTo>
                  <a:lnTo>
                    <a:pt x="1835" y="4069"/>
                  </a:lnTo>
                  <a:lnTo>
                    <a:pt x="1973" y="3407"/>
                  </a:lnTo>
                  <a:lnTo>
                    <a:pt x="2125" y="2759"/>
                  </a:lnTo>
                  <a:lnTo>
                    <a:pt x="2221" y="2441"/>
                  </a:lnTo>
                  <a:lnTo>
                    <a:pt x="2318" y="2138"/>
                  </a:lnTo>
                  <a:lnTo>
                    <a:pt x="2442" y="1835"/>
                  </a:lnTo>
                  <a:lnTo>
                    <a:pt x="2580" y="1545"/>
                  </a:lnTo>
                  <a:lnTo>
                    <a:pt x="2690" y="1338"/>
                  </a:lnTo>
                  <a:lnTo>
                    <a:pt x="2814" y="1131"/>
                  </a:lnTo>
                  <a:lnTo>
                    <a:pt x="2897" y="1021"/>
                  </a:lnTo>
                  <a:lnTo>
                    <a:pt x="2966" y="924"/>
                  </a:lnTo>
                  <a:lnTo>
                    <a:pt x="3062" y="828"/>
                  </a:lnTo>
                  <a:lnTo>
                    <a:pt x="3145" y="759"/>
                  </a:lnTo>
                  <a:lnTo>
                    <a:pt x="3062" y="759"/>
                  </a:lnTo>
                  <a:lnTo>
                    <a:pt x="3021" y="745"/>
                  </a:lnTo>
                  <a:lnTo>
                    <a:pt x="2980" y="731"/>
                  </a:lnTo>
                  <a:lnTo>
                    <a:pt x="2938" y="704"/>
                  </a:lnTo>
                  <a:lnTo>
                    <a:pt x="2924" y="662"/>
                  </a:lnTo>
                  <a:lnTo>
                    <a:pt x="2911" y="635"/>
                  </a:lnTo>
                  <a:lnTo>
                    <a:pt x="2924" y="594"/>
                  </a:lnTo>
                  <a:lnTo>
                    <a:pt x="2938" y="552"/>
                  </a:lnTo>
                  <a:lnTo>
                    <a:pt x="2966" y="525"/>
                  </a:lnTo>
                  <a:lnTo>
                    <a:pt x="2993" y="511"/>
                  </a:lnTo>
                  <a:lnTo>
                    <a:pt x="3035" y="497"/>
                  </a:lnTo>
                  <a:lnTo>
                    <a:pt x="3131" y="511"/>
                  </a:lnTo>
                  <a:lnTo>
                    <a:pt x="3173" y="442"/>
                  </a:lnTo>
                  <a:lnTo>
                    <a:pt x="3200" y="373"/>
                  </a:lnTo>
                  <a:lnTo>
                    <a:pt x="3242" y="263"/>
                  </a:lnTo>
                  <a:lnTo>
                    <a:pt x="3255" y="180"/>
                  </a:lnTo>
                  <a:lnTo>
                    <a:pt x="3255" y="83"/>
                  </a:lnTo>
                  <a:lnTo>
                    <a:pt x="3021" y="42"/>
                  </a:lnTo>
                  <a:lnTo>
                    <a:pt x="2800" y="14"/>
                  </a:lnTo>
                  <a:lnTo>
                    <a:pt x="25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377325" y="3234325"/>
              <a:ext cx="41750" cy="65525"/>
            </a:xfrm>
            <a:custGeom>
              <a:avLst/>
              <a:gdLst/>
              <a:ahLst/>
              <a:cxnLst/>
              <a:rect l="0" t="0" r="0" b="0"/>
              <a:pathLst>
                <a:path w="1670" h="2621" extrusionOk="0">
                  <a:moveTo>
                    <a:pt x="304" y="1"/>
                  </a:moveTo>
                  <a:lnTo>
                    <a:pt x="194" y="594"/>
                  </a:lnTo>
                  <a:lnTo>
                    <a:pt x="84" y="1187"/>
                  </a:lnTo>
                  <a:lnTo>
                    <a:pt x="56" y="1435"/>
                  </a:lnTo>
                  <a:lnTo>
                    <a:pt x="29" y="1683"/>
                  </a:lnTo>
                  <a:lnTo>
                    <a:pt x="1" y="2180"/>
                  </a:lnTo>
                  <a:lnTo>
                    <a:pt x="194" y="2276"/>
                  </a:lnTo>
                  <a:lnTo>
                    <a:pt x="401" y="2345"/>
                  </a:lnTo>
                  <a:lnTo>
                    <a:pt x="594" y="2414"/>
                  </a:lnTo>
                  <a:lnTo>
                    <a:pt x="815" y="2469"/>
                  </a:lnTo>
                  <a:lnTo>
                    <a:pt x="1022" y="2524"/>
                  </a:lnTo>
                  <a:lnTo>
                    <a:pt x="1228" y="2566"/>
                  </a:lnTo>
                  <a:lnTo>
                    <a:pt x="1449" y="2593"/>
                  </a:lnTo>
                  <a:lnTo>
                    <a:pt x="1670" y="2621"/>
                  </a:lnTo>
                  <a:lnTo>
                    <a:pt x="1670" y="2524"/>
                  </a:lnTo>
                  <a:lnTo>
                    <a:pt x="1656" y="2152"/>
                  </a:lnTo>
                  <a:lnTo>
                    <a:pt x="1642" y="1780"/>
                  </a:lnTo>
                  <a:lnTo>
                    <a:pt x="1421" y="1724"/>
                  </a:lnTo>
                  <a:lnTo>
                    <a:pt x="1311" y="1669"/>
                  </a:lnTo>
                  <a:lnTo>
                    <a:pt x="1201" y="1614"/>
                  </a:lnTo>
                  <a:lnTo>
                    <a:pt x="1104" y="1559"/>
                  </a:lnTo>
                  <a:lnTo>
                    <a:pt x="994" y="1476"/>
                  </a:lnTo>
                  <a:lnTo>
                    <a:pt x="897" y="1393"/>
                  </a:lnTo>
                  <a:lnTo>
                    <a:pt x="801" y="1297"/>
                  </a:lnTo>
                  <a:lnTo>
                    <a:pt x="718" y="1187"/>
                  </a:lnTo>
                  <a:lnTo>
                    <a:pt x="635" y="1062"/>
                  </a:lnTo>
                  <a:lnTo>
                    <a:pt x="553" y="925"/>
                  </a:lnTo>
                  <a:lnTo>
                    <a:pt x="484" y="773"/>
                  </a:lnTo>
                  <a:lnTo>
                    <a:pt x="429" y="607"/>
                  </a:lnTo>
                  <a:lnTo>
                    <a:pt x="373" y="414"/>
                  </a:lnTo>
                  <a:lnTo>
                    <a:pt x="346" y="221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6E45B9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Shape 89"/>
          <p:cNvGrpSpPr/>
          <p:nvPr/>
        </p:nvGrpSpPr>
        <p:grpSpPr>
          <a:xfrm>
            <a:off x="374" y="4945"/>
            <a:ext cx="9143948" cy="6857843"/>
            <a:chOff x="238125" y="2361025"/>
            <a:chExt cx="1765275" cy="992950"/>
          </a:xfrm>
        </p:grpSpPr>
        <p:sp>
          <p:nvSpPr>
            <p:cNvPr id="90" name="Shape 90"/>
            <p:cNvSpPr/>
            <p:nvPr/>
          </p:nvSpPr>
          <p:spPr>
            <a:xfrm>
              <a:off x="403600" y="2361025"/>
              <a:ext cx="1104000" cy="992950"/>
            </a:xfrm>
            <a:custGeom>
              <a:avLst/>
              <a:gdLst/>
              <a:ahLst/>
              <a:cxnLst/>
              <a:rect l="0" t="0" r="0" b="0"/>
              <a:pathLst>
                <a:path w="44160" h="39718" extrusionOk="0">
                  <a:moveTo>
                    <a:pt x="1" y="0"/>
                  </a:moveTo>
                  <a:lnTo>
                    <a:pt x="39719" y="39718"/>
                  </a:lnTo>
                  <a:lnTo>
                    <a:pt x="44160" y="39718"/>
                  </a:lnTo>
                  <a:lnTo>
                    <a:pt x="4441" y="0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38125" y="2751650"/>
              <a:ext cx="602325" cy="602325"/>
            </a:xfrm>
            <a:custGeom>
              <a:avLst/>
              <a:gdLst/>
              <a:ahLst/>
              <a:cxnLst/>
              <a:rect l="0" t="0" r="0" b="0"/>
              <a:pathLst>
                <a:path w="24093" h="24093" extrusionOk="0">
                  <a:moveTo>
                    <a:pt x="0" y="0"/>
                  </a:moveTo>
                  <a:lnTo>
                    <a:pt x="0" y="4441"/>
                  </a:lnTo>
                  <a:lnTo>
                    <a:pt x="19652" y="24093"/>
                  </a:lnTo>
                  <a:lnTo>
                    <a:pt x="24093" y="240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238125" y="2361025"/>
              <a:ext cx="1047100" cy="992950"/>
            </a:xfrm>
            <a:custGeom>
              <a:avLst/>
              <a:gdLst/>
              <a:ahLst/>
              <a:cxnLst/>
              <a:rect l="0" t="0" r="0" b="0"/>
              <a:pathLst>
                <a:path w="41884" h="39718" extrusionOk="0">
                  <a:moveTo>
                    <a:pt x="0" y="0"/>
                  </a:moveTo>
                  <a:lnTo>
                    <a:pt x="0" y="2276"/>
                  </a:lnTo>
                  <a:lnTo>
                    <a:pt x="37443" y="39718"/>
                  </a:lnTo>
                  <a:lnTo>
                    <a:pt x="41883" y="39718"/>
                  </a:lnTo>
                  <a:lnTo>
                    <a:pt x="2165" y="0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238125" y="2529250"/>
              <a:ext cx="824725" cy="824725"/>
            </a:xfrm>
            <a:custGeom>
              <a:avLst/>
              <a:gdLst/>
              <a:ahLst/>
              <a:cxnLst/>
              <a:rect l="0" t="0" r="0" b="0"/>
              <a:pathLst>
                <a:path w="32989" h="32989" extrusionOk="0">
                  <a:moveTo>
                    <a:pt x="0" y="1"/>
                  </a:moveTo>
                  <a:lnTo>
                    <a:pt x="0" y="4442"/>
                  </a:lnTo>
                  <a:lnTo>
                    <a:pt x="28547" y="32989"/>
                  </a:lnTo>
                  <a:lnTo>
                    <a:pt x="32988" y="329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959925" y="2361025"/>
              <a:ext cx="43475" cy="43450"/>
            </a:xfrm>
            <a:custGeom>
              <a:avLst/>
              <a:gdLst/>
              <a:ahLst/>
              <a:cxnLst/>
              <a:rect l="0" t="0" r="0" b="0"/>
              <a:pathLst>
                <a:path w="1739" h="1738" extrusionOk="0">
                  <a:moveTo>
                    <a:pt x="0" y="0"/>
                  </a:moveTo>
                  <a:lnTo>
                    <a:pt x="1738" y="1738"/>
                  </a:lnTo>
                  <a:lnTo>
                    <a:pt x="1738" y="0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238125" y="3196400"/>
              <a:ext cx="157575" cy="157575"/>
            </a:xfrm>
            <a:custGeom>
              <a:avLst/>
              <a:gdLst/>
              <a:ahLst/>
              <a:cxnLst/>
              <a:rect l="0" t="0" r="0" b="0"/>
              <a:pathLst>
                <a:path w="6303" h="6303" extrusionOk="0">
                  <a:moveTo>
                    <a:pt x="0" y="1"/>
                  </a:moveTo>
                  <a:lnTo>
                    <a:pt x="0" y="4441"/>
                  </a:lnTo>
                  <a:lnTo>
                    <a:pt x="1862" y="6303"/>
                  </a:lnTo>
                  <a:lnTo>
                    <a:pt x="6302" y="63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238125" y="2974025"/>
              <a:ext cx="379950" cy="379950"/>
            </a:xfrm>
            <a:custGeom>
              <a:avLst/>
              <a:gdLst/>
              <a:ahLst/>
              <a:cxnLst/>
              <a:rect l="0" t="0" r="0" b="0"/>
              <a:pathLst>
                <a:path w="15198" h="15198" extrusionOk="0">
                  <a:moveTo>
                    <a:pt x="0" y="0"/>
                  </a:moveTo>
                  <a:lnTo>
                    <a:pt x="0" y="4441"/>
                  </a:lnTo>
                  <a:lnTo>
                    <a:pt x="10757" y="15198"/>
                  </a:lnTo>
                  <a:lnTo>
                    <a:pt x="15198" y="15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25975" y="2361025"/>
              <a:ext cx="1104000" cy="992950"/>
            </a:xfrm>
            <a:custGeom>
              <a:avLst/>
              <a:gdLst/>
              <a:ahLst/>
              <a:cxnLst/>
              <a:rect l="0" t="0" r="0" b="0"/>
              <a:pathLst>
                <a:path w="44160" h="39718" extrusionOk="0">
                  <a:moveTo>
                    <a:pt x="1" y="0"/>
                  </a:moveTo>
                  <a:lnTo>
                    <a:pt x="39719" y="39718"/>
                  </a:lnTo>
                  <a:lnTo>
                    <a:pt x="44160" y="39718"/>
                  </a:lnTo>
                  <a:lnTo>
                    <a:pt x="4442" y="0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292775" y="2361025"/>
              <a:ext cx="710625" cy="710600"/>
            </a:xfrm>
            <a:custGeom>
              <a:avLst/>
              <a:gdLst/>
              <a:ahLst/>
              <a:cxnLst/>
              <a:rect l="0" t="0" r="0" b="0"/>
              <a:pathLst>
                <a:path w="28425" h="28424" extrusionOk="0">
                  <a:moveTo>
                    <a:pt x="1" y="0"/>
                  </a:moveTo>
                  <a:lnTo>
                    <a:pt x="28424" y="28423"/>
                  </a:lnTo>
                  <a:lnTo>
                    <a:pt x="28424" y="23969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1737550" y="2361025"/>
              <a:ext cx="265850" cy="265825"/>
            </a:xfrm>
            <a:custGeom>
              <a:avLst/>
              <a:gdLst/>
              <a:ahLst/>
              <a:cxnLst/>
              <a:rect l="0" t="0" r="0" b="0"/>
              <a:pathLst>
                <a:path w="10634" h="10633" extrusionOk="0">
                  <a:moveTo>
                    <a:pt x="0" y="0"/>
                  </a:moveTo>
                  <a:lnTo>
                    <a:pt x="10633" y="10633"/>
                  </a:lnTo>
                  <a:lnTo>
                    <a:pt x="10633" y="6178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515150" y="2361025"/>
              <a:ext cx="488250" cy="488225"/>
            </a:xfrm>
            <a:custGeom>
              <a:avLst/>
              <a:gdLst/>
              <a:ahLst/>
              <a:cxnLst/>
              <a:rect l="0" t="0" r="0" b="0"/>
              <a:pathLst>
                <a:path w="19530" h="19529" extrusionOk="0">
                  <a:moveTo>
                    <a:pt x="1" y="0"/>
                  </a:moveTo>
                  <a:lnTo>
                    <a:pt x="19529" y="19528"/>
                  </a:lnTo>
                  <a:lnTo>
                    <a:pt x="19529" y="15074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848025" y="2361025"/>
              <a:ext cx="1104325" cy="992950"/>
            </a:xfrm>
            <a:custGeom>
              <a:avLst/>
              <a:gdLst/>
              <a:ahLst/>
              <a:cxnLst/>
              <a:rect l="0" t="0" r="0" b="0"/>
              <a:pathLst>
                <a:path w="44173" h="39718" extrusionOk="0">
                  <a:moveTo>
                    <a:pt x="0" y="0"/>
                  </a:moveTo>
                  <a:lnTo>
                    <a:pt x="39718" y="39718"/>
                  </a:lnTo>
                  <a:lnTo>
                    <a:pt x="44173" y="39718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1070400" y="2361025"/>
              <a:ext cx="933000" cy="932975"/>
            </a:xfrm>
            <a:custGeom>
              <a:avLst/>
              <a:gdLst/>
              <a:ahLst/>
              <a:cxnLst/>
              <a:rect l="0" t="0" r="0" b="0"/>
              <a:pathLst>
                <a:path w="37320" h="37319" extrusionOk="0">
                  <a:moveTo>
                    <a:pt x="1" y="0"/>
                  </a:moveTo>
                  <a:lnTo>
                    <a:pt x="37319" y="37318"/>
                  </a:lnTo>
                  <a:lnTo>
                    <a:pt x="37319" y="32864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ctrTitle"/>
          </p:nvPr>
        </p:nvSpPr>
        <p:spPr>
          <a:xfrm>
            <a:off x="2111075" y="2314333"/>
            <a:ext cx="4921800" cy="1546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ubTitle" idx="1"/>
          </p:nvPr>
        </p:nvSpPr>
        <p:spPr>
          <a:xfrm>
            <a:off x="2111075" y="3583540"/>
            <a:ext cx="4921800" cy="104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6D00"/>
              </a:buClr>
              <a:buSzPct val="100000"/>
              <a:buNone/>
              <a:defRPr sz="1400">
                <a:solidFill>
                  <a:srgbClr val="FF6D00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6D00"/>
              </a:buClr>
              <a:buSzPct val="100000"/>
              <a:buNone/>
              <a:defRPr sz="1400">
                <a:solidFill>
                  <a:srgbClr val="FF6D00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6D00"/>
              </a:buClr>
              <a:buSzPct val="100000"/>
              <a:buNone/>
              <a:defRPr sz="1400">
                <a:solidFill>
                  <a:srgbClr val="FF6D00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6D00"/>
              </a:buClr>
              <a:buSzPct val="100000"/>
              <a:buNone/>
              <a:defRPr sz="1400">
                <a:solidFill>
                  <a:srgbClr val="FF6D00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6D00"/>
              </a:buClr>
              <a:buSzPct val="100000"/>
              <a:buNone/>
              <a:defRPr sz="1400">
                <a:solidFill>
                  <a:srgbClr val="FF6D00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6D00"/>
              </a:buClr>
              <a:buSzPct val="100000"/>
              <a:buNone/>
              <a:defRPr sz="1400">
                <a:solidFill>
                  <a:srgbClr val="FF6D00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6D00"/>
              </a:buClr>
              <a:buSzPct val="100000"/>
              <a:buNone/>
              <a:defRPr sz="1400">
                <a:solidFill>
                  <a:srgbClr val="FF6D00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6D00"/>
              </a:buClr>
              <a:buSzPct val="100000"/>
              <a:buNone/>
              <a:defRPr sz="1400">
                <a:solidFill>
                  <a:srgbClr val="FF6D00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6D00"/>
              </a:buClr>
              <a:buSzPct val="100000"/>
              <a:buNone/>
              <a:defRPr sz="1400">
                <a:solidFill>
                  <a:srgbClr val="FF6D00"/>
                </a:solidFill>
              </a:defRPr>
            </a:lvl9pPr>
          </a:lstStyle>
          <a:p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1963350" y="2210600"/>
            <a:ext cx="5217300" cy="2436800"/>
          </a:xfrm>
          <a:prstGeom prst="frame">
            <a:avLst>
              <a:gd name="adj1" fmla="val 1812"/>
            </a:avLst>
          </a:prstGeom>
          <a:solidFill>
            <a:srgbClr val="FF6D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64716" y="1364095"/>
            <a:ext cx="904746" cy="1339675"/>
          </a:xfrm>
          <a:custGeom>
            <a:avLst/>
            <a:gdLst/>
            <a:ahLst/>
            <a:cxnLst/>
            <a:rect l="0" t="0" r="0" b="0"/>
            <a:pathLst>
              <a:path w="7489" h="8317" extrusionOk="0">
                <a:moveTo>
                  <a:pt x="3379" y="1421"/>
                </a:moveTo>
                <a:lnTo>
                  <a:pt x="3476" y="1449"/>
                </a:lnTo>
                <a:lnTo>
                  <a:pt x="3572" y="1490"/>
                </a:lnTo>
                <a:lnTo>
                  <a:pt x="3655" y="1559"/>
                </a:lnTo>
                <a:lnTo>
                  <a:pt x="3738" y="1628"/>
                </a:lnTo>
                <a:lnTo>
                  <a:pt x="3793" y="1711"/>
                </a:lnTo>
                <a:lnTo>
                  <a:pt x="3834" y="1807"/>
                </a:lnTo>
                <a:lnTo>
                  <a:pt x="3848" y="1876"/>
                </a:lnTo>
                <a:lnTo>
                  <a:pt x="3848" y="1959"/>
                </a:lnTo>
                <a:lnTo>
                  <a:pt x="3834" y="2028"/>
                </a:lnTo>
                <a:lnTo>
                  <a:pt x="3807" y="2097"/>
                </a:lnTo>
                <a:lnTo>
                  <a:pt x="3738" y="2138"/>
                </a:lnTo>
                <a:lnTo>
                  <a:pt x="3669" y="2166"/>
                </a:lnTo>
                <a:lnTo>
                  <a:pt x="3586" y="2166"/>
                </a:lnTo>
                <a:lnTo>
                  <a:pt x="3503" y="2152"/>
                </a:lnTo>
                <a:lnTo>
                  <a:pt x="3448" y="2110"/>
                </a:lnTo>
                <a:lnTo>
                  <a:pt x="3379" y="2069"/>
                </a:lnTo>
                <a:lnTo>
                  <a:pt x="3324" y="2014"/>
                </a:lnTo>
                <a:lnTo>
                  <a:pt x="3283" y="1959"/>
                </a:lnTo>
                <a:lnTo>
                  <a:pt x="3186" y="1821"/>
                </a:lnTo>
                <a:lnTo>
                  <a:pt x="3158" y="1752"/>
                </a:lnTo>
                <a:lnTo>
                  <a:pt x="3145" y="1683"/>
                </a:lnTo>
                <a:lnTo>
                  <a:pt x="3145" y="1628"/>
                </a:lnTo>
                <a:lnTo>
                  <a:pt x="3145" y="1573"/>
                </a:lnTo>
                <a:lnTo>
                  <a:pt x="3131" y="1545"/>
                </a:lnTo>
                <a:lnTo>
                  <a:pt x="3131" y="1504"/>
                </a:lnTo>
                <a:lnTo>
                  <a:pt x="3145" y="1476"/>
                </a:lnTo>
                <a:lnTo>
                  <a:pt x="3172" y="1449"/>
                </a:lnTo>
                <a:lnTo>
                  <a:pt x="3269" y="1421"/>
                </a:lnTo>
                <a:close/>
                <a:moveTo>
                  <a:pt x="2565" y="1517"/>
                </a:moveTo>
                <a:lnTo>
                  <a:pt x="2579" y="1531"/>
                </a:lnTo>
                <a:lnTo>
                  <a:pt x="2621" y="1559"/>
                </a:lnTo>
                <a:lnTo>
                  <a:pt x="2662" y="1600"/>
                </a:lnTo>
                <a:lnTo>
                  <a:pt x="2690" y="1655"/>
                </a:lnTo>
                <a:lnTo>
                  <a:pt x="2690" y="1724"/>
                </a:lnTo>
                <a:lnTo>
                  <a:pt x="2690" y="1780"/>
                </a:lnTo>
                <a:lnTo>
                  <a:pt x="2676" y="1848"/>
                </a:lnTo>
                <a:lnTo>
                  <a:pt x="2621" y="1986"/>
                </a:lnTo>
                <a:lnTo>
                  <a:pt x="2552" y="2110"/>
                </a:lnTo>
                <a:lnTo>
                  <a:pt x="2497" y="2179"/>
                </a:lnTo>
                <a:lnTo>
                  <a:pt x="2441" y="2221"/>
                </a:lnTo>
                <a:lnTo>
                  <a:pt x="2386" y="2276"/>
                </a:lnTo>
                <a:lnTo>
                  <a:pt x="2317" y="2304"/>
                </a:lnTo>
                <a:lnTo>
                  <a:pt x="2248" y="2331"/>
                </a:lnTo>
                <a:lnTo>
                  <a:pt x="2179" y="2331"/>
                </a:lnTo>
                <a:lnTo>
                  <a:pt x="2110" y="2304"/>
                </a:lnTo>
                <a:lnTo>
                  <a:pt x="2055" y="2262"/>
                </a:lnTo>
                <a:lnTo>
                  <a:pt x="2000" y="2207"/>
                </a:lnTo>
                <a:lnTo>
                  <a:pt x="1972" y="2152"/>
                </a:lnTo>
                <a:lnTo>
                  <a:pt x="1959" y="2069"/>
                </a:lnTo>
                <a:lnTo>
                  <a:pt x="1972" y="2000"/>
                </a:lnTo>
                <a:lnTo>
                  <a:pt x="2028" y="1904"/>
                </a:lnTo>
                <a:lnTo>
                  <a:pt x="2083" y="1821"/>
                </a:lnTo>
                <a:lnTo>
                  <a:pt x="2152" y="1738"/>
                </a:lnTo>
                <a:lnTo>
                  <a:pt x="2234" y="1669"/>
                </a:lnTo>
                <a:lnTo>
                  <a:pt x="2386" y="1573"/>
                </a:lnTo>
                <a:lnTo>
                  <a:pt x="2400" y="1545"/>
                </a:lnTo>
                <a:lnTo>
                  <a:pt x="2428" y="1531"/>
                </a:lnTo>
                <a:lnTo>
                  <a:pt x="2469" y="1517"/>
                </a:lnTo>
                <a:close/>
                <a:moveTo>
                  <a:pt x="3131" y="2359"/>
                </a:moveTo>
                <a:lnTo>
                  <a:pt x="3269" y="2386"/>
                </a:lnTo>
                <a:lnTo>
                  <a:pt x="3393" y="2441"/>
                </a:lnTo>
                <a:lnTo>
                  <a:pt x="3489" y="2510"/>
                </a:lnTo>
                <a:lnTo>
                  <a:pt x="3545" y="2566"/>
                </a:lnTo>
                <a:lnTo>
                  <a:pt x="3572" y="2621"/>
                </a:lnTo>
                <a:lnTo>
                  <a:pt x="3614" y="2676"/>
                </a:lnTo>
                <a:lnTo>
                  <a:pt x="3627" y="2731"/>
                </a:lnTo>
                <a:lnTo>
                  <a:pt x="3641" y="2800"/>
                </a:lnTo>
                <a:lnTo>
                  <a:pt x="3641" y="2869"/>
                </a:lnTo>
                <a:lnTo>
                  <a:pt x="3627" y="2938"/>
                </a:lnTo>
                <a:lnTo>
                  <a:pt x="3600" y="2979"/>
                </a:lnTo>
                <a:lnTo>
                  <a:pt x="3558" y="3034"/>
                </a:lnTo>
                <a:lnTo>
                  <a:pt x="3503" y="3062"/>
                </a:lnTo>
                <a:lnTo>
                  <a:pt x="3448" y="3090"/>
                </a:lnTo>
                <a:lnTo>
                  <a:pt x="3379" y="3103"/>
                </a:lnTo>
                <a:lnTo>
                  <a:pt x="3324" y="3103"/>
                </a:lnTo>
                <a:lnTo>
                  <a:pt x="3255" y="3090"/>
                </a:lnTo>
                <a:lnTo>
                  <a:pt x="3186" y="3048"/>
                </a:lnTo>
                <a:lnTo>
                  <a:pt x="3117" y="3021"/>
                </a:lnTo>
                <a:lnTo>
                  <a:pt x="3090" y="3021"/>
                </a:lnTo>
                <a:lnTo>
                  <a:pt x="3062" y="3034"/>
                </a:lnTo>
                <a:lnTo>
                  <a:pt x="3034" y="3062"/>
                </a:lnTo>
                <a:lnTo>
                  <a:pt x="3007" y="3103"/>
                </a:lnTo>
                <a:lnTo>
                  <a:pt x="2952" y="3241"/>
                </a:lnTo>
                <a:lnTo>
                  <a:pt x="2910" y="3310"/>
                </a:lnTo>
                <a:lnTo>
                  <a:pt x="2855" y="3352"/>
                </a:lnTo>
                <a:lnTo>
                  <a:pt x="2800" y="3393"/>
                </a:lnTo>
                <a:lnTo>
                  <a:pt x="2745" y="3407"/>
                </a:lnTo>
                <a:lnTo>
                  <a:pt x="2703" y="3407"/>
                </a:lnTo>
                <a:lnTo>
                  <a:pt x="2648" y="3393"/>
                </a:lnTo>
                <a:lnTo>
                  <a:pt x="2621" y="3379"/>
                </a:lnTo>
                <a:lnTo>
                  <a:pt x="2579" y="3338"/>
                </a:lnTo>
                <a:lnTo>
                  <a:pt x="2524" y="3255"/>
                </a:lnTo>
                <a:lnTo>
                  <a:pt x="2497" y="3145"/>
                </a:lnTo>
                <a:lnTo>
                  <a:pt x="2469" y="3034"/>
                </a:lnTo>
                <a:lnTo>
                  <a:pt x="2455" y="2924"/>
                </a:lnTo>
                <a:lnTo>
                  <a:pt x="2469" y="2841"/>
                </a:lnTo>
                <a:lnTo>
                  <a:pt x="2483" y="2731"/>
                </a:lnTo>
                <a:lnTo>
                  <a:pt x="2524" y="2635"/>
                </a:lnTo>
                <a:lnTo>
                  <a:pt x="2579" y="2538"/>
                </a:lnTo>
                <a:lnTo>
                  <a:pt x="2648" y="2455"/>
                </a:lnTo>
                <a:lnTo>
                  <a:pt x="2690" y="2428"/>
                </a:lnTo>
                <a:lnTo>
                  <a:pt x="2759" y="2414"/>
                </a:lnTo>
                <a:lnTo>
                  <a:pt x="2814" y="2400"/>
                </a:lnTo>
                <a:lnTo>
                  <a:pt x="2883" y="2414"/>
                </a:lnTo>
                <a:lnTo>
                  <a:pt x="2938" y="2386"/>
                </a:lnTo>
                <a:lnTo>
                  <a:pt x="2993" y="2373"/>
                </a:lnTo>
                <a:lnTo>
                  <a:pt x="3062" y="2359"/>
                </a:lnTo>
                <a:close/>
                <a:moveTo>
                  <a:pt x="3062" y="0"/>
                </a:moveTo>
                <a:lnTo>
                  <a:pt x="2910" y="14"/>
                </a:lnTo>
                <a:lnTo>
                  <a:pt x="2759" y="42"/>
                </a:lnTo>
                <a:lnTo>
                  <a:pt x="2717" y="69"/>
                </a:lnTo>
                <a:lnTo>
                  <a:pt x="2703" y="97"/>
                </a:lnTo>
                <a:lnTo>
                  <a:pt x="2552" y="138"/>
                </a:lnTo>
                <a:lnTo>
                  <a:pt x="2428" y="207"/>
                </a:lnTo>
                <a:lnTo>
                  <a:pt x="2303" y="290"/>
                </a:lnTo>
                <a:lnTo>
                  <a:pt x="2207" y="387"/>
                </a:lnTo>
                <a:lnTo>
                  <a:pt x="2097" y="511"/>
                </a:lnTo>
                <a:lnTo>
                  <a:pt x="2000" y="621"/>
                </a:lnTo>
                <a:lnTo>
                  <a:pt x="1917" y="759"/>
                </a:lnTo>
                <a:lnTo>
                  <a:pt x="1848" y="897"/>
                </a:lnTo>
                <a:lnTo>
                  <a:pt x="1779" y="1049"/>
                </a:lnTo>
                <a:lnTo>
                  <a:pt x="1710" y="1214"/>
                </a:lnTo>
                <a:lnTo>
                  <a:pt x="1614" y="1545"/>
                </a:lnTo>
                <a:lnTo>
                  <a:pt x="1531" y="1904"/>
                </a:lnTo>
                <a:lnTo>
                  <a:pt x="1476" y="2262"/>
                </a:lnTo>
                <a:lnTo>
                  <a:pt x="1476" y="2359"/>
                </a:lnTo>
                <a:lnTo>
                  <a:pt x="1462" y="2441"/>
                </a:lnTo>
                <a:lnTo>
                  <a:pt x="1435" y="2497"/>
                </a:lnTo>
                <a:lnTo>
                  <a:pt x="1407" y="2538"/>
                </a:lnTo>
                <a:lnTo>
                  <a:pt x="1379" y="2566"/>
                </a:lnTo>
                <a:lnTo>
                  <a:pt x="1324" y="2579"/>
                </a:lnTo>
                <a:lnTo>
                  <a:pt x="1283" y="2579"/>
                </a:lnTo>
                <a:lnTo>
                  <a:pt x="1228" y="2566"/>
                </a:lnTo>
                <a:lnTo>
                  <a:pt x="1117" y="2524"/>
                </a:lnTo>
                <a:lnTo>
                  <a:pt x="993" y="2455"/>
                </a:lnTo>
                <a:lnTo>
                  <a:pt x="883" y="2400"/>
                </a:lnTo>
                <a:lnTo>
                  <a:pt x="773" y="2345"/>
                </a:lnTo>
                <a:lnTo>
                  <a:pt x="538" y="2248"/>
                </a:lnTo>
                <a:lnTo>
                  <a:pt x="414" y="2207"/>
                </a:lnTo>
                <a:lnTo>
                  <a:pt x="290" y="2207"/>
                </a:lnTo>
                <a:lnTo>
                  <a:pt x="221" y="2235"/>
                </a:lnTo>
                <a:lnTo>
                  <a:pt x="166" y="2248"/>
                </a:lnTo>
                <a:lnTo>
                  <a:pt x="111" y="2290"/>
                </a:lnTo>
                <a:lnTo>
                  <a:pt x="83" y="2331"/>
                </a:lnTo>
                <a:lnTo>
                  <a:pt x="56" y="2373"/>
                </a:lnTo>
                <a:lnTo>
                  <a:pt x="28" y="2428"/>
                </a:lnTo>
                <a:lnTo>
                  <a:pt x="0" y="2538"/>
                </a:lnTo>
                <a:lnTo>
                  <a:pt x="0" y="2662"/>
                </a:lnTo>
                <a:lnTo>
                  <a:pt x="14" y="2786"/>
                </a:lnTo>
                <a:lnTo>
                  <a:pt x="69" y="3021"/>
                </a:lnTo>
                <a:lnTo>
                  <a:pt x="124" y="3200"/>
                </a:lnTo>
                <a:lnTo>
                  <a:pt x="221" y="3365"/>
                </a:lnTo>
                <a:lnTo>
                  <a:pt x="318" y="3531"/>
                </a:lnTo>
                <a:lnTo>
                  <a:pt x="428" y="3683"/>
                </a:lnTo>
                <a:lnTo>
                  <a:pt x="552" y="3834"/>
                </a:lnTo>
                <a:lnTo>
                  <a:pt x="690" y="3972"/>
                </a:lnTo>
                <a:lnTo>
                  <a:pt x="828" y="4096"/>
                </a:lnTo>
                <a:lnTo>
                  <a:pt x="966" y="4221"/>
                </a:lnTo>
                <a:lnTo>
                  <a:pt x="1104" y="4317"/>
                </a:lnTo>
                <a:lnTo>
                  <a:pt x="1255" y="4427"/>
                </a:lnTo>
                <a:lnTo>
                  <a:pt x="1421" y="4524"/>
                </a:lnTo>
                <a:lnTo>
                  <a:pt x="1586" y="4607"/>
                </a:lnTo>
                <a:lnTo>
                  <a:pt x="1655" y="4896"/>
                </a:lnTo>
                <a:lnTo>
                  <a:pt x="1752" y="5200"/>
                </a:lnTo>
                <a:lnTo>
                  <a:pt x="1848" y="5489"/>
                </a:lnTo>
                <a:lnTo>
                  <a:pt x="1959" y="5779"/>
                </a:lnTo>
                <a:lnTo>
                  <a:pt x="2069" y="6069"/>
                </a:lnTo>
                <a:lnTo>
                  <a:pt x="2193" y="6358"/>
                </a:lnTo>
                <a:lnTo>
                  <a:pt x="2331" y="6634"/>
                </a:lnTo>
                <a:lnTo>
                  <a:pt x="2469" y="6896"/>
                </a:lnTo>
                <a:lnTo>
                  <a:pt x="2703" y="7351"/>
                </a:lnTo>
                <a:lnTo>
                  <a:pt x="2841" y="7586"/>
                </a:lnTo>
                <a:lnTo>
                  <a:pt x="2993" y="7820"/>
                </a:lnTo>
                <a:lnTo>
                  <a:pt x="3076" y="7916"/>
                </a:lnTo>
                <a:lnTo>
                  <a:pt x="3172" y="8013"/>
                </a:lnTo>
                <a:lnTo>
                  <a:pt x="3269" y="8096"/>
                </a:lnTo>
                <a:lnTo>
                  <a:pt x="3365" y="8165"/>
                </a:lnTo>
                <a:lnTo>
                  <a:pt x="3476" y="8234"/>
                </a:lnTo>
                <a:lnTo>
                  <a:pt x="3600" y="8275"/>
                </a:lnTo>
                <a:lnTo>
                  <a:pt x="3724" y="8303"/>
                </a:lnTo>
                <a:lnTo>
                  <a:pt x="3848" y="8316"/>
                </a:lnTo>
                <a:lnTo>
                  <a:pt x="3903" y="8303"/>
                </a:lnTo>
                <a:lnTo>
                  <a:pt x="3945" y="8275"/>
                </a:lnTo>
                <a:lnTo>
                  <a:pt x="3986" y="8234"/>
                </a:lnTo>
                <a:lnTo>
                  <a:pt x="3986" y="8179"/>
                </a:lnTo>
                <a:lnTo>
                  <a:pt x="4000" y="8054"/>
                </a:lnTo>
                <a:lnTo>
                  <a:pt x="4027" y="7903"/>
                </a:lnTo>
                <a:lnTo>
                  <a:pt x="4069" y="7737"/>
                </a:lnTo>
                <a:lnTo>
                  <a:pt x="4138" y="7586"/>
                </a:lnTo>
                <a:lnTo>
                  <a:pt x="4179" y="7517"/>
                </a:lnTo>
                <a:lnTo>
                  <a:pt x="4220" y="7461"/>
                </a:lnTo>
                <a:lnTo>
                  <a:pt x="4262" y="7406"/>
                </a:lnTo>
                <a:lnTo>
                  <a:pt x="4317" y="7365"/>
                </a:lnTo>
                <a:lnTo>
                  <a:pt x="4372" y="7337"/>
                </a:lnTo>
                <a:lnTo>
                  <a:pt x="4427" y="7337"/>
                </a:lnTo>
                <a:lnTo>
                  <a:pt x="4482" y="7351"/>
                </a:lnTo>
                <a:lnTo>
                  <a:pt x="4551" y="7379"/>
                </a:lnTo>
                <a:lnTo>
                  <a:pt x="4731" y="7489"/>
                </a:lnTo>
                <a:lnTo>
                  <a:pt x="4813" y="7530"/>
                </a:lnTo>
                <a:lnTo>
                  <a:pt x="4896" y="7558"/>
                </a:lnTo>
                <a:lnTo>
                  <a:pt x="4979" y="7572"/>
                </a:lnTo>
                <a:lnTo>
                  <a:pt x="5062" y="7572"/>
                </a:lnTo>
                <a:lnTo>
                  <a:pt x="5158" y="7558"/>
                </a:lnTo>
                <a:lnTo>
                  <a:pt x="5255" y="7517"/>
                </a:lnTo>
                <a:lnTo>
                  <a:pt x="5337" y="7461"/>
                </a:lnTo>
                <a:lnTo>
                  <a:pt x="5406" y="7392"/>
                </a:lnTo>
                <a:lnTo>
                  <a:pt x="5462" y="7323"/>
                </a:lnTo>
                <a:lnTo>
                  <a:pt x="5503" y="7255"/>
                </a:lnTo>
                <a:lnTo>
                  <a:pt x="5531" y="7158"/>
                </a:lnTo>
                <a:lnTo>
                  <a:pt x="5558" y="7075"/>
                </a:lnTo>
                <a:lnTo>
                  <a:pt x="5572" y="6896"/>
                </a:lnTo>
                <a:lnTo>
                  <a:pt x="5572" y="6703"/>
                </a:lnTo>
                <a:lnTo>
                  <a:pt x="5586" y="6675"/>
                </a:lnTo>
                <a:lnTo>
                  <a:pt x="5599" y="6634"/>
                </a:lnTo>
                <a:lnTo>
                  <a:pt x="5668" y="6537"/>
                </a:lnTo>
                <a:lnTo>
                  <a:pt x="5710" y="6510"/>
                </a:lnTo>
                <a:lnTo>
                  <a:pt x="5751" y="6482"/>
                </a:lnTo>
                <a:lnTo>
                  <a:pt x="5793" y="6482"/>
                </a:lnTo>
                <a:lnTo>
                  <a:pt x="5834" y="6510"/>
                </a:lnTo>
                <a:lnTo>
                  <a:pt x="5972" y="6648"/>
                </a:lnTo>
                <a:lnTo>
                  <a:pt x="6055" y="6703"/>
                </a:lnTo>
                <a:lnTo>
                  <a:pt x="6151" y="6758"/>
                </a:lnTo>
                <a:lnTo>
                  <a:pt x="6234" y="6772"/>
                </a:lnTo>
                <a:lnTo>
                  <a:pt x="6317" y="6758"/>
                </a:lnTo>
                <a:lnTo>
                  <a:pt x="6399" y="6730"/>
                </a:lnTo>
                <a:lnTo>
                  <a:pt x="6468" y="6689"/>
                </a:lnTo>
                <a:lnTo>
                  <a:pt x="6537" y="6620"/>
                </a:lnTo>
                <a:lnTo>
                  <a:pt x="6592" y="6551"/>
                </a:lnTo>
                <a:lnTo>
                  <a:pt x="6634" y="6482"/>
                </a:lnTo>
                <a:lnTo>
                  <a:pt x="6675" y="6413"/>
                </a:lnTo>
                <a:lnTo>
                  <a:pt x="6758" y="6234"/>
                </a:lnTo>
                <a:lnTo>
                  <a:pt x="6799" y="6151"/>
                </a:lnTo>
                <a:lnTo>
                  <a:pt x="6827" y="6041"/>
                </a:lnTo>
                <a:lnTo>
                  <a:pt x="6854" y="5944"/>
                </a:lnTo>
                <a:lnTo>
                  <a:pt x="6882" y="5889"/>
                </a:lnTo>
                <a:lnTo>
                  <a:pt x="6937" y="5848"/>
                </a:lnTo>
                <a:lnTo>
                  <a:pt x="7006" y="5834"/>
                </a:lnTo>
                <a:lnTo>
                  <a:pt x="7144" y="5820"/>
                </a:lnTo>
                <a:lnTo>
                  <a:pt x="7213" y="5806"/>
                </a:lnTo>
                <a:lnTo>
                  <a:pt x="7282" y="5779"/>
                </a:lnTo>
                <a:lnTo>
                  <a:pt x="7379" y="5696"/>
                </a:lnTo>
                <a:lnTo>
                  <a:pt x="7434" y="5600"/>
                </a:lnTo>
                <a:lnTo>
                  <a:pt x="7475" y="5517"/>
                </a:lnTo>
                <a:lnTo>
                  <a:pt x="7489" y="5434"/>
                </a:lnTo>
                <a:lnTo>
                  <a:pt x="7489" y="5338"/>
                </a:lnTo>
                <a:lnTo>
                  <a:pt x="7461" y="5255"/>
                </a:lnTo>
                <a:lnTo>
                  <a:pt x="7406" y="5172"/>
                </a:lnTo>
                <a:lnTo>
                  <a:pt x="7351" y="5103"/>
                </a:lnTo>
                <a:lnTo>
                  <a:pt x="7282" y="5020"/>
                </a:lnTo>
                <a:lnTo>
                  <a:pt x="7199" y="4951"/>
                </a:lnTo>
                <a:lnTo>
                  <a:pt x="7034" y="4814"/>
                </a:lnTo>
                <a:lnTo>
                  <a:pt x="6868" y="4703"/>
                </a:lnTo>
                <a:lnTo>
                  <a:pt x="6717" y="4607"/>
                </a:lnTo>
                <a:lnTo>
                  <a:pt x="6455" y="4441"/>
                </a:lnTo>
                <a:lnTo>
                  <a:pt x="6206" y="4262"/>
                </a:lnTo>
                <a:lnTo>
                  <a:pt x="5710" y="3890"/>
                </a:lnTo>
                <a:lnTo>
                  <a:pt x="5448" y="3696"/>
                </a:lnTo>
                <a:lnTo>
                  <a:pt x="5186" y="3476"/>
                </a:lnTo>
                <a:lnTo>
                  <a:pt x="5337" y="3255"/>
                </a:lnTo>
                <a:lnTo>
                  <a:pt x="5462" y="3021"/>
                </a:lnTo>
                <a:lnTo>
                  <a:pt x="5558" y="2772"/>
                </a:lnTo>
                <a:lnTo>
                  <a:pt x="5641" y="2510"/>
                </a:lnTo>
                <a:lnTo>
                  <a:pt x="5696" y="2248"/>
                </a:lnTo>
                <a:lnTo>
                  <a:pt x="5710" y="1986"/>
                </a:lnTo>
                <a:lnTo>
                  <a:pt x="5710" y="1724"/>
                </a:lnTo>
                <a:lnTo>
                  <a:pt x="5682" y="1600"/>
                </a:lnTo>
                <a:lnTo>
                  <a:pt x="5668" y="1490"/>
                </a:lnTo>
                <a:lnTo>
                  <a:pt x="5627" y="1380"/>
                </a:lnTo>
                <a:lnTo>
                  <a:pt x="5586" y="1297"/>
                </a:lnTo>
                <a:lnTo>
                  <a:pt x="5517" y="1228"/>
                </a:lnTo>
                <a:lnTo>
                  <a:pt x="5448" y="1186"/>
                </a:lnTo>
                <a:lnTo>
                  <a:pt x="5365" y="1159"/>
                </a:lnTo>
                <a:lnTo>
                  <a:pt x="5269" y="1173"/>
                </a:lnTo>
                <a:lnTo>
                  <a:pt x="5186" y="1186"/>
                </a:lnTo>
                <a:lnTo>
                  <a:pt x="5089" y="1242"/>
                </a:lnTo>
                <a:lnTo>
                  <a:pt x="5034" y="1283"/>
                </a:lnTo>
                <a:lnTo>
                  <a:pt x="5006" y="1338"/>
                </a:lnTo>
                <a:lnTo>
                  <a:pt x="4951" y="1476"/>
                </a:lnTo>
                <a:lnTo>
                  <a:pt x="4896" y="1614"/>
                </a:lnTo>
                <a:lnTo>
                  <a:pt x="4869" y="1669"/>
                </a:lnTo>
                <a:lnTo>
                  <a:pt x="4827" y="1724"/>
                </a:lnTo>
                <a:lnTo>
                  <a:pt x="4758" y="1807"/>
                </a:lnTo>
                <a:lnTo>
                  <a:pt x="4717" y="1876"/>
                </a:lnTo>
                <a:lnTo>
                  <a:pt x="4662" y="1917"/>
                </a:lnTo>
                <a:lnTo>
                  <a:pt x="4620" y="1945"/>
                </a:lnTo>
                <a:lnTo>
                  <a:pt x="4593" y="1959"/>
                </a:lnTo>
                <a:lnTo>
                  <a:pt x="4565" y="1945"/>
                </a:lnTo>
                <a:lnTo>
                  <a:pt x="4538" y="1931"/>
                </a:lnTo>
                <a:lnTo>
                  <a:pt x="4510" y="1904"/>
                </a:lnTo>
                <a:lnTo>
                  <a:pt x="4455" y="1821"/>
                </a:lnTo>
                <a:lnTo>
                  <a:pt x="4441" y="1821"/>
                </a:lnTo>
                <a:lnTo>
                  <a:pt x="4372" y="1490"/>
                </a:lnTo>
                <a:lnTo>
                  <a:pt x="4345" y="1338"/>
                </a:lnTo>
                <a:lnTo>
                  <a:pt x="4289" y="1186"/>
                </a:lnTo>
                <a:lnTo>
                  <a:pt x="4234" y="1049"/>
                </a:lnTo>
                <a:lnTo>
                  <a:pt x="4165" y="897"/>
                </a:lnTo>
                <a:lnTo>
                  <a:pt x="4096" y="759"/>
                </a:lnTo>
                <a:lnTo>
                  <a:pt x="4000" y="621"/>
                </a:lnTo>
                <a:lnTo>
                  <a:pt x="3917" y="497"/>
                </a:lnTo>
                <a:lnTo>
                  <a:pt x="3807" y="373"/>
                </a:lnTo>
                <a:lnTo>
                  <a:pt x="3710" y="263"/>
                </a:lnTo>
                <a:lnTo>
                  <a:pt x="3586" y="180"/>
                </a:lnTo>
                <a:lnTo>
                  <a:pt x="3462" y="97"/>
                </a:lnTo>
                <a:lnTo>
                  <a:pt x="3338" y="42"/>
                </a:lnTo>
                <a:lnTo>
                  <a:pt x="3200" y="14"/>
                </a:lnTo>
                <a:lnTo>
                  <a:pt x="3062" y="0"/>
                </a:lnTo>
                <a:close/>
              </a:path>
            </a:pathLst>
          </a:custGeom>
          <a:solidFill>
            <a:srgbClr val="272C3B">
              <a:alpha val="2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043427" y="1348009"/>
            <a:ext cx="904746" cy="1339675"/>
          </a:xfrm>
          <a:custGeom>
            <a:avLst/>
            <a:gdLst/>
            <a:ahLst/>
            <a:cxnLst/>
            <a:rect l="0" t="0" r="0" b="0"/>
            <a:pathLst>
              <a:path w="7489" h="8317" extrusionOk="0">
                <a:moveTo>
                  <a:pt x="3379" y="1421"/>
                </a:moveTo>
                <a:lnTo>
                  <a:pt x="3476" y="1449"/>
                </a:lnTo>
                <a:lnTo>
                  <a:pt x="3572" y="1490"/>
                </a:lnTo>
                <a:lnTo>
                  <a:pt x="3655" y="1559"/>
                </a:lnTo>
                <a:lnTo>
                  <a:pt x="3738" y="1628"/>
                </a:lnTo>
                <a:lnTo>
                  <a:pt x="3793" y="1711"/>
                </a:lnTo>
                <a:lnTo>
                  <a:pt x="3834" y="1807"/>
                </a:lnTo>
                <a:lnTo>
                  <a:pt x="3848" y="1876"/>
                </a:lnTo>
                <a:lnTo>
                  <a:pt x="3848" y="1959"/>
                </a:lnTo>
                <a:lnTo>
                  <a:pt x="3834" y="2028"/>
                </a:lnTo>
                <a:lnTo>
                  <a:pt x="3807" y="2097"/>
                </a:lnTo>
                <a:lnTo>
                  <a:pt x="3738" y="2138"/>
                </a:lnTo>
                <a:lnTo>
                  <a:pt x="3669" y="2166"/>
                </a:lnTo>
                <a:lnTo>
                  <a:pt x="3586" y="2166"/>
                </a:lnTo>
                <a:lnTo>
                  <a:pt x="3503" y="2152"/>
                </a:lnTo>
                <a:lnTo>
                  <a:pt x="3448" y="2110"/>
                </a:lnTo>
                <a:lnTo>
                  <a:pt x="3379" y="2069"/>
                </a:lnTo>
                <a:lnTo>
                  <a:pt x="3324" y="2014"/>
                </a:lnTo>
                <a:lnTo>
                  <a:pt x="3283" y="1959"/>
                </a:lnTo>
                <a:lnTo>
                  <a:pt x="3186" y="1821"/>
                </a:lnTo>
                <a:lnTo>
                  <a:pt x="3158" y="1752"/>
                </a:lnTo>
                <a:lnTo>
                  <a:pt x="3145" y="1683"/>
                </a:lnTo>
                <a:lnTo>
                  <a:pt x="3145" y="1628"/>
                </a:lnTo>
                <a:lnTo>
                  <a:pt x="3145" y="1573"/>
                </a:lnTo>
                <a:lnTo>
                  <a:pt x="3131" y="1545"/>
                </a:lnTo>
                <a:lnTo>
                  <a:pt x="3131" y="1504"/>
                </a:lnTo>
                <a:lnTo>
                  <a:pt x="3145" y="1476"/>
                </a:lnTo>
                <a:lnTo>
                  <a:pt x="3172" y="1449"/>
                </a:lnTo>
                <a:lnTo>
                  <a:pt x="3269" y="1421"/>
                </a:lnTo>
                <a:close/>
                <a:moveTo>
                  <a:pt x="2565" y="1517"/>
                </a:moveTo>
                <a:lnTo>
                  <a:pt x="2579" y="1531"/>
                </a:lnTo>
                <a:lnTo>
                  <a:pt x="2621" y="1559"/>
                </a:lnTo>
                <a:lnTo>
                  <a:pt x="2662" y="1600"/>
                </a:lnTo>
                <a:lnTo>
                  <a:pt x="2690" y="1655"/>
                </a:lnTo>
                <a:lnTo>
                  <a:pt x="2690" y="1724"/>
                </a:lnTo>
                <a:lnTo>
                  <a:pt x="2690" y="1780"/>
                </a:lnTo>
                <a:lnTo>
                  <a:pt x="2676" y="1848"/>
                </a:lnTo>
                <a:lnTo>
                  <a:pt x="2621" y="1986"/>
                </a:lnTo>
                <a:lnTo>
                  <a:pt x="2552" y="2110"/>
                </a:lnTo>
                <a:lnTo>
                  <a:pt x="2497" y="2179"/>
                </a:lnTo>
                <a:lnTo>
                  <a:pt x="2441" y="2221"/>
                </a:lnTo>
                <a:lnTo>
                  <a:pt x="2386" y="2276"/>
                </a:lnTo>
                <a:lnTo>
                  <a:pt x="2317" y="2304"/>
                </a:lnTo>
                <a:lnTo>
                  <a:pt x="2248" y="2331"/>
                </a:lnTo>
                <a:lnTo>
                  <a:pt x="2179" y="2331"/>
                </a:lnTo>
                <a:lnTo>
                  <a:pt x="2110" y="2304"/>
                </a:lnTo>
                <a:lnTo>
                  <a:pt x="2055" y="2262"/>
                </a:lnTo>
                <a:lnTo>
                  <a:pt x="2000" y="2207"/>
                </a:lnTo>
                <a:lnTo>
                  <a:pt x="1972" y="2152"/>
                </a:lnTo>
                <a:lnTo>
                  <a:pt x="1959" y="2069"/>
                </a:lnTo>
                <a:lnTo>
                  <a:pt x="1972" y="2000"/>
                </a:lnTo>
                <a:lnTo>
                  <a:pt x="2028" y="1904"/>
                </a:lnTo>
                <a:lnTo>
                  <a:pt x="2083" y="1821"/>
                </a:lnTo>
                <a:lnTo>
                  <a:pt x="2152" y="1738"/>
                </a:lnTo>
                <a:lnTo>
                  <a:pt x="2234" y="1669"/>
                </a:lnTo>
                <a:lnTo>
                  <a:pt x="2386" y="1573"/>
                </a:lnTo>
                <a:lnTo>
                  <a:pt x="2400" y="1545"/>
                </a:lnTo>
                <a:lnTo>
                  <a:pt x="2428" y="1531"/>
                </a:lnTo>
                <a:lnTo>
                  <a:pt x="2469" y="1517"/>
                </a:lnTo>
                <a:close/>
                <a:moveTo>
                  <a:pt x="3131" y="2359"/>
                </a:moveTo>
                <a:lnTo>
                  <a:pt x="3269" y="2386"/>
                </a:lnTo>
                <a:lnTo>
                  <a:pt x="3393" y="2441"/>
                </a:lnTo>
                <a:lnTo>
                  <a:pt x="3489" y="2510"/>
                </a:lnTo>
                <a:lnTo>
                  <a:pt x="3545" y="2566"/>
                </a:lnTo>
                <a:lnTo>
                  <a:pt x="3572" y="2621"/>
                </a:lnTo>
                <a:lnTo>
                  <a:pt x="3614" y="2676"/>
                </a:lnTo>
                <a:lnTo>
                  <a:pt x="3627" y="2731"/>
                </a:lnTo>
                <a:lnTo>
                  <a:pt x="3641" y="2800"/>
                </a:lnTo>
                <a:lnTo>
                  <a:pt x="3641" y="2869"/>
                </a:lnTo>
                <a:lnTo>
                  <a:pt x="3627" y="2938"/>
                </a:lnTo>
                <a:lnTo>
                  <a:pt x="3600" y="2979"/>
                </a:lnTo>
                <a:lnTo>
                  <a:pt x="3558" y="3034"/>
                </a:lnTo>
                <a:lnTo>
                  <a:pt x="3503" y="3062"/>
                </a:lnTo>
                <a:lnTo>
                  <a:pt x="3448" y="3090"/>
                </a:lnTo>
                <a:lnTo>
                  <a:pt x="3379" y="3103"/>
                </a:lnTo>
                <a:lnTo>
                  <a:pt x="3324" y="3103"/>
                </a:lnTo>
                <a:lnTo>
                  <a:pt x="3255" y="3090"/>
                </a:lnTo>
                <a:lnTo>
                  <a:pt x="3186" y="3048"/>
                </a:lnTo>
                <a:lnTo>
                  <a:pt x="3117" y="3021"/>
                </a:lnTo>
                <a:lnTo>
                  <a:pt x="3090" y="3021"/>
                </a:lnTo>
                <a:lnTo>
                  <a:pt x="3062" y="3034"/>
                </a:lnTo>
                <a:lnTo>
                  <a:pt x="3034" y="3062"/>
                </a:lnTo>
                <a:lnTo>
                  <a:pt x="3007" y="3103"/>
                </a:lnTo>
                <a:lnTo>
                  <a:pt x="2952" y="3241"/>
                </a:lnTo>
                <a:lnTo>
                  <a:pt x="2910" y="3310"/>
                </a:lnTo>
                <a:lnTo>
                  <a:pt x="2855" y="3352"/>
                </a:lnTo>
                <a:lnTo>
                  <a:pt x="2800" y="3393"/>
                </a:lnTo>
                <a:lnTo>
                  <a:pt x="2745" y="3407"/>
                </a:lnTo>
                <a:lnTo>
                  <a:pt x="2703" y="3407"/>
                </a:lnTo>
                <a:lnTo>
                  <a:pt x="2648" y="3393"/>
                </a:lnTo>
                <a:lnTo>
                  <a:pt x="2621" y="3379"/>
                </a:lnTo>
                <a:lnTo>
                  <a:pt x="2579" y="3338"/>
                </a:lnTo>
                <a:lnTo>
                  <a:pt x="2524" y="3255"/>
                </a:lnTo>
                <a:lnTo>
                  <a:pt x="2497" y="3145"/>
                </a:lnTo>
                <a:lnTo>
                  <a:pt x="2469" y="3034"/>
                </a:lnTo>
                <a:lnTo>
                  <a:pt x="2455" y="2924"/>
                </a:lnTo>
                <a:lnTo>
                  <a:pt x="2469" y="2841"/>
                </a:lnTo>
                <a:lnTo>
                  <a:pt x="2483" y="2731"/>
                </a:lnTo>
                <a:lnTo>
                  <a:pt x="2524" y="2635"/>
                </a:lnTo>
                <a:lnTo>
                  <a:pt x="2579" y="2538"/>
                </a:lnTo>
                <a:lnTo>
                  <a:pt x="2648" y="2455"/>
                </a:lnTo>
                <a:lnTo>
                  <a:pt x="2690" y="2428"/>
                </a:lnTo>
                <a:lnTo>
                  <a:pt x="2759" y="2414"/>
                </a:lnTo>
                <a:lnTo>
                  <a:pt x="2814" y="2400"/>
                </a:lnTo>
                <a:lnTo>
                  <a:pt x="2883" y="2414"/>
                </a:lnTo>
                <a:lnTo>
                  <a:pt x="2938" y="2386"/>
                </a:lnTo>
                <a:lnTo>
                  <a:pt x="2993" y="2373"/>
                </a:lnTo>
                <a:lnTo>
                  <a:pt x="3062" y="2359"/>
                </a:lnTo>
                <a:close/>
                <a:moveTo>
                  <a:pt x="3062" y="0"/>
                </a:moveTo>
                <a:lnTo>
                  <a:pt x="2910" y="14"/>
                </a:lnTo>
                <a:lnTo>
                  <a:pt x="2759" y="42"/>
                </a:lnTo>
                <a:lnTo>
                  <a:pt x="2717" y="69"/>
                </a:lnTo>
                <a:lnTo>
                  <a:pt x="2703" y="97"/>
                </a:lnTo>
                <a:lnTo>
                  <a:pt x="2552" y="138"/>
                </a:lnTo>
                <a:lnTo>
                  <a:pt x="2428" y="207"/>
                </a:lnTo>
                <a:lnTo>
                  <a:pt x="2303" y="290"/>
                </a:lnTo>
                <a:lnTo>
                  <a:pt x="2207" y="387"/>
                </a:lnTo>
                <a:lnTo>
                  <a:pt x="2097" y="511"/>
                </a:lnTo>
                <a:lnTo>
                  <a:pt x="2000" y="621"/>
                </a:lnTo>
                <a:lnTo>
                  <a:pt x="1917" y="759"/>
                </a:lnTo>
                <a:lnTo>
                  <a:pt x="1848" y="897"/>
                </a:lnTo>
                <a:lnTo>
                  <a:pt x="1779" y="1049"/>
                </a:lnTo>
                <a:lnTo>
                  <a:pt x="1710" y="1214"/>
                </a:lnTo>
                <a:lnTo>
                  <a:pt x="1614" y="1545"/>
                </a:lnTo>
                <a:lnTo>
                  <a:pt x="1531" y="1904"/>
                </a:lnTo>
                <a:lnTo>
                  <a:pt x="1476" y="2262"/>
                </a:lnTo>
                <a:lnTo>
                  <a:pt x="1476" y="2359"/>
                </a:lnTo>
                <a:lnTo>
                  <a:pt x="1462" y="2441"/>
                </a:lnTo>
                <a:lnTo>
                  <a:pt x="1435" y="2497"/>
                </a:lnTo>
                <a:lnTo>
                  <a:pt x="1407" y="2538"/>
                </a:lnTo>
                <a:lnTo>
                  <a:pt x="1379" y="2566"/>
                </a:lnTo>
                <a:lnTo>
                  <a:pt x="1324" y="2579"/>
                </a:lnTo>
                <a:lnTo>
                  <a:pt x="1283" y="2579"/>
                </a:lnTo>
                <a:lnTo>
                  <a:pt x="1228" y="2566"/>
                </a:lnTo>
                <a:lnTo>
                  <a:pt x="1117" y="2524"/>
                </a:lnTo>
                <a:lnTo>
                  <a:pt x="993" y="2455"/>
                </a:lnTo>
                <a:lnTo>
                  <a:pt x="883" y="2400"/>
                </a:lnTo>
                <a:lnTo>
                  <a:pt x="773" y="2345"/>
                </a:lnTo>
                <a:lnTo>
                  <a:pt x="538" y="2248"/>
                </a:lnTo>
                <a:lnTo>
                  <a:pt x="414" y="2207"/>
                </a:lnTo>
                <a:lnTo>
                  <a:pt x="290" y="2207"/>
                </a:lnTo>
                <a:lnTo>
                  <a:pt x="221" y="2235"/>
                </a:lnTo>
                <a:lnTo>
                  <a:pt x="166" y="2248"/>
                </a:lnTo>
                <a:lnTo>
                  <a:pt x="111" y="2290"/>
                </a:lnTo>
                <a:lnTo>
                  <a:pt x="83" y="2331"/>
                </a:lnTo>
                <a:lnTo>
                  <a:pt x="56" y="2373"/>
                </a:lnTo>
                <a:lnTo>
                  <a:pt x="28" y="2428"/>
                </a:lnTo>
                <a:lnTo>
                  <a:pt x="0" y="2538"/>
                </a:lnTo>
                <a:lnTo>
                  <a:pt x="0" y="2662"/>
                </a:lnTo>
                <a:lnTo>
                  <a:pt x="14" y="2786"/>
                </a:lnTo>
                <a:lnTo>
                  <a:pt x="69" y="3021"/>
                </a:lnTo>
                <a:lnTo>
                  <a:pt x="124" y="3200"/>
                </a:lnTo>
                <a:lnTo>
                  <a:pt x="221" y="3365"/>
                </a:lnTo>
                <a:lnTo>
                  <a:pt x="318" y="3531"/>
                </a:lnTo>
                <a:lnTo>
                  <a:pt x="428" y="3683"/>
                </a:lnTo>
                <a:lnTo>
                  <a:pt x="552" y="3834"/>
                </a:lnTo>
                <a:lnTo>
                  <a:pt x="690" y="3972"/>
                </a:lnTo>
                <a:lnTo>
                  <a:pt x="828" y="4096"/>
                </a:lnTo>
                <a:lnTo>
                  <a:pt x="966" y="4221"/>
                </a:lnTo>
                <a:lnTo>
                  <a:pt x="1104" y="4317"/>
                </a:lnTo>
                <a:lnTo>
                  <a:pt x="1255" y="4427"/>
                </a:lnTo>
                <a:lnTo>
                  <a:pt x="1421" y="4524"/>
                </a:lnTo>
                <a:lnTo>
                  <a:pt x="1586" y="4607"/>
                </a:lnTo>
                <a:lnTo>
                  <a:pt x="1655" y="4896"/>
                </a:lnTo>
                <a:lnTo>
                  <a:pt x="1752" y="5200"/>
                </a:lnTo>
                <a:lnTo>
                  <a:pt x="1848" y="5489"/>
                </a:lnTo>
                <a:lnTo>
                  <a:pt x="1959" y="5779"/>
                </a:lnTo>
                <a:lnTo>
                  <a:pt x="2069" y="6069"/>
                </a:lnTo>
                <a:lnTo>
                  <a:pt x="2193" y="6358"/>
                </a:lnTo>
                <a:lnTo>
                  <a:pt x="2331" y="6634"/>
                </a:lnTo>
                <a:lnTo>
                  <a:pt x="2469" y="6896"/>
                </a:lnTo>
                <a:lnTo>
                  <a:pt x="2703" y="7351"/>
                </a:lnTo>
                <a:lnTo>
                  <a:pt x="2841" y="7586"/>
                </a:lnTo>
                <a:lnTo>
                  <a:pt x="2993" y="7820"/>
                </a:lnTo>
                <a:lnTo>
                  <a:pt x="3076" y="7916"/>
                </a:lnTo>
                <a:lnTo>
                  <a:pt x="3172" y="8013"/>
                </a:lnTo>
                <a:lnTo>
                  <a:pt x="3269" y="8096"/>
                </a:lnTo>
                <a:lnTo>
                  <a:pt x="3365" y="8165"/>
                </a:lnTo>
                <a:lnTo>
                  <a:pt x="3476" y="8234"/>
                </a:lnTo>
                <a:lnTo>
                  <a:pt x="3600" y="8275"/>
                </a:lnTo>
                <a:lnTo>
                  <a:pt x="3724" y="8303"/>
                </a:lnTo>
                <a:lnTo>
                  <a:pt x="3848" y="8316"/>
                </a:lnTo>
                <a:lnTo>
                  <a:pt x="3903" y="8303"/>
                </a:lnTo>
                <a:lnTo>
                  <a:pt x="3945" y="8275"/>
                </a:lnTo>
                <a:lnTo>
                  <a:pt x="3986" y="8234"/>
                </a:lnTo>
                <a:lnTo>
                  <a:pt x="3986" y="8179"/>
                </a:lnTo>
                <a:lnTo>
                  <a:pt x="4000" y="8054"/>
                </a:lnTo>
                <a:lnTo>
                  <a:pt x="4027" y="7903"/>
                </a:lnTo>
                <a:lnTo>
                  <a:pt x="4069" y="7737"/>
                </a:lnTo>
                <a:lnTo>
                  <a:pt x="4138" y="7586"/>
                </a:lnTo>
                <a:lnTo>
                  <a:pt x="4179" y="7517"/>
                </a:lnTo>
                <a:lnTo>
                  <a:pt x="4220" y="7461"/>
                </a:lnTo>
                <a:lnTo>
                  <a:pt x="4262" y="7406"/>
                </a:lnTo>
                <a:lnTo>
                  <a:pt x="4317" y="7365"/>
                </a:lnTo>
                <a:lnTo>
                  <a:pt x="4372" y="7337"/>
                </a:lnTo>
                <a:lnTo>
                  <a:pt x="4427" y="7337"/>
                </a:lnTo>
                <a:lnTo>
                  <a:pt x="4482" y="7351"/>
                </a:lnTo>
                <a:lnTo>
                  <a:pt x="4551" y="7379"/>
                </a:lnTo>
                <a:lnTo>
                  <a:pt x="4731" y="7489"/>
                </a:lnTo>
                <a:lnTo>
                  <a:pt x="4813" y="7530"/>
                </a:lnTo>
                <a:lnTo>
                  <a:pt x="4896" y="7558"/>
                </a:lnTo>
                <a:lnTo>
                  <a:pt x="4979" y="7572"/>
                </a:lnTo>
                <a:lnTo>
                  <a:pt x="5062" y="7572"/>
                </a:lnTo>
                <a:lnTo>
                  <a:pt x="5158" y="7558"/>
                </a:lnTo>
                <a:lnTo>
                  <a:pt x="5255" y="7517"/>
                </a:lnTo>
                <a:lnTo>
                  <a:pt x="5337" y="7461"/>
                </a:lnTo>
                <a:lnTo>
                  <a:pt x="5406" y="7392"/>
                </a:lnTo>
                <a:lnTo>
                  <a:pt x="5462" y="7323"/>
                </a:lnTo>
                <a:lnTo>
                  <a:pt x="5503" y="7255"/>
                </a:lnTo>
                <a:lnTo>
                  <a:pt x="5531" y="7158"/>
                </a:lnTo>
                <a:lnTo>
                  <a:pt x="5558" y="7075"/>
                </a:lnTo>
                <a:lnTo>
                  <a:pt x="5572" y="6896"/>
                </a:lnTo>
                <a:lnTo>
                  <a:pt x="5572" y="6703"/>
                </a:lnTo>
                <a:lnTo>
                  <a:pt x="5586" y="6675"/>
                </a:lnTo>
                <a:lnTo>
                  <a:pt x="5599" y="6634"/>
                </a:lnTo>
                <a:lnTo>
                  <a:pt x="5668" y="6537"/>
                </a:lnTo>
                <a:lnTo>
                  <a:pt x="5710" y="6510"/>
                </a:lnTo>
                <a:lnTo>
                  <a:pt x="5751" y="6482"/>
                </a:lnTo>
                <a:lnTo>
                  <a:pt x="5793" y="6482"/>
                </a:lnTo>
                <a:lnTo>
                  <a:pt x="5834" y="6510"/>
                </a:lnTo>
                <a:lnTo>
                  <a:pt x="5972" y="6648"/>
                </a:lnTo>
                <a:lnTo>
                  <a:pt x="6055" y="6703"/>
                </a:lnTo>
                <a:lnTo>
                  <a:pt x="6151" y="6758"/>
                </a:lnTo>
                <a:lnTo>
                  <a:pt x="6234" y="6772"/>
                </a:lnTo>
                <a:lnTo>
                  <a:pt x="6317" y="6758"/>
                </a:lnTo>
                <a:lnTo>
                  <a:pt x="6399" y="6730"/>
                </a:lnTo>
                <a:lnTo>
                  <a:pt x="6468" y="6689"/>
                </a:lnTo>
                <a:lnTo>
                  <a:pt x="6537" y="6620"/>
                </a:lnTo>
                <a:lnTo>
                  <a:pt x="6592" y="6551"/>
                </a:lnTo>
                <a:lnTo>
                  <a:pt x="6634" y="6482"/>
                </a:lnTo>
                <a:lnTo>
                  <a:pt x="6675" y="6413"/>
                </a:lnTo>
                <a:lnTo>
                  <a:pt x="6758" y="6234"/>
                </a:lnTo>
                <a:lnTo>
                  <a:pt x="6799" y="6151"/>
                </a:lnTo>
                <a:lnTo>
                  <a:pt x="6827" y="6041"/>
                </a:lnTo>
                <a:lnTo>
                  <a:pt x="6854" y="5944"/>
                </a:lnTo>
                <a:lnTo>
                  <a:pt x="6882" y="5889"/>
                </a:lnTo>
                <a:lnTo>
                  <a:pt x="6937" y="5848"/>
                </a:lnTo>
                <a:lnTo>
                  <a:pt x="7006" y="5834"/>
                </a:lnTo>
                <a:lnTo>
                  <a:pt x="7144" y="5820"/>
                </a:lnTo>
                <a:lnTo>
                  <a:pt x="7213" y="5806"/>
                </a:lnTo>
                <a:lnTo>
                  <a:pt x="7282" y="5779"/>
                </a:lnTo>
                <a:lnTo>
                  <a:pt x="7379" y="5696"/>
                </a:lnTo>
                <a:lnTo>
                  <a:pt x="7434" y="5600"/>
                </a:lnTo>
                <a:lnTo>
                  <a:pt x="7475" y="5517"/>
                </a:lnTo>
                <a:lnTo>
                  <a:pt x="7489" y="5434"/>
                </a:lnTo>
                <a:lnTo>
                  <a:pt x="7489" y="5338"/>
                </a:lnTo>
                <a:lnTo>
                  <a:pt x="7461" y="5255"/>
                </a:lnTo>
                <a:lnTo>
                  <a:pt x="7406" y="5172"/>
                </a:lnTo>
                <a:lnTo>
                  <a:pt x="7351" y="5103"/>
                </a:lnTo>
                <a:lnTo>
                  <a:pt x="7282" y="5020"/>
                </a:lnTo>
                <a:lnTo>
                  <a:pt x="7199" y="4951"/>
                </a:lnTo>
                <a:lnTo>
                  <a:pt x="7034" y="4814"/>
                </a:lnTo>
                <a:lnTo>
                  <a:pt x="6868" y="4703"/>
                </a:lnTo>
                <a:lnTo>
                  <a:pt x="6717" y="4607"/>
                </a:lnTo>
                <a:lnTo>
                  <a:pt x="6455" y="4441"/>
                </a:lnTo>
                <a:lnTo>
                  <a:pt x="6206" y="4262"/>
                </a:lnTo>
                <a:lnTo>
                  <a:pt x="5710" y="3890"/>
                </a:lnTo>
                <a:lnTo>
                  <a:pt x="5448" y="3696"/>
                </a:lnTo>
                <a:lnTo>
                  <a:pt x="5186" y="3476"/>
                </a:lnTo>
                <a:lnTo>
                  <a:pt x="5337" y="3255"/>
                </a:lnTo>
                <a:lnTo>
                  <a:pt x="5462" y="3021"/>
                </a:lnTo>
                <a:lnTo>
                  <a:pt x="5558" y="2772"/>
                </a:lnTo>
                <a:lnTo>
                  <a:pt x="5641" y="2510"/>
                </a:lnTo>
                <a:lnTo>
                  <a:pt x="5696" y="2248"/>
                </a:lnTo>
                <a:lnTo>
                  <a:pt x="5710" y="1986"/>
                </a:lnTo>
                <a:lnTo>
                  <a:pt x="5710" y="1724"/>
                </a:lnTo>
                <a:lnTo>
                  <a:pt x="5682" y="1600"/>
                </a:lnTo>
                <a:lnTo>
                  <a:pt x="5668" y="1490"/>
                </a:lnTo>
                <a:lnTo>
                  <a:pt x="5627" y="1380"/>
                </a:lnTo>
                <a:lnTo>
                  <a:pt x="5586" y="1297"/>
                </a:lnTo>
                <a:lnTo>
                  <a:pt x="5517" y="1228"/>
                </a:lnTo>
                <a:lnTo>
                  <a:pt x="5448" y="1186"/>
                </a:lnTo>
                <a:lnTo>
                  <a:pt x="5365" y="1159"/>
                </a:lnTo>
                <a:lnTo>
                  <a:pt x="5269" y="1173"/>
                </a:lnTo>
                <a:lnTo>
                  <a:pt x="5186" y="1186"/>
                </a:lnTo>
                <a:lnTo>
                  <a:pt x="5089" y="1242"/>
                </a:lnTo>
                <a:lnTo>
                  <a:pt x="5034" y="1283"/>
                </a:lnTo>
                <a:lnTo>
                  <a:pt x="5006" y="1338"/>
                </a:lnTo>
                <a:lnTo>
                  <a:pt x="4951" y="1476"/>
                </a:lnTo>
                <a:lnTo>
                  <a:pt x="4896" y="1614"/>
                </a:lnTo>
                <a:lnTo>
                  <a:pt x="4869" y="1669"/>
                </a:lnTo>
                <a:lnTo>
                  <a:pt x="4827" y="1724"/>
                </a:lnTo>
                <a:lnTo>
                  <a:pt x="4758" y="1807"/>
                </a:lnTo>
                <a:lnTo>
                  <a:pt x="4717" y="1876"/>
                </a:lnTo>
                <a:lnTo>
                  <a:pt x="4662" y="1917"/>
                </a:lnTo>
                <a:lnTo>
                  <a:pt x="4620" y="1945"/>
                </a:lnTo>
                <a:lnTo>
                  <a:pt x="4593" y="1959"/>
                </a:lnTo>
                <a:lnTo>
                  <a:pt x="4565" y="1945"/>
                </a:lnTo>
                <a:lnTo>
                  <a:pt x="4538" y="1931"/>
                </a:lnTo>
                <a:lnTo>
                  <a:pt x="4510" y="1904"/>
                </a:lnTo>
                <a:lnTo>
                  <a:pt x="4455" y="1821"/>
                </a:lnTo>
                <a:lnTo>
                  <a:pt x="4441" y="1821"/>
                </a:lnTo>
                <a:lnTo>
                  <a:pt x="4372" y="1490"/>
                </a:lnTo>
                <a:lnTo>
                  <a:pt x="4345" y="1338"/>
                </a:lnTo>
                <a:lnTo>
                  <a:pt x="4289" y="1186"/>
                </a:lnTo>
                <a:lnTo>
                  <a:pt x="4234" y="1049"/>
                </a:lnTo>
                <a:lnTo>
                  <a:pt x="4165" y="897"/>
                </a:lnTo>
                <a:lnTo>
                  <a:pt x="4096" y="759"/>
                </a:lnTo>
                <a:lnTo>
                  <a:pt x="4000" y="621"/>
                </a:lnTo>
                <a:lnTo>
                  <a:pt x="3917" y="497"/>
                </a:lnTo>
                <a:lnTo>
                  <a:pt x="3807" y="373"/>
                </a:lnTo>
                <a:lnTo>
                  <a:pt x="3710" y="263"/>
                </a:lnTo>
                <a:lnTo>
                  <a:pt x="3586" y="180"/>
                </a:lnTo>
                <a:lnTo>
                  <a:pt x="3462" y="97"/>
                </a:lnTo>
                <a:lnTo>
                  <a:pt x="3338" y="42"/>
                </a:lnTo>
                <a:lnTo>
                  <a:pt x="3200" y="14"/>
                </a:lnTo>
                <a:lnTo>
                  <a:pt x="30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solidFill>
          <a:srgbClr val="FF6D00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Shape 132"/>
          <p:cNvGrpSpPr/>
          <p:nvPr/>
        </p:nvGrpSpPr>
        <p:grpSpPr>
          <a:xfrm>
            <a:off x="31" y="76"/>
            <a:ext cx="9143948" cy="6857843"/>
            <a:chOff x="3823775" y="2361025"/>
            <a:chExt cx="1765275" cy="992950"/>
          </a:xfrm>
        </p:grpSpPr>
        <p:sp>
          <p:nvSpPr>
            <p:cNvPr id="133" name="Shape 133"/>
            <p:cNvSpPr/>
            <p:nvPr/>
          </p:nvSpPr>
          <p:spPr>
            <a:xfrm>
              <a:off x="4709850" y="2894025"/>
              <a:ext cx="157600" cy="157950"/>
            </a:xfrm>
            <a:custGeom>
              <a:avLst/>
              <a:gdLst/>
              <a:ahLst/>
              <a:cxnLst/>
              <a:rect l="0" t="0" r="0" b="0"/>
              <a:pathLst>
                <a:path w="6304" h="6318" extrusionOk="0">
                  <a:moveTo>
                    <a:pt x="3145" y="1"/>
                  </a:moveTo>
                  <a:lnTo>
                    <a:pt x="2828" y="28"/>
                  </a:lnTo>
                  <a:lnTo>
                    <a:pt x="2511" y="70"/>
                  </a:lnTo>
                  <a:lnTo>
                    <a:pt x="2207" y="153"/>
                  </a:lnTo>
                  <a:lnTo>
                    <a:pt x="1918" y="249"/>
                  </a:lnTo>
                  <a:lnTo>
                    <a:pt x="1642" y="387"/>
                  </a:lnTo>
                  <a:lnTo>
                    <a:pt x="1393" y="539"/>
                  </a:lnTo>
                  <a:lnTo>
                    <a:pt x="1145" y="732"/>
                  </a:lnTo>
                  <a:lnTo>
                    <a:pt x="925" y="925"/>
                  </a:lnTo>
                  <a:lnTo>
                    <a:pt x="718" y="1159"/>
                  </a:lnTo>
                  <a:lnTo>
                    <a:pt x="538" y="1394"/>
                  </a:lnTo>
                  <a:lnTo>
                    <a:pt x="373" y="1656"/>
                  </a:lnTo>
                  <a:lnTo>
                    <a:pt x="249" y="1932"/>
                  </a:lnTo>
                  <a:lnTo>
                    <a:pt x="138" y="2221"/>
                  </a:lnTo>
                  <a:lnTo>
                    <a:pt x="56" y="2525"/>
                  </a:lnTo>
                  <a:lnTo>
                    <a:pt x="14" y="2842"/>
                  </a:lnTo>
                  <a:lnTo>
                    <a:pt x="1" y="3159"/>
                  </a:lnTo>
                  <a:lnTo>
                    <a:pt x="14" y="3490"/>
                  </a:lnTo>
                  <a:lnTo>
                    <a:pt x="56" y="3793"/>
                  </a:lnTo>
                  <a:lnTo>
                    <a:pt x="138" y="4097"/>
                  </a:lnTo>
                  <a:lnTo>
                    <a:pt x="249" y="4386"/>
                  </a:lnTo>
                  <a:lnTo>
                    <a:pt x="373" y="4662"/>
                  </a:lnTo>
                  <a:lnTo>
                    <a:pt x="538" y="4924"/>
                  </a:lnTo>
                  <a:lnTo>
                    <a:pt x="718" y="5172"/>
                  </a:lnTo>
                  <a:lnTo>
                    <a:pt x="925" y="5393"/>
                  </a:lnTo>
                  <a:lnTo>
                    <a:pt x="1145" y="5600"/>
                  </a:lnTo>
                  <a:lnTo>
                    <a:pt x="1393" y="5779"/>
                  </a:lnTo>
                  <a:lnTo>
                    <a:pt x="1642" y="5931"/>
                  </a:lnTo>
                  <a:lnTo>
                    <a:pt x="1918" y="6069"/>
                  </a:lnTo>
                  <a:lnTo>
                    <a:pt x="2207" y="6179"/>
                  </a:lnTo>
                  <a:lnTo>
                    <a:pt x="2511" y="6248"/>
                  </a:lnTo>
                  <a:lnTo>
                    <a:pt x="2828" y="6303"/>
                  </a:lnTo>
                  <a:lnTo>
                    <a:pt x="3145" y="6317"/>
                  </a:lnTo>
                  <a:lnTo>
                    <a:pt x="3476" y="6303"/>
                  </a:lnTo>
                  <a:lnTo>
                    <a:pt x="3793" y="6248"/>
                  </a:lnTo>
                  <a:lnTo>
                    <a:pt x="4083" y="6179"/>
                  </a:lnTo>
                  <a:lnTo>
                    <a:pt x="4372" y="6069"/>
                  </a:lnTo>
                  <a:lnTo>
                    <a:pt x="4648" y="5931"/>
                  </a:lnTo>
                  <a:lnTo>
                    <a:pt x="4910" y="5779"/>
                  </a:lnTo>
                  <a:lnTo>
                    <a:pt x="5158" y="5600"/>
                  </a:lnTo>
                  <a:lnTo>
                    <a:pt x="5379" y="5393"/>
                  </a:lnTo>
                  <a:lnTo>
                    <a:pt x="5586" y="5172"/>
                  </a:lnTo>
                  <a:lnTo>
                    <a:pt x="5765" y="4924"/>
                  </a:lnTo>
                  <a:lnTo>
                    <a:pt x="5931" y="4662"/>
                  </a:lnTo>
                  <a:lnTo>
                    <a:pt x="6055" y="4386"/>
                  </a:lnTo>
                  <a:lnTo>
                    <a:pt x="6165" y="4097"/>
                  </a:lnTo>
                  <a:lnTo>
                    <a:pt x="6234" y="3793"/>
                  </a:lnTo>
                  <a:lnTo>
                    <a:pt x="6289" y="3490"/>
                  </a:lnTo>
                  <a:lnTo>
                    <a:pt x="6303" y="3159"/>
                  </a:lnTo>
                  <a:lnTo>
                    <a:pt x="6289" y="2842"/>
                  </a:lnTo>
                  <a:lnTo>
                    <a:pt x="6234" y="2525"/>
                  </a:lnTo>
                  <a:lnTo>
                    <a:pt x="6165" y="2221"/>
                  </a:lnTo>
                  <a:lnTo>
                    <a:pt x="6055" y="1932"/>
                  </a:lnTo>
                  <a:lnTo>
                    <a:pt x="5931" y="1656"/>
                  </a:lnTo>
                  <a:lnTo>
                    <a:pt x="5765" y="1394"/>
                  </a:lnTo>
                  <a:lnTo>
                    <a:pt x="5586" y="1159"/>
                  </a:lnTo>
                  <a:lnTo>
                    <a:pt x="5379" y="925"/>
                  </a:lnTo>
                  <a:lnTo>
                    <a:pt x="5158" y="732"/>
                  </a:lnTo>
                  <a:lnTo>
                    <a:pt x="4910" y="539"/>
                  </a:lnTo>
                  <a:lnTo>
                    <a:pt x="4648" y="387"/>
                  </a:lnTo>
                  <a:lnTo>
                    <a:pt x="4372" y="249"/>
                  </a:lnTo>
                  <a:lnTo>
                    <a:pt x="4083" y="153"/>
                  </a:lnTo>
                  <a:lnTo>
                    <a:pt x="3793" y="70"/>
                  </a:lnTo>
                  <a:lnTo>
                    <a:pt x="3476" y="28"/>
                  </a:lnTo>
                  <a:lnTo>
                    <a:pt x="3145" y="1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4468175" y="3072275"/>
              <a:ext cx="157925" cy="157950"/>
            </a:xfrm>
            <a:custGeom>
              <a:avLst/>
              <a:gdLst/>
              <a:ahLst/>
              <a:cxnLst/>
              <a:rect l="0" t="0" r="0" b="0"/>
              <a:pathLst>
                <a:path w="6317" h="6318" extrusionOk="0">
                  <a:moveTo>
                    <a:pt x="3158" y="1"/>
                  </a:moveTo>
                  <a:lnTo>
                    <a:pt x="2841" y="28"/>
                  </a:lnTo>
                  <a:lnTo>
                    <a:pt x="2524" y="70"/>
                  </a:lnTo>
                  <a:lnTo>
                    <a:pt x="2220" y="152"/>
                  </a:lnTo>
                  <a:lnTo>
                    <a:pt x="1931" y="249"/>
                  </a:lnTo>
                  <a:lnTo>
                    <a:pt x="1655" y="387"/>
                  </a:lnTo>
                  <a:lnTo>
                    <a:pt x="1393" y="552"/>
                  </a:lnTo>
                  <a:lnTo>
                    <a:pt x="1159" y="732"/>
                  </a:lnTo>
                  <a:lnTo>
                    <a:pt x="924" y="925"/>
                  </a:lnTo>
                  <a:lnTo>
                    <a:pt x="731" y="1159"/>
                  </a:lnTo>
                  <a:lnTo>
                    <a:pt x="552" y="1394"/>
                  </a:lnTo>
                  <a:lnTo>
                    <a:pt x="386" y="1656"/>
                  </a:lnTo>
                  <a:lnTo>
                    <a:pt x="248" y="1932"/>
                  </a:lnTo>
                  <a:lnTo>
                    <a:pt x="152" y="2221"/>
                  </a:lnTo>
                  <a:lnTo>
                    <a:pt x="69" y="2525"/>
                  </a:lnTo>
                  <a:lnTo>
                    <a:pt x="28" y="2842"/>
                  </a:lnTo>
                  <a:lnTo>
                    <a:pt x="0" y="3159"/>
                  </a:lnTo>
                  <a:lnTo>
                    <a:pt x="28" y="3490"/>
                  </a:lnTo>
                  <a:lnTo>
                    <a:pt x="69" y="3793"/>
                  </a:lnTo>
                  <a:lnTo>
                    <a:pt x="152" y="4097"/>
                  </a:lnTo>
                  <a:lnTo>
                    <a:pt x="248" y="4386"/>
                  </a:lnTo>
                  <a:lnTo>
                    <a:pt x="386" y="4662"/>
                  </a:lnTo>
                  <a:lnTo>
                    <a:pt x="552" y="4924"/>
                  </a:lnTo>
                  <a:lnTo>
                    <a:pt x="731" y="5172"/>
                  </a:lnTo>
                  <a:lnTo>
                    <a:pt x="924" y="5393"/>
                  </a:lnTo>
                  <a:lnTo>
                    <a:pt x="1159" y="5600"/>
                  </a:lnTo>
                  <a:lnTo>
                    <a:pt x="1393" y="5779"/>
                  </a:lnTo>
                  <a:lnTo>
                    <a:pt x="1655" y="5931"/>
                  </a:lnTo>
                  <a:lnTo>
                    <a:pt x="1931" y="6069"/>
                  </a:lnTo>
                  <a:lnTo>
                    <a:pt x="2220" y="6179"/>
                  </a:lnTo>
                  <a:lnTo>
                    <a:pt x="2524" y="6248"/>
                  </a:lnTo>
                  <a:lnTo>
                    <a:pt x="2841" y="6303"/>
                  </a:lnTo>
                  <a:lnTo>
                    <a:pt x="3158" y="6317"/>
                  </a:lnTo>
                  <a:lnTo>
                    <a:pt x="3489" y="6303"/>
                  </a:lnTo>
                  <a:lnTo>
                    <a:pt x="3793" y="6248"/>
                  </a:lnTo>
                  <a:lnTo>
                    <a:pt x="4096" y="6179"/>
                  </a:lnTo>
                  <a:lnTo>
                    <a:pt x="4386" y="6069"/>
                  </a:lnTo>
                  <a:lnTo>
                    <a:pt x="4661" y="5931"/>
                  </a:lnTo>
                  <a:lnTo>
                    <a:pt x="4923" y="5779"/>
                  </a:lnTo>
                  <a:lnTo>
                    <a:pt x="5172" y="5600"/>
                  </a:lnTo>
                  <a:lnTo>
                    <a:pt x="5392" y="5393"/>
                  </a:lnTo>
                  <a:lnTo>
                    <a:pt x="5599" y="5172"/>
                  </a:lnTo>
                  <a:lnTo>
                    <a:pt x="5779" y="4924"/>
                  </a:lnTo>
                  <a:lnTo>
                    <a:pt x="5930" y="4662"/>
                  </a:lnTo>
                  <a:lnTo>
                    <a:pt x="6068" y="4386"/>
                  </a:lnTo>
                  <a:lnTo>
                    <a:pt x="6178" y="4097"/>
                  </a:lnTo>
                  <a:lnTo>
                    <a:pt x="6247" y="3793"/>
                  </a:lnTo>
                  <a:lnTo>
                    <a:pt x="6303" y="3490"/>
                  </a:lnTo>
                  <a:lnTo>
                    <a:pt x="6316" y="3159"/>
                  </a:lnTo>
                  <a:lnTo>
                    <a:pt x="6303" y="2842"/>
                  </a:lnTo>
                  <a:lnTo>
                    <a:pt x="6247" y="2525"/>
                  </a:lnTo>
                  <a:lnTo>
                    <a:pt x="6178" y="2221"/>
                  </a:lnTo>
                  <a:lnTo>
                    <a:pt x="6068" y="1932"/>
                  </a:lnTo>
                  <a:lnTo>
                    <a:pt x="5930" y="1656"/>
                  </a:lnTo>
                  <a:lnTo>
                    <a:pt x="5779" y="1394"/>
                  </a:lnTo>
                  <a:lnTo>
                    <a:pt x="5599" y="1159"/>
                  </a:lnTo>
                  <a:lnTo>
                    <a:pt x="5392" y="925"/>
                  </a:lnTo>
                  <a:lnTo>
                    <a:pt x="5172" y="732"/>
                  </a:lnTo>
                  <a:lnTo>
                    <a:pt x="4923" y="552"/>
                  </a:lnTo>
                  <a:lnTo>
                    <a:pt x="4661" y="387"/>
                  </a:lnTo>
                  <a:lnTo>
                    <a:pt x="4386" y="249"/>
                  </a:lnTo>
                  <a:lnTo>
                    <a:pt x="4096" y="152"/>
                  </a:lnTo>
                  <a:lnTo>
                    <a:pt x="3793" y="70"/>
                  </a:lnTo>
                  <a:lnTo>
                    <a:pt x="3489" y="28"/>
                  </a:lnTo>
                  <a:lnTo>
                    <a:pt x="3158" y="1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4055125" y="2931950"/>
              <a:ext cx="157925" cy="157600"/>
            </a:xfrm>
            <a:custGeom>
              <a:avLst/>
              <a:gdLst/>
              <a:ahLst/>
              <a:cxnLst/>
              <a:rect l="0" t="0" r="0" b="0"/>
              <a:pathLst>
                <a:path w="6317" h="6304" extrusionOk="0">
                  <a:moveTo>
                    <a:pt x="3159" y="1"/>
                  </a:moveTo>
                  <a:lnTo>
                    <a:pt x="2841" y="15"/>
                  </a:lnTo>
                  <a:lnTo>
                    <a:pt x="2524" y="56"/>
                  </a:lnTo>
                  <a:lnTo>
                    <a:pt x="2221" y="139"/>
                  </a:lnTo>
                  <a:lnTo>
                    <a:pt x="1931" y="249"/>
                  </a:lnTo>
                  <a:lnTo>
                    <a:pt x="1655" y="373"/>
                  </a:lnTo>
                  <a:lnTo>
                    <a:pt x="1393" y="539"/>
                  </a:lnTo>
                  <a:lnTo>
                    <a:pt x="1159" y="718"/>
                  </a:lnTo>
                  <a:lnTo>
                    <a:pt x="924" y="925"/>
                  </a:lnTo>
                  <a:lnTo>
                    <a:pt x="731" y="1146"/>
                  </a:lnTo>
                  <a:lnTo>
                    <a:pt x="552" y="1394"/>
                  </a:lnTo>
                  <a:lnTo>
                    <a:pt x="387" y="1642"/>
                  </a:lnTo>
                  <a:lnTo>
                    <a:pt x="249" y="1918"/>
                  </a:lnTo>
                  <a:lnTo>
                    <a:pt x="152" y="2207"/>
                  </a:lnTo>
                  <a:lnTo>
                    <a:pt x="69" y="2511"/>
                  </a:lnTo>
                  <a:lnTo>
                    <a:pt x="28" y="2828"/>
                  </a:lnTo>
                  <a:lnTo>
                    <a:pt x="0" y="3145"/>
                  </a:lnTo>
                  <a:lnTo>
                    <a:pt x="28" y="3476"/>
                  </a:lnTo>
                  <a:lnTo>
                    <a:pt x="69" y="3780"/>
                  </a:lnTo>
                  <a:lnTo>
                    <a:pt x="152" y="4083"/>
                  </a:lnTo>
                  <a:lnTo>
                    <a:pt x="249" y="4373"/>
                  </a:lnTo>
                  <a:lnTo>
                    <a:pt x="387" y="4648"/>
                  </a:lnTo>
                  <a:lnTo>
                    <a:pt x="552" y="4910"/>
                  </a:lnTo>
                  <a:lnTo>
                    <a:pt x="731" y="5159"/>
                  </a:lnTo>
                  <a:lnTo>
                    <a:pt x="924" y="5379"/>
                  </a:lnTo>
                  <a:lnTo>
                    <a:pt x="1159" y="5586"/>
                  </a:lnTo>
                  <a:lnTo>
                    <a:pt x="1393" y="5765"/>
                  </a:lnTo>
                  <a:lnTo>
                    <a:pt x="1655" y="5917"/>
                  </a:lnTo>
                  <a:lnTo>
                    <a:pt x="1931" y="6055"/>
                  </a:lnTo>
                  <a:lnTo>
                    <a:pt x="2221" y="6165"/>
                  </a:lnTo>
                  <a:lnTo>
                    <a:pt x="2524" y="6234"/>
                  </a:lnTo>
                  <a:lnTo>
                    <a:pt x="2841" y="6290"/>
                  </a:lnTo>
                  <a:lnTo>
                    <a:pt x="3159" y="6303"/>
                  </a:lnTo>
                  <a:lnTo>
                    <a:pt x="3490" y="6290"/>
                  </a:lnTo>
                  <a:lnTo>
                    <a:pt x="3793" y="6234"/>
                  </a:lnTo>
                  <a:lnTo>
                    <a:pt x="4096" y="6165"/>
                  </a:lnTo>
                  <a:lnTo>
                    <a:pt x="4386" y="6055"/>
                  </a:lnTo>
                  <a:lnTo>
                    <a:pt x="4662" y="5917"/>
                  </a:lnTo>
                  <a:lnTo>
                    <a:pt x="4924" y="5765"/>
                  </a:lnTo>
                  <a:lnTo>
                    <a:pt x="5172" y="5586"/>
                  </a:lnTo>
                  <a:lnTo>
                    <a:pt x="5393" y="5379"/>
                  </a:lnTo>
                  <a:lnTo>
                    <a:pt x="5600" y="5159"/>
                  </a:lnTo>
                  <a:lnTo>
                    <a:pt x="5779" y="4910"/>
                  </a:lnTo>
                  <a:lnTo>
                    <a:pt x="5931" y="4648"/>
                  </a:lnTo>
                  <a:lnTo>
                    <a:pt x="6068" y="4373"/>
                  </a:lnTo>
                  <a:lnTo>
                    <a:pt x="6179" y="4083"/>
                  </a:lnTo>
                  <a:lnTo>
                    <a:pt x="6248" y="3780"/>
                  </a:lnTo>
                  <a:lnTo>
                    <a:pt x="6303" y="3476"/>
                  </a:lnTo>
                  <a:lnTo>
                    <a:pt x="6317" y="3145"/>
                  </a:lnTo>
                  <a:lnTo>
                    <a:pt x="6303" y="2828"/>
                  </a:lnTo>
                  <a:lnTo>
                    <a:pt x="6248" y="2511"/>
                  </a:lnTo>
                  <a:lnTo>
                    <a:pt x="6179" y="2207"/>
                  </a:lnTo>
                  <a:lnTo>
                    <a:pt x="6068" y="1918"/>
                  </a:lnTo>
                  <a:lnTo>
                    <a:pt x="5931" y="1642"/>
                  </a:lnTo>
                  <a:lnTo>
                    <a:pt x="5779" y="1394"/>
                  </a:lnTo>
                  <a:lnTo>
                    <a:pt x="5600" y="1146"/>
                  </a:lnTo>
                  <a:lnTo>
                    <a:pt x="5393" y="925"/>
                  </a:lnTo>
                  <a:lnTo>
                    <a:pt x="5172" y="718"/>
                  </a:lnTo>
                  <a:lnTo>
                    <a:pt x="4924" y="539"/>
                  </a:lnTo>
                  <a:lnTo>
                    <a:pt x="4662" y="373"/>
                  </a:lnTo>
                  <a:lnTo>
                    <a:pt x="4386" y="249"/>
                  </a:lnTo>
                  <a:lnTo>
                    <a:pt x="4096" y="139"/>
                  </a:lnTo>
                  <a:lnTo>
                    <a:pt x="3793" y="56"/>
                  </a:lnTo>
                  <a:lnTo>
                    <a:pt x="3490" y="15"/>
                  </a:lnTo>
                  <a:lnTo>
                    <a:pt x="3159" y="1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4331975" y="2993675"/>
              <a:ext cx="78975" cy="78625"/>
            </a:xfrm>
            <a:custGeom>
              <a:avLst/>
              <a:gdLst/>
              <a:ahLst/>
              <a:cxnLst/>
              <a:rect l="0" t="0" r="0" b="0"/>
              <a:pathLst>
                <a:path w="3159" h="3145" extrusionOk="0">
                  <a:moveTo>
                    <a:pt x="1421" y="0"/>
                  </a:moveTo>
                  <a:lnTo>
                    <a:pt x="1269" y="28"/>
                  </a:lnTo>
                  <a:lnTo>
                    <a:pt x="1118" y="69"/>
                  </a:lnTo>
                  <a:lnTo>
                    <a:pt x="966" y="125"/>
                  </a:lnTo>
                  <a:lnTo>
                    <a:pt x="828" y="180"/>
                  </a:lnTo>
                  <a:lnTo>
                    <a:pt x="704" y="262"/>
                  </a:lnTo>
                  <a:lnTo>
                    <a:pt x="580" y="359"/>
                  </a:lnTo>
                  <a:lnTo>
                    <a:pt x="470" y="456"/>
                  </a:lnTo>
                  <a:lnTo>
                    <a:pt x="373" y="566"/>
                  </a:lnTo>
                  <a:lnTo>
                    <a:pt x="276" y="690"/>
                  </a:lnTo>
                  <a:lnTo>
                    <a:pt x="194" y="814"/>
                  </a:lnTo>
                  <a:lnTo>
                    <a:pt x="125" y="952"/>
                  </a:lnTo>
                  <a:lnTo>
                    <a:pt x="83" y="1104"/>
                  </a:lnTo>
                  <a:lnTo>
                    <a:pt x="42" y="1255"/>
                  </a:lnTo>
                  <a:lnTo>
                    <a:pt x="14" y="1407"/>
                  </a:lnTo>
                  <a:lnTo>
                    <a:pt x="1" y="1573"/>
                  </a:lnTo>
                  <a:lnTo>
                    <a:pt x="14" y="1738"/>
                  </a:lnTo>
                  <a:lnTo>
                    <a:pt x="42" y="1890"/>
                  </a:lnTo>
                  <a:lnTo>
                    <a:pt x="83" y="2042"/>
                  </a:lnTo>
                  <a:lnTo>
                    <a:pt x="125" y="2193"/>
                  </a:lnTo>
                  <a:lnTo>
                    <a:pt x="194" y="2331"/>
                  </a:lnTo>
                  <a:lnTo>
                    <a:pt x="276" y="2455"/>
                  </a:lnTo>
                  <a:lnTo>
                    <a:pt x="373" y="2579"/>
                  </a:lnTo>
                  <a:lnTo>
                    <a:pt x="470" y="2690"/>
                  </a:lnTo>
                  <a:lnTo>
                    <a:pt x="580" y="2786"/>
                  </a:lnTo>
                  <a:lnTo>
                    <a:pt x="704" y="2883"/>
                  </a:lnTo>
                  <a:lnTo>
                    <a:pt x="828" y="2965"/>
                  </a:lnTo>
                  <a:lnTo>
                    <a:pt x="966" y="3021"/>
                  </a:lnTo>
                  <a:lnTo>
                    <a:pt x="1118" y="3076"/>
                  </a:lnTo>
                  <a:lnTo>
                    <a:pt x="1269" y="3117"/>
                  </a:lnTo>
                  <a:lnTo>
                    <a:pt x="1421" y="3145"/>
                  </a:lnTo>
                  <a:lnTo>
                    <a:pt x="1752" y="3145"/>
                  </a:lnTo>
                  <a:lnTo>
                    <a:pt x="1904" y="3117"/>
                  </a:lnTo>
                  <a:lnTo>
                    <a:pt x="2055" y="3076"/>
                  </a:lnTo>
                  <a:lnTo>
                    <a:pt x="2193" y="3021"/>
                  </a:lnTo>
                  <a:lnTo>
                    <a:pt x="2331" y="2965"/>
                  </a:lnTo>
                  <a:lnTo>
                    <a:pt x="2469" y="2883"/>
                  </a:lnTo>
                  <a:lnTo>
                    <a:pt x="2593" y="2786"/>
                  </a:lnTo>
                  <a:lnTo>
                    <a:pt x="2704" y="2690"/>
                  </a:lnTo>
                  <a:lnTo>
                    <a:pt x="2800" y="2579"/>
                  </a:lnTo>
                  <a:lnTo>
                    <a:pt x="2897" y="2455"/>
                  </a:lnTo>
                  <a:lnTo>
                    <a:pt x="2979" y="2331"/>
                  </a:lnTo>
                  <a:lnTo>
                    <a:pt x="3035" y="2193"/>
                  </a:lnTo>
                  <a:lnTo>
                    <a:pt x="3090" y="2042"/>
                  </a:lnTo>
                  <a:lnTo>
                    <a:pt x="3131" y="1890"/>
                  </a:lnTo>
                  <a:lnTo>
                    <a:pt x="3159" y="1738"/>
                  </a:lnTo>
                  <a:lnTo>
                    <a:pt x="3159" y="1573"/>
                  </a:lnTo>
                  <a:lnTo>
                    <a:pt x="3159" y="1407"/>
                  </a:lnTo>
                  <a:lnTo>
                    <a:pt x="3131" y="1255"/>
                  </a:lnTo>
                  <a:lnTo>
                    <a:pt x="3090" y="1104"/>
                  </a:lnTo>
                  <a:lnTo>
                    <a:pt x="3035" y="952"/>
                  </a:lnTo>
                  <a:lnTo>
                    <a:pt x="2979" y="814"/>
                  </a:lnTo>
                  <a:lnTo>
                    <a:pt x="2897" y="690"/>
                  </a:lnTo>
                  <a:lnTo>
                    <a:pt x="2800" y="566"/>
                  </a:lnTo>
                  <a:lnTo>
                    <a:pt x="2704" y="456"/>
                  </a:lnTo>
                  <a:lnTo>
                    <a:pt x="2593" y="359"/>
                  </a:lnTo>
                  <a:lnTo>
                    <a:pt x="2469" y="262"/>
                  </a:lnTo>
                  <a:lnTo>
                    <a:pt x="2331" y="180"/>
                  </a:lnTo>
                  <a:lnTo>
                    <a:pt x="2193" y="125"/>
                  </a:lnTo>
                  <a:lnTo>
                    <a:pt x="2055" y="69"/>
                  </a:lnTo>
                  <a:lnTo>
                    <a:pt x="1904" y="28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4584350" y="2398250"/>
              <a:ext cx="78975" cy="78975"/>
            </a:xfrm>
            <a:custGeom>
              <a:avLst/>
              <a:gdLst/>
              <a:ahLst/>
              <a:cxnLst/>
              <a:rect l="0" t="0" r="0" b="0"/>
              <a:pathLst>
                <a:path w="3159" h="3159" extrusionOk="0">
                  <a:moveTo>
                    <a:pt x="1573" y="0"/>
                  </a:moveTo>
                  <a:lnTo>
                    <a:pt x="1421" y="14"/>
                  </a:lnTo>
                  <a:lnTo>
                    <a:pt x="1256" y="42"/>
                  </a:lnTo>
                  <a:lnTo>
                    <a:pt x="1104" y="69"/>
                  </a:lnTo>
                  <a:lnTo>
                    <a:pt x="966" y="125"/>
                  </a:lnTo>
                  <a:lnTo>
                    <a:pt x="828" y="194"/>
                  </a:lnTo>
                  <a:lnTo>
                    <a:pt x="690" y="276"/>
                  </a:lnTo>
                  <a:lnTo>
                    <a:pt x="580" y="359"/>
                  </a:lnTo>
                  <a:lnTo>
                    <a:pt x="456" y="469"/>
                  </a:lnTo>
                  <a:lnTo>
                    <a:pt x="359" y="580"/>
                  </a:lnTo>
                  <a:lnTo>
                    <a:pt x="263" y="704"/>
                  </a:lnTo>
                  <a:lnTo>
                    <a:pt x="194" y="828"/>
                  </a:lnTo>
                  <a:lnTo>
                    <a:pt x="125" y="966"/>
                  </a:lnTo>
                  <a:lnTo>
                    <a:pt x="70" y="1117"/>
                  </a:lnTo>
                  <a:lnTo>
                    <a:pt x="28" y="1269"/>
                  </a:lnTo>
                  <a:lnTo>
                    <a:pt x="1" y="1421"/>
                  </a:lnTo>
                  <a:lnTo>
                    <a:pt x="1" y="1586"/>
                  </a:lnTo>
                  <a:lnTo>
                    <a:pt x="1" y="1738"/>
                  </a:lnTo>
                  <a:lnTo>
                    <a:pt x="28" y="1904"/>
                  </a:lnTo>
                  <a:lnTo>
                    <a:pt x="70" y="2055"/>
                  </a:lnTo>
                  <a:lnTo>
                    <a:pt x="125" y="2193"/>
                  </a:lnTo>
                  <a:lnTo>
                    <a:pt x="194" y="2331"/>
                  </a:lnTo>
                  <a:lnTo>
                    <a:pt x="263" y="2469"/>
                  </a:lnTo>
                  <a:lnTo>
                    <a:pt x="359" y="2579"/>
                  </a:lnTo>
                  <a:lnTo>
                    <a:pt x="456" y="2703"/>
                  </a:lnTo>
                  <a:lnTo>
                    <a:pt x="580" y="2800"/>
                  </a:lnTo>
                  <a:lnTo>
                    <a:pt x="690" y="2897"/>
                  </a:lnTo>
                  <a:lnTo>
                    <a:pt x="828" y="2965"/>
                  </a:lnTo>
                  <a:lnTo>
                    <a:pt x="966" y="3034"/>
                  </a:lnTo>
                  <a:lnTo>
                    <a:pt x="1104" y="3090"/>
                  </a:lnTo>
                  <a:lnTo>
                    <a:pt x="1256" y="3131"/>
                  </a:lnTo>
                  <a:lnTo>
                    <a:pt x="1421" y="3159"/>
                  </a:lnTo>
                  <a:lnTo>
                    <a:pt x="1738" y="3159"/>
                  </a:lnTo>
                  <a:lnTo>
                    <a:pt x="1890" y="3131"/>
                  </a:lnTo>
                  <a:lnTo>
                    <a:pt x="2042" y="3090"/>
                  </a:lnTo>
                  <a:lnTo>
                    <a:pt x="2193" y="3034"/>
                  </a:lnTo>
                  <a:lnTo>
                    <a:pt x="2331" y="2965"/>
                  </a:lnTo>
                  <a:lnTo>
                    <a:pt x="2455" y="2897"/>
                  </a:lnTo>
                  <a:lnTo>
                    <a:pt x="2580" y="2800"/>
                  </a:lnTo>
                  <a:lnTo>
                    <a:pt x="2690" y="2703"/>
                  </a:lnTo>
                  <a:lnTo>
                    <a:pt x="2800" y="2579"/>
                  </a:lnTo>
                  <a:lnTo>
                    <a:pt x="2883" y="2469"/>
                  </a:lnTo>
                  <a:lnTo>
                    <a:pt x="2966" y="2331"/>
                  </a:lnTo>
                  <a:lnTo>
                    <a:pt x="3035" y="2193"/>
                  </a:lnTo>
                  <a:lnTo>
                    <a:pt x="3090" y="2055"/>
                  </a:lnTo>
                  <a:lnTo>
                    <a:pt x="3117" y="1904"/>
                  </a:lnTo>
                  <a:lnTo>
                    <a:pt x="3145" y="1738"/>
                  </a:lnTo>
                  <a:lnTo>
                    <a:pt x="3159" y="1586"/>
                  </a:lnTo>
                  <a:lnTo>
                    <a:pt x="3145" y="1421"/>
                  </a:lnTo>
                  <a:lnTo>
                    <a:pt x="3117" y="1269"/>
                  </a:lnTo>
                  <a:lnTo>
                    <a:pt x="3090" y="1117"/>
                  </a:lnTo>
                  <a:lnTo>
                    <a:pt x="3035" y="966"/>
                  </a:lnTo>
                  <a:lnTo>
                    <a:pt x="2966" y="828"/>
                  </a:lnTo>
                  <a:lnTo>
                    <a:pt x="2883" y="704"/>
                  </a:lnTo>
                  <a:lnTo>
                    <a:pt x="2800" y="580"/>
                  </a:lnTo>
                  <a:lnTo>
                    <a:pt x="2690" y="469"/>
                  </a:lnTo>
                  <a:lnTo>
                    <a:pt x="2580" y="359"/>
                  </a:lnTo>
                  <a:lnTo>
                    <a:pt x="2455" y="276"/>
                  </a:lnTo>
                  <a:lnTo>
                    <a:pt x="2331" y="194"/>
                  </a:lnTo>
                  <a:lnTo>
                    <a:pt x="2193" y="125"/>
                  </a:lnTo>
                  <a:lnTo>
                    <a:pt x="2042" y="69"/>
                  </a:lnTo>
                  <a:lnTo>
                    <a:pt x="1890" y="42"/>
                  </a:lnTo>
                  <a:lnTo>
                    <a:pt x="1738" y="14"/>
                  </a:lnTo>
                  <a:lnTo>
                    <a:pt x="1573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4536075" y="2875425"/>
              <a:ext cx="79000" cy="78975"/>
            </a:xfrm>
            <a:custGeom>
              <a:avLst/>
              <a:gdLst/>
              <a:ahLst/>
              <a:cxnLst/>
              <a:rect l="0" t="0" r="0" b="0"/>
              <a:pathLst>
                <a:path w="3160" h="3159" extrusionOk="0">
                  <a:moveTo>
                    <a:pt x="1587" y="0"/>
                  </a:moveTo>
                  <a:lnTo>
                    <a:pt x="1421" y="14"/>
                  </a:lnTo>
                  <a:lnTo>
                    <a:pt x="1270" y="28"/>
                  </a:lnTo>
                  <a:lnTo>
                    <a:pt x="1118" y="69"/>
                  </a:lnTo>
                  <a:lnTo>
                    <a:pt x="966" y="124"/>
                  </a:lnTo>
                  <a:lnTo>
                    <a:pt x="828" y="193"/>
                  </a:lnTo>
                  <a:lnTo>
                    <a:pt x="704" y="276"/>
                  </a:lnTo>
                  <a:lnTo>
                    <a:pt x="580" y="359"/>
                  </a:lnTo>
                  <a:lnTo>
                    <a:pt x="470" y="469"/>
                  </a:lnTo>
                  <a:lnTo>
                    <a:pt x="359" y="579"/>
                  </a:lnTo>
                  <a:lnTo>
                    <a:pt x="277" y="703"/>
                  </a:lnTo>
                  <a:lnTo>
                    <a:pt x="194" y="828"/>
                  </a:lnTo>
                  <a:lnTo>
                    <a:pt x="125" y="966"/>
                  </a:lnTo>
                  <a:lnTo>
                    <a:pt x="70" y="1103"/>
                  </a:lnTo>
                  <a:lnTo>
                    <a:pt x="42" y="1255"/>
                  </a:lnTo>
                  <a:lnTo>
                    <a:pt x="15" y="1421"/>
                  </a:lnTo>
                  <a:lnTo>
                    <a:pt x="1" y="1586"/>
                  </a:lnTo>
                  <a:lnTo>
                    <a:pt x="15" y="1738"/>
                  </a:lnTo>
                  <a:lnTo>
                    <a:pt x="42" y="1903"/>
                  </a:lnTo>
                  <a:lnTo>
                    <a:pt x="70" y="2055"/>
                  </a:lnTo>
                  <a:lnTo>
                    <a:pt x="125" y="2193"/>
                  </a:lnTo>
                  <a:lnTo>
                    <a:pt x="194" y="2331"/>
                  </a:lnTo>
                  <a:lnTo>
                    <a:pt x="277" y="2469"/>
                  </a:lnTo>
                  <a:lnTo>
                    <a:pt x="359" y="2579"/>
                  </a:lnTo>
                  <a:lnTo>
                    <a:pt x="470" y="2689"/>
                  </a:lnTo>
                  <a:lnTo>
                    <a:pt x="580" y="2800"/>
                  </a:lnTo>
                  <a:lnTo>
                    <a:pt x="704" y="2882"/>
                  </a:lnTo>
                  <a:lnTo>
                    <a:pt x="828" y="2965"/>
                  </a:lnTo>
                  <a:lnTo>
                    <a:pt x="966" y="3034"/>
                  </a:lnTo>
                  <a:lnTo>
                    <a:pt x="1118" y="3089"/>
                  </a:lnTo>
                  <a:lnTo>
                    <a:pt x="1270" y="3131"/>
                  </a:lnTo>
                  <a:lnTo>
                    <a:pt x="1421" y="3144"/>
                  </a:lnTo>
                  <a:lnTo>
                    <a:pt x="1587" y="3158"/>
                  </a:lnTo>
                  <a:lnTo>
                    <a:pt x="1739" y="3144"/>
                  </a:lnTo>
                  <a:lnTo>
                    <a:pt x="1904" y="3131"/>
                  </a:lnTo>
                  <a:lnTo>
                    <a:pt x="2056" y="3089"/>
                  </a:lnTo>
                  <a:lnTo>
                    <a:pt x="2194" y="3034"/>
                  </a:lnTo>
                  <a:lnTo>
                    <a:pt x="2332" y="2965"/>
                  </a:lnTo>
                  <a:lnTo>
                    <a:pt x="2469" y="2882"/>
                  </a:lnTo>
                  <a:lnTo>
                    <a:pt x="2580" y="2800"/>
                  </a:lnTo>
                  <a:lnTo>
                    <a:pt x="2704" y="2689"/>
                  </a:lnTo>
                  <a:lnTo>
                    <a:pt x="2800" y="2579"/>
                  </a:lnTo>
                  <a:lnTo>
                    <a:pt x="2897" y="2469"/>
                  </a:lnTo>
                  <a:lnTo>
                    <a:pt x="2966" y="2331"/>
                  </a:lnTo>
                  <a:lnTo>
                    <a:pt x="3035" y="2193"/>
                  </a:lnTo>
                  <a:lnTo>
                    <a:pt x="3090" y="2055"/>
                  </a:lnTo>
                  <a:lnTo>
                    <a:pt x="3131" y="1903"/>
                  </a:lnTo>
                  <a:lnTo>
                    <a:pt x="3159" y="1738"/>
                  </a:lnTo>
                  <a:lnTo>
                    <a:pt x="3159" y="1586"/>
                  </a:lnTo>
                  <a:lnTo>
                    <a:pt x="3159" y="1421"/>
                  </a:lnTo>
                  <a:lnTo>
                    <a:pt x="3131" y="1255"/>
                  </a:lnTo>
                  <a:lnTo>
                    <a:pt x="3090" y="1103"/>
                  </a:lnTo>
                  <a:lnTo>
                    <a:pt x="3035" y="966"/>
                  </a:lnTo>
                  <a:lnTo>
                    <a:pt x="2966" y="828"/>
                  </a:lnTo>
                  <a:lnTo>
                    <a:pt x="2897" y="703"/>
                  </a:lnTo>
                  <a:lnTo>
                    <a:pt x="2800" y="579"/>
                  </a:lnTo>
                  <a:lnTo>
                    <a:pt x="2704" y="469"/>
                  </a:lnTo>
                  <a:lnTo>
                    <a:pt x="2580" y="359"/>
                  </a:lnTo>
                  <a:lnTo>
                    <a:pt x="2469" y="276"/>
                  </a:lnTo>
                  <a:lnTo>
                    <a:pt x="2332" y="193"/>
                  </a:lnTo>
                  <a:lnTo>
                    <a:pt x="2194" y="124"/>
                  </a:lnTo>
                  <a:lnTo>
                    <a:pt x="2056" y="69"/>
                  </a:lnTo>
                  <a:lnTo>
                    <a:pt x="1904" y="28"/>
                  </a:lnTo>
                  <a:lnTo>
                    <a:pt x="1739" y="14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4560575" y="2578900"/>
              <a:ext cx="227900" cy="227925"/>
            </a:xfrm>
            <a:custGeom>
              <a:avLst/>
              <a:gdLst/>
              <a:ahLst/>
              <a:cxnLst/>
              <a:rect l="0" t="0" r="0" b="0"/>
              <a:pathLst>
                <a:path w="9116" h="9117" extrusionOk="0">
                  <a:moveTo>
                    <a:pt x="4330" y="1"/>
                  </a:moveTo>
                  <a:lnTo>
                    <a:pt x="4096" y="28"/>
                  </a:lnTo>
                  <a:lnTo>
                    <a:pt x="3875" y="56"/>
                  </a:lnTo>
                  <a:lnTo>
                    <a:pt x="3641" y="97"/>
                  </a:lnTo>
                  <a:lnTo>
                    <a:pt x="3420" y="139"/>
                  </a:lnTo>
                  <a:lnTo>
                    <a:pt x="3213" y="208"/>
                  </a:lnTo>
                  <a:lnTo>
                    <a:pt x="2993" y="277"/>
                  </a:lnTo>
                  <a:lnTo>
                    <a:pt x="2786" y="359"/>
                  </a:lnTo>
                  <a:lnTo>
                    <a:pt x="2593" y="442"/>
                  </a:lnTo>
                  <a:lnTo>
                    <a:pt x="2386" y="553"/>
                  </a:lnTo>
                  <a:lnTo>
                    <a:pt x="2193" y="663"/>
                  </a:lnTo>
                  <a:lnTo>
                    <a:pt x="2014" y="773"/>
                  </a:lnTo>
                  <a:lnTo>
                    <a:pt x="1834" y="911"/>
                  </a:lnTo>
                  <a:lnTo>
                    <a:pt x="1669" y="1035"/>
                  </a:lnTo>
                  <a:lnTo>
                    <a:pt x="1503" y="1187"/>
                  </a:lnTo>
                  <a:lnTo>
                    <a:pt x="1338" y="1339"/>
                  </a:lnTo>
                  <a:lnTo>
                    <a:pt x="1186" y="1490"/>
                  </a:lnTo>
                  <a:lnTo>
                    <a:pt x="1048" y="1656"/>
                  </a:lnTo>
                  <a:lnTo>
                    <a:pt x="910" y="1835"/>
                  </a:lnTo>
                  <a:lnTo>
                    <a:pt x="786" y="2014"/>
                  </a:lnTo>
                  <a:lnTo>
                    <a:pt x="662" y="2194"/>
                  </a:lnTo>
                  <a:lnTo>
                    <a:pt x="552" y="2387"/>
                  </a:lnTo>
                  <a:lnTo>
                    <a:pt x="455" y="2580"/>
                  </a:lnTo>
                  <a:lnTo>
                    <a:pt x="359" y="2787"/>
                  </a:lnTo>
                  <a:lnTo>
                    <a:pt x="276" y="2994"/>
                  </a:lnTo>
                  <a:lnTo>
                    <a:pt x="207" y="3200"/>
                  </a:lnTo>
                  <a:lnTo>
                    <a:pt x="152" y="3421"/>
                  </a:lnTo>
                  <a:lnTo>
                    <a:pt x="97" y="3642"/>
                  </a:lnTo>
                  <a:lnTo>
                    <a:pt x="55" y="3862"/>
                  </a:lnTo>
                  <a:lnTo>
                    <a:pt x="28" y="4097"/>
                  </a:lnTo>
                  <a:lnTo>
                    <a:pt x="14" y="4317"/>
                  </a:lnTo>
                  <a:lnTo>
                    <a:pt x="0" y="4552"/>
                  </a:lnTo>
                  <a:lnTo>
                    <a:pt x="14" y="4786"/>
                  </a:lnTo>
                  <a:lnTo>
                    <a:pt x="28" y="5021"/>
                  </a:lnTo>
                  <a:lnTo>
                    <a:pt x="55" y="5255"/>
                  </a:lnTo>
                  <a:lnTo>
                    <a:pt x="97" y="5476"/>
                  </a:lnTo>
                  <a:lnTo>
                    <a:pt x="152" y="5697"/>
                  </a:lnTo>
                  <a:lnTo>
                    <a:pt x="207" y="5917"/>
                  </a:lnTo>
                  <a:lnTo>
                    <a:pt x="276" y="6124"/>
                  </a:lnTo>
                  <a:lnTo>
                    <a:pt x="359" y="6331"/>
                  </a:lnTo>
                  <a:lnTo>
                    <a:pt x="455" y="6538"/>
                  </a:lnTo>
                  <a:lnTo>
                    <a:pt x="552" y="6731"/>
                  </a:lnTo>
                  <a:lnTo>
                    <a:pt x="662" y="6924"/>
                  </a:lnTo>
                  <a:lnTo>
                    <a:pt x="786" y="7103"/>
                  </a:lnTo>
                  <a:lnTo>
                    <a:pt x="910" y="7283"/>
                  </a:lnTo>
                  <a:lnTo>
                    <a:pt x="1048" y="7462"/>
                  </a:lnTo>
                  <a:lnTo>
                    <a:pt x="1186" y="7627"/>
                  </a:lnTo>
                  <a:lnTo>
                    <a:pt x="1338" y="7779"/>
                  </a:lnTo>
                  <a:lnTo>
                    <a:pt x="1503" y="7931"/>
                  </a:lnTo>
                  <a:lnTo>
                    <a:pt x="1669" y="8082"/>
                  </a:lnTo>
                  <a:lnTo>
                    <a:pt x="1834" y="8207"/>
                  </a:lnTo>
                  <a:lnTo>
                    <a:pt x="2014" y="8344"/>
                  </a:lnTo>
                  <a:lnTo>
                    <a:pt x="2193" y="8455"/>
                  </a:lnTo>
                  <a:lnTo>
                    <a:pt x="2386" y="8565"/>
                  </a:lnTo>
                  <a:lnTo>
                    <a:pt x="2593" y="8662"/>
                  </a:lnTo>
                  <a:lnTo>
                    <a:pt x="2786" y="8758"/>
                  </a:lnTo>
                  <a:lnTo>
                    <a:pt x="2993" y="8841"/>
                  </a:lnTo>
                  <a:lnTo>
                    <a:pt x="3213" y="8910"/>
                  </a:lnTo>
                  <a:lnTo>
                    <a:pt x="3420" y="8979"/>
                  </a:lnTo>
                  <a:lnTo>
                    <a:pt x="3641" y="9020"/>
                  </a:lnTo>
                  <a:lnTo>
                    <a:pt x="3875" y="9062"/>
                  </a:lnTo>
                  <a:lnTo>
                    <a:pt x="4096" y="9089"/>
                  </a:lnTo>
                  <a:lnTo>
                    <a:pt x="4330" y="9117"/>
                  </a:lnTo>
                  <a:lnTo>
                    <a:pt x="4799" y="9117"/>
                  </a:lnTo>
                  <a:lnTo>
                    <a:pt x="5034" y="9089"/>
                  </a:lnTo>
                  <a:lnTo>
                    <a:pt x="5254" y="9062"/>
                  </a:lnTo>
                  <a:lnTo>
                    <a:pt x="5475" y="9020"/>
                  </a:lnTo>
                  <a:lnTo>
                    <a:pt x="5696" y="8979"/>
                  </a:lnTo>
                  <a:lnTo>
                    <a:pt x="5916" y="8910"/>
                  </a:lnTo>
                  <a:lnTo>
                    <a:pt x="6137" y="8841"/>
                  </a:lnTo>
                  <a:lnTo>
                    <a:pt x="6344" y="8758"/>
                  </a:lnTo>
                  <a:lnTo>
                    <a:pt x="6537" y="8662"/>
                  </a:lnTo>
                  <a:lnTo>
                    <a:pt x="6730" y="8565"/>
                  </a:lnTo>
                  <a:lnTo>
                    <a:pt x="6923" y="8455"/>
                  </a:lnTo>
                  <a:lnTo>
                    <a:pt x="7116" y="8344"/>
                  </a:lnTo>
                  <a:lnTo>
                    <a:pt x="7296" y="8207"/>
                  </a:lnTo>
                  <a:lnTo>
                    <a:pt x="7461" y="8082"/>
                  </a:lnTo>
                  <a:lnTo>
                    <a:pt x="7627" y="7931"/>
                  </a:lnTo>
                  <a:lnTo>
                    <a:pt x="7792" y="7779"/>
                  </a:lnTo>
                  <a:lnTo>
                    <a:pt x="7944" y="7627"/>
                  </a:lnTo>
                  <a:lnTo>
                    <a:pt x="8082" y="7462"/>
                  </a:lnTo>
                  <a:lnTo>
                    <a:pt x="8220" y="7283"/>
                  </a:lnTo>
                  <a:lnTo>
                    <a:pt x="8344" y="7103"/>
                  </a:lnTo>
                  <a:lnTo>
                    <a:pt x="8468" y="6924"/>
                  </a:lnTo>
                  <a:lnTo>
                    <a:pt x="8578" y="6731"/>
                  </a:lnTo>
                  <a:lnTo>
                    <a:pt x="8675" y="6538"/>
                  </a:lnTo>
                  <a:lnTo>
                    <a:pt x="8757" y="6331"/>
                  </a:lnTo>
                  <a:lnTo>
                    <a:pt x="8840" y="6124"/>
                  </a:lnTo>
                  <a:lnTo>
                    <a:pt x="8923" y="5917"/>
                  </a:lnTo>
                  <a:lnTo>
                    <a:pt x="8978" y="5697"/>
                  </a:lnTo>
                  <a:lnTo>
                    <a:pt x="9033" y="5476"/>
                  </a:lnTo>
                  <a:lnTo>
                    <a:pt x="9075" y="5255"/>
                  </a:lnTo>
                  <a:lnTo>
                    <a:pt x="9102" y="5021"/>
                  </a:lnTo>
                  <a:lnTo>
                    <a:pt x="9116" y="4786"/>
                  </a:lnTo>
                  <a:lnTo>
                    <a:pt x="9116" y="4552"/>
                  </a:lnTo>
                  <a:lnTo>
                    <a:pt x="9116" y="4317"/>
                  </a:lnTo>
                  <a:lnTo>
                    <a:pt x="9102" y="4097"/>
                  </a:lnTo>
                  <a:lnTo>
                    <a:pt x="9075" y="3862"/>
                  </a:lnTo>
                  <a:lnTo>
                    <a:pt x="9033" y="3642"/>
                  </a:lnTo>
                  <a:lnTo>
                    <a:pt x="8978" y="3421"/>
                  </a:lnTo>
                  <a:lnTo>
                    <a:pt x="8923" y="3200"/>
                  </a:lnTo>
                  <a:lnTo>
                    <a:pt x="8840" y="2994"/>
                  </a:lnTo>
                  <a:lnTo>
                    <a:pt x="8757" y="2787"/>
                  </a:lnTo>
                  <a:lnTo>
                    <a:pt x="8675" y="2580"/>
                  </a:lnTo>
                  <a:lnTo>
                    <a:pt x="8578" y="2387"/>
                  </a:lnTo>
                  <a:lnTo>
                    <a:pt x="8468" y="2194"/>
                  </a:lnTo>
                  <a:lnTo>
                    <a:pt x="8344" y="2014"/>
                  </a:lnTo>
                  <a:lnTo>
                    <a:pt x="8220" y="1835"/>
                  </a:lnTo>
                  <a:lnTo>
                    <a:pt x="8082" y="1656"/>
                  </a:lnTo>
                  <a:lnTo>
                    <a:pt x="7944" y="1490"/>
                  </a:lnTo>
                  <a:lnTo>
                    <a:pt x="7792" y="1339"/>
                  </a:lnTo>
                  <a:lnTo>
                    <a:pt x="7627" y="1187"/>
                  </a:lnTo>
                  <a:lnTo>
                    <a:pt x="7461" y="1035"/>
                  </a:lnTo>
                  <a:lnTo>
                    <a:pt x="7296" y="911"/>
                  </a:lnTo>
                  <a:lnTo>
                    <a:pt x="7116" y="773"/>
                  </a:lnTo>
                  <a:lnTo>
                    <a:pt x="6923" y="663"/>
                  </a:lnTo>
                  <a:lnTo>
                    <a:pt x="6730" y="553"/>
                  </a:lnTo>
                  <a:lnTo>
                    <a:pt x="6537" y="442"/>
                  </a:lnTo>
                  <a:lnTo>
                    <a:pt x="6344" y="359"/>
                  </a:lnTo>
                  <a:lnTo>
                    <a:pt x="6137" y="277"/>
                  </a:lnTo>
                  <a:lnTo>
                    <a:pt x="5916" y="208"/>
                  </a:lnTo>
                  <a:lnTo>
                    <a:pt x="5696" y="139"/>
                  </a:lnTo>
                  <a:lnTo>
                    <a:pt x="5475" y="97"/>
                  </a:lnTo>
                  <a:lnTo>
                    <a:pt x="5254" y="56"/>
                  </a:lnTo>
                  <a:lnTo>
                    <a:pt x="5034" y="28"/>
                  </a:lnTo>
                  <a:lnTo>
                    <a:pt x="4799" y="1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214075" y="2464100"/>
              <a:ext cx="157575" cy="157575"/>
            </a:xfrm>
            <a:custGeom>
              <a:avLst/>
              <a:gdLst/>
              <a:ahLst/>
              <a:cxnLst/>
              <a:rect l="0" t="0" r="0" b="0"/>
              <a:pathLst>
                <a:path w="6303" h="6303" extrusionOk="0">
                  <a:moveTo>
                    <a:pt x="3144" y="1"/>
                  </a:moveTo>
                  <a:lnTo>
                    <a:pt x="2827" y="14"/>
                  </a:lnTo>
                  <a:lnTo>
                    <a:pt x="2510" y="69"/>
                  </a:lnTo>
                  <a:lnTo>
                    <a:pt x="2207" y="138"/>
                  </a:lnTo>
                  <a:lnTo>
                    <a:pt x="1917" y="249"/>
                  </a:lnTo>
                  <a:lnTo>
                    <a:pt x="1641" y="387"/>
                  </a:lnTo>
                  <a:lnTo>
                    <a:pt x="1379" y="538"/>
                  </a:lnTo>
                  <a:lnTo>
                    <a:pt x="1145" y="718"/>
                  </a:lnTo>
                  <a:lnTo>
                    <a:pt x="910" y="924"/>
                  </a:lnTo>
                  <a:lnTo>
                    <a:pt x="717" y="1145"/>
                  </a:lnTo>
                  <a:lnTo>
                    <a:pt x="538" y="1393"/>
                  </a:lnTo>
                  <a:lnTo>
                    <a:pt x="372" y="1655"/>
                  </a:lnTo>
                  <a:lnTo>
                    <a:pt x="235" y="1931"/>
                  </a:lnTo>
                  <a:lnTo>
                    <a:pt x="138" y="2221"/>
                  </a:lnTo>
                  <a:lnTo>
                    <a:pt x="55" y="2524"/>
                  </a:lnTo>
                  <a:lnTo>
                    <a:pt x="14" y="2828"/>
                  </a:lnTo>
                  <a:lnTo>
                    <a:pt x="0" y="3159"/>
                  </a:lnTo>
                  <a:lnTo>
                    <a:pt x="14" y="3476"/>
                  </a:lnTo>
                  <a:lnTo>
                    <a:pt x="55" y="3793"/>
                  </a:lnTo>
                  <a:lnTo>
                    <a:pt x="138" y="4096"/>
                  </a:lnTo>
                  <a:lnTo>
                    <a:pt x="235" y="4386"/>
                  </a:lnTo>
                  <a:lnTo>
                    <a:pt x="372" y="4662"/>
                  </a:lnTo>
                  <a:lnTo>
                    <a:pt x="538" y="4924"/>
                  </a:lnTo>
                  <a:lnTo>
                    <a:pt x="717" y="5158"/>
                  </a:lnTo>
                  <a:lnTo>
                    <a:pt x="910" y="5379"/>
                  </a:lnTo>
                  <a:lnTo>
                    <a:pt x="1145" y="5586"/>
                  </a:lnTo>
                  <a:lnTo>
                    <a:pt x="1379" y="5765"/>
                  </a:lnTo>
                  <a:lnTo>
                    <a:pt x="1641" y="5931"/>
                  </a:lnTo>
                  <a:lnTo>
                    <a:pt x="1917" y="6055"/>
                  </a:lnTo>
                  <a:lnTo>
                    <a:pt x="2207" y="6165"/>
                  </a:lnTo>
                  <a:lnTo>
                    <a:pt x="2510" y="6248"/>
                  </a:lnTo>
                  <a:lnTo>
                    <a:pt x="2827" y="6289"/>
                  </a:lnTo>
                  <a:lnTo>
                    <a:pt x="3144" y="6303"/>
                  </a:lnTo>
                  <a:lnTo>
                    <a:pt x="3475" y="6289"/>
                  </a:lnTo>
                  <a:lnTo>
                    <a:pt x="3779" y="6248"/>
                  </a:lnTo>
                  <a:lnTo>
                    <a:pt x="4082" y="6165"/>
                  </a:lnTo>
                  <a:lnTo>
                    <a:pt x="4372" y="6055"/>
                  </a:lnTo>
                  <a:lnTo>
                    <a:pt x="4648" y="5931"/>
                  </a:lnTo>
                  <a:lnTo>
                    <a:pt x="4910" y="5765"/>
                  </a:lnTo>
                  <a:lnTo>
                    <a:pt x="5158" y="5586"/>
                  </a:lnTo>
                  <a:lnTo>
                    <a:pt x="5379" y="5379"/>
                  </a:lnTo>
                  <a:lnTo>
                    <a:pt x="5585" y="5158"/>
                  </a:lnTo>
                  <a:lnTo>
                    <a:pt x="5765" y="4924"/>
                  </a:lnTo>
                  <a:lnTo>
                    <a:pt x="5916" y="4662"/>
                  </a:lnTo>
                  <a:lnTo>
                    <a:pt x="6054" y="4386"/>
                  </a:lnTo>
                  <a:lnTo>
                    <a:pt x="6165" y="4096"/>
                  </a:lnTo>
                  <a:lnTo>
                    <a:pt x="6234" y="3793"/>
                  </a:lnTo>
                  <a:lnTo>
                    <a:pt x="6289" y="3476"/>
                  </a:lnTo>
                  <a:lnTo>
                    <a:pt x="6303" y="3159"/>
                  </a:lnTo>
                  <a:lnTo>
                    <a:pt x="6289" y="2828"/>
                  </a:lnTo>
                  <a:lnTo>
                    <a:pt x="6234" y="2524"/>
                  </a:lnTo>
                  <a:lnTo>
                    <a:pt x="6165" y="2221"/>
                  </a:lnTo>
                  <a:lnTo>
                    <a:pt x="6054" y="1931"/>
                  </a:lnTo>
                  <a:lnTo>
                    <a:pt x="5916" y="1655"/>
                  </a:lnTo>
                  <a:lnTo>
                    <a:pt x="5765" y="1393"/>
                  </a:lnTo>
                  <a:lnTo>
                    <a:pt x="5585" y="1145"/>
                  </a:lnTo>
                  <a:lnTo>
                    <a:pt x="5379" y="924"/>
                  </a:lnTo>
                  <a:lnTo>
                    <a:pt x="5158" y="718"/>
                  </a:lnTo>
                  <a:lnTo>
                    <a:pt x="4910" y="538"/>
                  </a:lnTo>
                  <a:lnTo>
                    <a:pt x="4648" y="387"/>
                  </a:lnTo>
                  <a:lnTo>
                    <a:pt x="4372" y="249"/>
                  </a:lnTo>
                  <a:lnTo>
                    <a:pt x="4082" y="138"/>
                  </a:lnTo>
                  <a:lnTo>
                    <a:pt x="3779" y="69"/>
                  </a:lnTo>
                  <a:lnTo>
                    <a:pt x="3475" y="14"/>
                  </a:lnTo>
                  <a:lnTo>
                    <a:pt x="3144" y="1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5307350" y="3046775"/>
              <a:ext cx="157925" cy="157925"/>
            </a:xfrm>
            <a:custGeom>
              <a:avLst/>
              <a:gdLst/>
              <a:ahLst/>
              <a:cxnLst/>
              <a:rect l="0" t="0" r="0" b="0"/>
              <a:pathLst>
                <a:path w="6317" h="6317" extrusionOk="0">
                  <a:moveTo>
                    <a:pt x="3159" y="0"/>
                  </a:moveTo>
                  <a:lnTo>
                    <a:pt x="2828" y="14"/>
                  </a:lnTo>
                  <a:lnTo>
                    <a:pt x="2524" y="69"/>
                  </a:lnTo>
                  <a:lnTo>
                    <a:pt x="2221" y="138"/>
                  </a:lnTo>
                  <a:lnTo>
                    <a:pt x="1931" y="248"/>
                  </a:lnTo>
                  <a:lnTo>
                    <a:pt x="1655" y="386"/>
                  </a:lnTo>
                  <a:lnTo>
                    <a:pt x="1393" y="538"/>
                  </a:lnTo>
                  <a:lnTo>
                    <a:pt x="1145" y="717"/>
                  </a:lnTo>
                  <a:lnTo>
                    <a:pt x="924" y="924"/>
                  </a:lnTo>
                  <a:lnTo>
                    <a:pt x="718" y="1145"/>
                  </a:lnTo>
                  <a:lnTo>
                    <a:pt x="538" y="1393"/>
                  </a:lnTo>
                  <a:lnTo>
                    <a:pt x="387" y="1655"/>
                  </a:lnTo>
                  <a:lnTo>
                    <a:pt x="249" y="1931"/>
                  </a:lnTo>
                  <a:lnTo>
                    <a:pt x="138" y="2221"/>
                  </a:lnTo>
                  <a:lnTo>
                    <a:pt x="69" y="2524"/>
                  </a:lnTo>
                  <a:lnTo>
                    <a:pt x="14" y="2827"/>
                  </a:lnTo>
                  <a:lnTo>
                    <a:pt x="0" y="3158"/>
                  </a:lnTo>
                  <a:lnTo>
                    <a:pt x="14" y="3476"/>
                  </a:lnTo>
                  <a:lnTo>
                    <a:pt x="69" y="3793"/>
                  </a:lnTo>
                  <a:lnTo>
                    <a:pt x="138" y="4096"/>
                  </a:lnTo>
                  <a:lnTo>
                    <a:pt x="249" y="4386"/>
                  </a:lnTo>
                  <a:lnTo>
                    <a:pt x="387" y="4662"/>
                  </a:lnTo>
                  <a:lnTo>
                    <a:pt x="538" y="4924"/>
                  </a:lnTo>
                  <a:lnTo>
                    <a:pt x="718" y="5158"/>
                  </a:lnTo>
                  <a:lnTo>
                    <a:pt x="924" y="5393"/>
                  </a:lnTo>
                  <a:lnTo>
                    <a:pt x="1145" y="5586"/>
                  </a:lnTo>
                  <a:lnTo>
                    <a:pt x="1393" y="5765"/>
                  </a:lnTo>
                  <a:lnTo>
                    <a:pt x="1655" y="5930"/>
                  </a:lnTo>
                  <a:lnTo>
                    <a:pt x="1931" y="6068"/>
                  </a:lnTo>
                  <a:lnTo>
                    <a:pt x="2221" y="6165"/>
                  </a:lnTo>
                  <a:lnTo>
                    <a:pt x="2524" y="6248"/>
                  </a:lnTo>
                  <a:lnTo>
                    <a:pt x="2828" y="6289"/>
                  </a:lnTo>
                  <a:lnTo>
                    <a:pt x="3159" y="6317"/>
                  </a:lnTo>
                  <a:lnTo>
                    <a:pt x="3476" y="6289"/>
                  </a:lnTo>
                  <a:lnTo>
                    <a:pt x="3793" y="6248"/>
                  </a:lnTo>
                  <a:lnTo>
                    <a:pt x="4096" y="6165"/>
                  </a:lnTo>
                  <a:lnTo>
                    <a:pt x="4386" y="6068"/>
                  </a:lnTo>
                  <a:lnTo>
                    <a:pt x="4662" y="5930"/>
                  </a:lnTo>
                  <a:lnTo>
                    <a:pt x="4924" y="5765"/>
                  </a:lnTo>
                  <a:lnTo>
                    <a:pt x="5158" y="5586"/>
                  </a:lnTo>
                  <a:lnTo>
                    <a:pt x="5393" y="5393"/>
                  </a:lnTo>
                  <a:lnTo>
                    <a:pt x="5586" y="5158"/>
                  </a:lnTo>
                  <a:lnTo>
                    <a:pt x="5765" y="4924"/>
                  </a:lnTo>
                  <a:lnTo>
                    <a:pt x="5931" y="4662"/>
                  </a:lnTo>
                  <a:lnTo>
                    <a:pt x="6068" y="4386"/>
                  </a:lnTo>
                  <a:lnTo>
                    <a:pt x="6165" y="4096"/>
                  </a:lnTo>
                  <a:lnTo>
                    <a:pt x="6248" y="3793"/>
                  </a:lnTo>
                  <a:lnTo>
                    <a:pt x="6289" y="3476"/>
                  </a:lnTo>
                  <a:lnTo>
                    <a:pt x="6317" y="3158"/>
                  </a:lnTo>
                  <a:lnTo>
                    <a:pt x="6289" y="2827"/>
                  </a:lnTo>
                  <a:lnTo>
                    <a:pt x="6248" y="2524"/>
                  </a:lnTo>
                  <a:lnTo>
                    <a:pt x="6165" y="2221"/>
                  </a:lnTo>
                  <a:lnTo>
                    <a:pt x="6068" y="1931"/>
                  </a:lnTo>
                  <a:lnTo>
                    <a:pt x="5931" y="1655"/>
                  </a:lnTo>
                  <a:lnTo>
                    <a:pt x="5765" y="1393"/>
                  </a:lnTo>
                  <a:lnTo>
                    <a:pt x="5586" y="1145"/>
                  </a:lnTo>
                  <a:lnTo>
                    <a:pt x="5393" y="924"/>
                  </a:lnTo>
                  <a:lnTo>
                    <a:pt x="5158" y="717"/>
                  </a:lnTo>
                  <a:lnTo>
                    <a:pt x="4924" y="538"/>
                  </a:lnTo>
                  <a:lnTo>
                    <a:pt x="4662" y="386"/>
                  </a:lnTo>
                  <a:lnTo>
                    <a:pt x="4386" y="248"/>
                  </a:lnTo>
                  <a:lnTo>
                    <a:pt x="4096" y="138"/>
                  </a:lnTo>
                  <a:lnTo>
                    <a:pt x="3793" y="69"/>
                  </a:lnTo>
                  <a:lnTo>
                    <a:pt x="3476" y="14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386300" y="2875425"/>
              <a:ext cx="78975" cy="78975"/>
            </a:xfrm>
            <a:custGeom>
              <a:avLst/>
              <a:gdLst/>
              <a:ahLst/>
              <a:cxnLst/>
              <a:rect l="0" t="0" r="0" b="0"/>
              <a:pathLst>
                <a:path w="3159" h="3159" extrusionOk="0">
                  <a:moveTo>
                    <a:pt x="1573" y="0"/>
                  </a:moveTo>
                  <a:lnTo>
                    <a:pt x="1421" y="14"/>
                  </a:lnTo>
                  <a:lnTo>
                    <a:pt x="1256" y="28"/>
                  </a:lnTo>
                  <a:lnTo>
                    <a:pt x="1104" y="69"/>
                  </a:lnTo>
                  <a:lnTo>
                    <a:pt x="966" y="124"/>
                  </a:lnTo>
                  <a:lnTo>
                    <a:pt x="828" y="193"/>
                  </a:lnTo>
                  <a:lnTo>
                    <a:pt x="690" y="276"/>
                  </a:lnTo>
                  <a:lnTo>
                    <a:pt x="566" y="359"/>
                  </a:lnTo>
                  <a:lnTo>
                    <a:pt x="456" y="469"/>
                  </a:lnTo>
                  <a:lnTo>
                    <a:pt x="359" y="579"/>
                  </a:lnTo>
                  <a:lnTo>
                    <a:pt x="263" y="703"/>
                  </a:lnTo>
                  <a:lnTo>
                    <a:pt x="194" y="828"/>
                  </a:lnTo>
                  <a:lnTo>
                    <a:pt x="125" y="966"/>
                  </a:lnTo>
                  <a:lnTo>
                    <a:pt x="70" y="1103"/>
                  </a:lnTo>
                  <a:lnTo>
                    <a:pt x="28" y="1255"/>
                  </a:lnTo>
                  <a:lnTo>
                    <a:pt x="1" y="1421"/>
                  </a:lnTo>
                  <a:lnTo>
                    <a:pt x="1" y="1586"/>
                  </a:lnTo>
                  <a:lnTo>
                    <a:pt x="1" y="1738"/>
                  </a:lnTo>
                  <a:lnTo>
                    <a:pt x="28" y="1903"/>
                  </a:lnTo>
                  <a:lnTo>
                    <a:pt x="70" y="2055"/>
                  </a:lnTo>
                  <a:lnTo>
                    <a:pt x="125" y="2193"/>
                  </a:lnTo>
                  <a:lnTo>
                    <a:pt x="194" y="2331"/>
                  </a:lnTo>
                  <a:lnTo>
                    <a:pt x="263" y="2469"/>
                  </a:lnTo>
                  <a:lnTo>
                    <a:pt x="359" y="2579"/>
                  </a:lnTo>
                  <a:lnTo>
                    <a:pt x="456" y="2689"/>
                  </a:lnTo>
                  <a:lnTo>
                    <a:pt x="566" y="2800"/>
                  </a:lnTo>
                  <a:lnTo>
                    <a:pt x="690" y="2882"/>
                  </a:lnTo>
                  <a:lnTo>
                    <a:pt x="828" y="2965"/>
                  </a:lnTo>
                  <a:lnTo>
                    <a:pt x="966" y="3034"/>
                  </a:lnTo>
                  <a:lnTo>
                    <a:pt x="1104" y="3089"/>
                  </a:lnTo>
                  <a:lnTo>
                    <a:pt x="1256" y="3131"/>
                  </a:lnTo>
                  <a:lnTo>
                    <a:pt x="1421" y="3144"/>
                  </a:lnTo>
                  <a:lnTo>
                    <a:pt x="1573" y="3158"/>
                  </a:lnTo>
                  <a:lnTo>
                    <a:pt x="1738" y="3144"/>
                  </a:lnTo>
                  <a:lnTo>
                    <a:pt x="1890" y="3131"/>
                  </a:lnTo>
                  <a:lnTo>
                    <a:pt x="2042" y="3089"/>
                  </a:lnTo>
                  <a:lnTo>
                    <a:pt x="2193" y="3034"/>
                  </a:lnTo>
                  <a:lnTo>
                    <a:pt x="2331" y="2965"/>
                  </a:lnTo>
                  <a:lnTo>
                    <a:pt x="2455" y="2882"/>
                  </a:lnTo>
                  <a:lnTo>
                    <a:pt x="2579" y="2800"/>
                  </a:lnTo>
                  <a:lnTo>
                    <a:pt x="2690" y="2689"/>
                  </a:lnTo>
                  <a:lnTo>
                    <a:pt x="2800" y="2579"/>
                  </a:lnTo>
                  <a:lnTo>
                    <a:pt x="2883" y="2469"/>
                  </a:lnTo>
                  <a:lnTo>
                    <a:pt x="2966" y="2331"/>
                  </a:lnTo>
                  <a:lnTo>
                    <a:pt x="3035" y="2193"/>
                  </a:lnTo>
                  <a:lnTo>
                    <a:pt x="3090" y="2055"/>
                  </a:lnTo>
                  <a:lnTo>
                    <a:pt x="3117" y="1903"/>
                  </a:lnTo>
                  <a:lnTo>
                    <a:pt x="3145" y="1738"/>
                  </a:lnTo>
                  <a:lnTo>
                    <a:pt x="3159" y="1586"/>
                  </a:lnTo>
                  <a:lnTo>
                    <a:pt x="3145" y="1421"/>
                  </a:lnTo>
                  <a:lnTo>
                    <a:pt x="3117" y="1255"/>
                  </a:lnTo>
                  <a:lnTo>
                    <a:pt x="3090" y="1103"/>
                  </a:lnTo>
                  <a:lnTo>
                    <a:pt x="3035" y="966"/>
                  </a:lnTo>
                  <a:lnTo>
                    <a:pt x="2966" y="828"/>
                  </a:lnTo>
                  <a:lnTo>
                    <a:pt x="2883" y="703"/>
                  </a:lnTo>
                  <a:lnTo>
                    <a:pt x="2800" y="579"/>
                  </a:lnTo>
                  <a:lnTo>
                    <a:pt x="2690" y="469"/>
                  </a:lnTo>
                  <a:lnTo>
                    <a:pt x="2579" y="359"/>
                  </a:lnTo>
                  <a:lnTo>
                    <a:pt x="2455" y="276"/>
                  </a:lnTo>
                  <a:lnTo>
                    <a:pt x="2331" y="193"/>
                  </a:lnTo>
                  <a:lnTo>
                    <a:pt x="2193" y="124"/>
                  </a:lnTo>
                  <a:lnTo>
                    <a:pt x="2042" y="69"/>
                  </a:lnTo>
                  <a:lnTo>
                    <a:pt x="1890" y="28"/>
                  </a:lnTo>
                  <a:lnTo>
                    <a:pt x="1738" y="14"/>
                  </a:lnTo>
                  <a:lnTo>
                    <a:pt x="1573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5362500" y="2361025"/>
              <a:ext cx="226550" cy="230325"/>
            </a:xfrm>
            <a:custGeom>
              <a:avLst/>
              <a:gdLst/>
              <a:ahLst/>
              <a:cxnLst/>
              <a:rect l="0" t="0" r="0" b="0"/>
              <a:pathLst>
                <a:path w="9062" h="9213" extrusionOk="0">
                  <a:moveTo>
                    <a:pt x="1711" y="0"/>
                  </a:moveTo>
                  <a:lnTo>
                    <a:pt x="1518" y="193"/>
                  </a:lnTo>
                  <a:lnTo>
                    <a:pt x="1339" y="386"/>
                  </a:lnTo>
                  <a:lnTo>
                    <a:pt x="1159" y="593"/>
                  </a:lnTo>
                  <a:lnTo>
                    <a:pt x="994" y="800"/>
                  </a:lnTo>
                  <a:lnTo>
                    <a:pt x="842" y="1021"/>
                  </a:lnTo>
                  <a:lnTo>
                    <a:pt x="704" y="1255"/>
                  </a:lnTo>
                  <a:lnTo>
                    <a:pt x="580" y="1489"/>
                  </a:lnTo>
                  <a:lnTo>
                    <a:pt x="456" y="1738"/>
                  </a:lnTo>
                  <a:lnTo>
                    <a:pt x="360" y="1986"/>
                  </a:lnTo>
                  <a:lnTo>
                    <a:pt x="263" y="2248"/>
                  </a:lnTo>
                  <a:lnTo>
                    <a:pt x="180" y="2510"/>
                  </a:lnTo>
                  <a:lnTo>
                    <a:pt x="111" y="2786"/>
                  </a:lnTo>
                  <a:lnTo>
                    <a:pt x="70" y="3062"/>
                  </a:lnTo>
                  <a:lnTo>
                    <a:pt x="29" y="3337"/>
                  </a:lnTo>
                  <a:lnTo>
                    <a:pt x="1" y="3613"/>
                  </a:lnTo>
                  <a:lnTo>
                    <a:pt x="1" y="3903"/>
                  </a:lnTo>
                  <a:lnTo>
                    <a:pt x="1" y="4179"/>
                  </a:lnTo>
                  <a:lnTo>
                    <a:pt x="29" y="4454"/>
                  </a:lnTo>
                  <a:lnTo>
                    <a:pt x="56" y="4717"/>
                  </a:lnTo>
                  <a:lnTo>
                    <a:pt x="111" y="4979"/>
                  </a:lnTo>
                  <a:lnTo>
                    <a:pt x="166" y="5227"/>
                  </a:lnTo>
                  <a:lnTo>
                    <a:pt x="235" y="5489"/>
                  </a:lnTo>
                  <a:lnTo>
                    <a:pt x="318" y="5737"/>
                  </a:lnTo>
                  <a:lnTo>
                    <a:pt x="415" y="5971"/>
                  </a:lnTo>
                  <a:lnTo>
                    <a:pt x="525" y="6206"/>
                  </a:lnTo>
                  <a:lnTo>
                    <a:pt x="635" y="6440"/>
                  </a:lnTo>
                  <a:lnTo>
                    <a:pt x="773" y="6661"/>
                  </a:lnTo>
                  <a:lnTo>
                    <a:pt x="911" y="6882"/>
                  </a:lnTo>
                  <a:lnTo>
                    <a:pt x="1049" y="7089"/>
                  </a:lnTo>
                  <a:lnTo>
                    <a:pt x="1215" y="7282"/>
                  </a:lnTo>
                  <a:lnTo>
                    <a:pt x="1380" y="7475"/>
                  </a:lnTo>
                  <a:lnTo>
                    <a:pt x="1559" y="7668"/>
                  </a:lnTo>
                  <a:lnTo>
                    <a:pt x="1739" y="7833"/>
                  </a:lnTo>
                  <a:lnTo>
                    <a:pt x="1932" y="8013"/>
                  </a:lnTo>
                  <a:lnTo>
                    <a:pt x="2139" y="8164"/>
                  </a:lnTo>
                  <a:lnTo>
                    <a:pt x="2345" y="8316"/>
                  </a:lnTo>
                  <a:lnTo>
                    <a:pt x="2552" y="8454"/>
                  </a:lnTo>
                  <a:lnTo>
                    <a:pt x="2773" y="8578"/>
                  </a:lnTo>
                  <a:lnTo>
                    <a:pt x="3007" y="8688"/>
                  </a:lnTo>
                  <a:lnTo>
                    <a:pt x="3242" y="8799"/>
                  </a:lnTo>
                  <a:lnTo>
                    <a:pt x="3490" y="8895"/>
                  </a:lnTo>
                  <a:lnTo>
                    <a:pt x="3738" y="8978"/>
                  </a:lnTo>
                  <a:lnTo>
                    <a:pt x="3987" y="9047"/>
                  </a:lnTo>
                  <a:lnTo>
                    <a:pt x="4235" y="9116"/>
                  </a:lnTo>
                  <a:lnTo>
                    <a:pt x="4497" y="9157"/>
                  </a:lnTo>
                  <a:lnTo>
                    <a:pt x="4773" y="9199"/>
                  </a:lnTo>
                  <a:lnTo>
                    <a:pt x="5035" y="9212"/>
                  </a:lnTo>
                  <a:lnTo>
                    <a:pt x="5586" y="9212"/>
                  </a:lnTo>
                  <a:lnTo>
                    <a:pt x="5848" y="9199"/>
                  </a:lnTo>
                  <a:lnTo>
                    <a:pt x="6124" y="9157"/>
                  </a:lnTo>
                  <a:lnTo>
                    <a:pt x="6386" y="9116"/>
                  </a:lnTo>
                  <a:lnTo>
                    <a:pt x="6634" y="9047"/>
                  </a:lnTo>
                  <a:lnTo>
                    <a:pt x="6883" y="8978"/>
                  </a:lnTo>
                  <a:lnTo>
                    <a:pt x="7131" y="8895"/>
                  </a:lnTo>
                  <a:lnTo>
                    <a:pt x="7379" y="8799"/>
                  </a:lnTo>
                  <a:lnTo>
                    <a:pt x="7614" y="8702"/>
                  </a:lnTo>
                  <a:lnTo>
                    <a:pt x="7834" y="8578"/>
                  </a:lnTo>
                  <a:lnTo>
                    <a:pt x="8055" y="8454"/>
                  </a:lnTo>
                  <a:lnTo>
                    <a:pt x="8276" y="8316"/>
                  </a:lnTo>
                  <a:lnTo>
                    <a:pt x="8482" y="8164"/>
                  </a:lnTo>
                  <a:lnTo>
                    <a:pt x="8689" y="8013"/>
                  </a:lnTo>
                  <a:lnTo>
                    <a:pt x="8882" y="7847"/>
                  </a:lnTo>
                  <a:lnTo>
                    <a:pt x="9062" y="7668"/>
                  </a:lnTo>
                  <a:lnTo>
                    <a:pt x="9062" y="138"/>
                  </a:lnTo>
                  <a:lnTo>
                    <a:pt x="8910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5318025" y="2639600"/>
              <a:ext cx="157950" cy="157925"/>
            </a:xfrm>
            <a:custGeom>
              <a:avLst/>
              <a:gdLst/>
              <a:ahLst/>
              <a:cxnLst/>
              <a:rect l="0" t="0" r="0" b="0"/>
              <a:pathLst>
                <a:path w="6318" h="6317" extrusionOk="0">
                  <a:moveTo>
                    <a:pt x="3159" y="0"/>
                  </a:moveTo>
                  <a:lnTo>
                    <a:pt x="2842" y="28"/>
                  </a:lnTo>
                  <a:lnTo>
                    <a:pt x="2525" y="69"/>
                  </a:lnTo>
                  <a:lnTo>
                    <a:pt x="2221" y="152"/>
                  </a:lnTo>
                  <a:lnTo>
                    <a:pt x="1932" y="248"/>
                  </a:lnTo>
                  <a:lnTo>
                    <a:pt x="1656" y="386"/>
                  </a:lnTo>
                  <a:lnTo>
                    <a:pt x="1394" y="552"/>
                  </a:lnTo>
                  <a:lnTo>
                    <a:pt x="1146" y="731"/>
                  </a:lnTo>
                  <a:lnTo>
                    <a:pt x="925" y="924"/>
                  </a:lnTo>
                  <a:lnTo>
                    <a:pt x="718" y="1159"/>
                  </a:lnTo>
                  <a:lnTo>
                    <a:pt x="539" y="1393"/>
                  </a:lnTo>
                  <a:lnTo>
                    <a:pt x="387" y="1655"/>
                  </a:lnTo>
                  <a:lnTo>
                    <a:pt x="249" y="1931"/>
                  </a:lnTo>
                  <a:lnTo>
                    <a:pt x="139" y="2220"/>
                  </a:lnTo>
                  <a:lnTo>
                    <a:pt x="70" y="2524"/>
                  </a:lnTo>
                  <a:lnTo>
                    <a:pt x="15" y="2841"/>
                  </a:lnTo>
                  <a:lnTo>
                    <a:pt x="1" y="3158"/>
                  </a:lnTo>
                  <a:lnTo>
                    <a:pt x="15" y="3489"/>
                  </a:lnTo>
                  <a:lnTo>
                    <a:pt x="70" y="3793"/>
                  </a:lnTo>
                  <a:lnTo>
                    <a:pt x="139" y="4096"/>
                  </a:lnTo>
                  <a:lnTo>
                    <a:pt x="249" y="4386"/>
                  </a:lnTo>
                  <a:lnTo>
                    <a:pt x="387" y="4661"/>
                  </a:lnTo>
                  <a:lnTo>
                    <a:pt x="539" y="4923"/>
                  </a:lnTo>
                  <a:lnTo>
                    <a:pt x="718" y="5172"/>
                  </a:lnTo>
                  <a:lnTo>
                    <a:pt x="925" y="5392"/>
                  </a:lnTo>
                  <a:lnTo>
                    <a:pt x="1146" y="5599"/>
                  </a:lnTo>
                  <a:lnTo>
                    <a:pt x="1394" y="5779"/>
                  </a:lnTo>
                  <a:lnTo>
                    <a:pt x="1656" y="5930"/>
                  </a:lnTo>
                  <a:lnTo>
                    <a:pt x="1932" y="6068"/>
                  </a:lnTo>
                  <a:lnTo>
                    <a:pt x="2221" y="6178"/>
                  </a:lnTo>
                  <a:lnTo>
                    <a:pt x="2525" y="6247"/>
                  </a:lnTo>
                  <a:lnTo>
                    <a:pt x="2842" y="6303"/>
                  </a:lnTo>
                  <a:lnTo>
                    <a:pt x="3159" y="6316"/>
                  </a:lnTo>
                  <a:lnTo>
                    <a:pt x="3476" y="6303"/>
                  </a:lnTo>
                  <a:lnTo>
                    <a:pt x="3793" y="6247"/>
                  </a:lnTo>
                  <a:lnTo>
                    <a:pt x="4097" y="6178"/>
                  </a:lnTo>
                  <a:lnTo>
                    <a:pt x="4386" y="6068"/>
                  </a:lnTo>
                  <a:lnTo>
                    <a:pt x="4662" y="5930"/>
                  </a:lnTo>
                  <a:lnTo>
                    <a:pt x="4924" y="5779"/>
                  </a:lnTo>
                  <a:lnTo>
                    <a:pt x="5159" y="5599"/>
                  </a:lnTo>
                  <a:lnTo>
                    <a:pt x="5393" y="5392"/>
                  </a:lnTo>
                  <a:lnTo>
                    <a:pt x="5586" y="5172"/>
                  </a:lnTo>
                  <a:lnTo>
                    <a:pt x="5779" y="4923"/>
                  </a:lnTo>
                  <a:lnTo>
                    <a:pt x="5931" y="4661"/>
                  </a:lnTo>
                  <a:lnTo>
                    <a:pt x="6069" y="4386"/>
                  </a:lnTo>
                  <a:lnTo>
                    <a:pt x="6166" y="4096"/>
                  </a:lnTo>
                  <a:lnTo>
                    <a:pt x="6248" y="3793"/>
                  </a:lnTo>
                  <a:lnTo>
                    <a:pt x="6290" y="3489"/>
                  </a:lnTo>
                  <a:lnTo>
                    <a:pt x="6317" y="3158"/>
                  </a:lnTo>
                  <a:lnTo>
                    <a:pt x="6290" y="2841"/>
                  </a:lnTo>
                  <a:lnTo>
                    <a:pt x="6248" y="2524"/>
                  </a:lnTo>
                  <a:lnTo>
                    <a:pt x="6166" y="2220"/>
                  </a:lnTo>
                  <a:lnTo>
                    <a:pt x="6069" y="1931"/>
                  </a:lnTo>
                  <a:lnTo>
                    <a:pt x="5931" y="1655"/>
                  </a:lnTo>
                  <a:lnTo>
                    <a:pt x="5779" y="1393"/>
                  </a:lnTo>
                  <a:lnTo>
                    <a:pt x="5586" y="1159"/>
                  </a:lnTo>
                  <a:lnTo>
                    <a:pt x="5393" y="924"/>
                  </a:lnTo>
                  <a:lnTo>
                    <a:pt x="5159" y="731"/>
                  </a:lnTo>
                  <a:lnTo>
                    <a:pt x="4924" y="552"/>
                  </a:lnTo>
                  <a:lnTo>
                    <a:pt x="4662" y="386"/>
                  </a:lnTo>
                  <a:lnTo>
                    <a:pt x="4386" y="248"/>
                  </a:lnTo>
                  <a:lnTo>
                    <a:pt x="4097" y="152"/>
                  </a:lnTo>
                  <a:lnTo>
                    <a:pt x="3793" y="69"/>
                  </a:lnTo>
                  <a:lnTo>
                    <a:pt x="3476" y="28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5161850" y="3007475"/>
              <a:ext cx="78975" cy="78975"/>
            </a:xfrm>
            <a:custGeom>
              <a:avLst/>
              <a:gdLst/>
              <a:ahLst/>
              <a:cxnLst/>
              <a:rect l="0" t="0" r="0" b="0"/>
              <a:pathLst>
                <a:path w="3159" h="3159" extrusionOk="0">
                  <a:moveTo>
                    <a:pt x="1421" y="0"/>
                  </a:moveTo>
                  <a:lnTo>
                    <a:pt x="1256" y="28"/>
                  </a:lnTo>
                  <a:lnTo>
                    <a:pt x="1104" y="69"/>
                  </a:lnTo>
                  <a:lnTo>
                    <a:pt x="966" y="124"/>
                  </a:lnTo>
                  <a:lnTo>
                    <a:pt x="828" y="179"/>
                  </a:lnTo>
                  <a:lnTo>
                    <a:pt x="690" y="262"/>
                  </a:lnTo>
                  <a:lnTo>
                    <a:pt x="566" y="359"/>
                  </a:lnTo>
                  <a:lnTo>
                    <a:pt x="456" y="455"/>
                  </a:lnTo>
                  <a:lnTo>
                    <a:pt x="359" y="566"/>
                  </a:lnTo>
                  <a:lnTo>
                    <a:pt x="263" y="690"/>
                  </a:lnTo>
                  <a:lnTo>
                    <a:pt x="194" y="828"/>
                  </a:lnTo>
                  <a:lnTo>
                    <a:pt x="125" y="965"/>
                  </a:lnTo>
                  <a:lnTo>
                    <a:pt x="70" y="1103"/>
                  </a:lnTo>
                  <a:lnTo>
                    <a:pt x="28" y="1255"/>
                  </a:lnTo>
                  <a:lnTo>
                    <a:pt x="1" y="1407"/>
                  </a:lnTo>
                  <a:lnTo>
                    <a:pt x="1" y="1572"/>
                  </a:lnTo>
                  <a:lnTo>
                    <a:pt x="1" y="1738"/>
                  </a:lnTo>
                  <a:lnTo>
                    <a:pt x="28" y="1889"/>
                  </a:lnTo>
                  <a:lnTo>
                    <a:pt x="70" y="2041"/>
                  </a:lnTo>
                  <a:lnTo>
                    <a:pt x="125" y="2193"/>
                  </a:lnTo>
                  <a:lnTo>
                    <a:pt x="194" y="2331"/>
                  </a:lnTo>
                  <a:lnTo>
                    <a:pt x="263" y="2455"/>
                  </a:lnTo>
                  <a:lnTo>
                    <a:pt x="359" y="2579"/>
                  </a:lnTo>
                  <a:lnTo>
                    <a:pt x="456" y="2689"/>
                  </a:lnTo>
                  <a:lnTo>
                    <a:pt x="566" y="2786"/>
                  </a:lnTo>
                  <a:lnTo>
                    <a:pt x="690" y="2882"/>
                  </a:lnTo>
                  <a:lnTo>
                    <a:pt x="828" y="2965"/>
                  </a:lnTo>
                  <a:lnTo>
                    <a:pt x="966" y="3034"/>
                  </a:lnTo>
                  <a:lnTo>
                    <a:pt x="1104" y="3075"/>
                  </a:lnTo>
                  <a:lnTo>
                    <a:pt x="1256" y="3117"/>
                  </a:lnTo>
                  <a:lnTo>
                    <a:pt x="1421" y="3144"/>
                  </a:lnTo>
                  <a:lnTo>
                    <a:pt x="1573" y="3158"/>
                  </a:lnTo>
                  <a:lnTo>
                    <a:pt x="1738" y="3144"/>
                  </a:lnTo>
                  <a:lnTo>
                    <a:pt x="1890" y="3117"/>
                  </a:lnTo>
                  <a:lnTo>
                    <a:pt x="2042" y="3075"/>
                  </a:lnTo>
                  <a:lnTo>
                    <a:pt x="2193" y="3034"/>
                  </a:lnTo>
                  <a:lnTo>
                    <a:pt x="2331" y="2965"/>
                  </a:lnTo>
                  <a:lnTo>
                    <a:pt x="2455" y="2882"/>
                  </a:lnTo>
                  <a:lnTo>
                    <a:pt x="2580" y="2786"/>
                  </a:lnTo>
                  <a:lnTo>
                    <a:pt x="2690" y="2689"/>
                  </a:lnTo>
                  <a:lnTo>
                    <a:pt x="2800" y="2579"/>
                  </a:lnTo>
                  <a:lnTo>
                    <a:pt x="2883" y="2455"/>
                  </a:lnTo>
                  <a:lnTo>
                    <a:pt x="2966" y="2331"/>
                  </a:lnTo>
                  <a:lnTo>
                    <a:pt x="3035" y="2193"/>
                  </a:lnTo>
                  <a:lnTo>
                    <a:pt x="3090" y="2041"/>
                  </a:lnTo>
                  <a:lnTo>
                    <a:pt x="3117" y="1889"/>
                  </a:lnTo>
                  <a:lnTo>
                    <a:pt x="3145" y="1738"/>
                  </a:lnTo>
                  <a:lnTo>
                    <a:pt x="3159" y="1572"/>
                  </a:lnTo>
                  <a:lnTo>
                    <a:pt x="3145" y="1407"/>
                  </a:lnTo>
                  <a:lnTo>
                    <a:pt x="3117" y="1255"/>
                  </a:lnTo>
                  <a:lnTo>
                    <a:pt x="3090" y="1103"/>
                  </a:lnTo>
                  <a:lnTo>
                    <a:pt x="3035" y="965"/>
                  </a:lnTo>
                  <a:lnTo>
                    <a:pt x="2966" y="828"/>
                  </a:lnTo>
                  <a:lnTo>
                    <a:pt x="2883" y="690"/>
                  </a:lnTo>
                  <a:lnTo>
                    <a:pt x="2800" y="566"/>
                  </a:lnTo>
                  <a:lnTo>
                    <a:pt x="2690" y="455"/>
                  </a:lnTo>
                  <a:lnTo>
                    <a:pt x="2580" y="359"/>
                  </a:lnTo>
                  <a:lnTo>
                    <a:pt x="2455" y="262"/>
                  </a:lnTo>
                  <a:lnTo>
                    <a:pt x="2331" y="179"/>
                  </a:lnTo>
                  <a:lnTo>
                    <a:pt x="2193" y="124"/>
                  </a:lnTo>
                  <a:lnTo>
                    <a:pt x="2042" y="69"/>
                  </a:lnTo>
                  <a:lnTo>
                    <a:pt x="1890" y="28"/>
                  </a:lnTo>
                  <a:lnTo>
                    <a:pt x="1738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5024975" y="2628550"/>
              <a:ext cx="265850" cy="265500"/>
            </a:xfrm>
            <a:custGeom>
              <a:avLst/>
              <a:gdLst/>
              <a:ahLst/>
              <a:cxnLst/>
              <a:rect l="0" t="0" r="0" b="0"/>
              <a:pathLst>
                <a:path w="10634" h="10620" extrusionOk="0">
                  <a:moveTo>
                    <a:pt x="5048" y="1"/>
                  </a:moveTo>
                  <a:lnTo>
                    <a:pt x="4772" y="28"/>
                  </a:lnTo>
                  <a:lnTo>
                    <a:pt x="4510" y="56"/>
                  </a:lnTo>
                  <a:lnTo>
                    <a:pt x="4248" y="111"/>
                  </a:lnTo>
                  <a:lnTo>
                    <a:pt x="3986" y="166"/>
                  </a:lnTo>
                  <a:lnTo>
                    <a:pt x="3738" y="235"/>
                  </a:lnTo>
                  <a:lnTo>
                    <a:pt x="3490" y="318"/>
                  </a:lnTo>
                  <a:lnTo>
                    <a:pt x="3241" y="415"/>
                  </a:lnTo>
                  <a:lnTo>
                    <a:pt x="3007" y="525"/>
                  </a:lnTo>
                  <a:lnTo>
                    <a:pt x="2786" y="635"/>
                  </a:lnTo>
                  <a:lnTo>
                    <a:pt x="2566" y="773"/>
                  </a:lnTo>
                  <a:lnTo>
                    <a:pt x="2345" y="911"/>
                  </a:lnTo>
                  <a:lnTo>
                    <a:pt x="2138" y="1049"/>
                  </a:lnTo>
                  <a:lnTo>
                    <a:pt x="1931" y="1214"/>
                  </a:lnTo>
                  <a:lnTo>
                    <a:pt x="1738" y="1380"/>
                  </a:lnTo>
                  <a:lnTo>
                    <a:pt x="1559" y="1559"/>
                  </a:lnTo>
                  <a:lnTo>
                    <a:pt x="1380" y="1738"/>
                  </a:lnTo>
                  <a:lnTo>
                    <a:pt x="1214" y="1932"/>
                  </a:lnTo>
                  <a:lnTo>
                    <a:pt x="1062" y="2138"/>
                  </a:lnTo>
                  <a:lnTo>
                    <a:pt x="911" y="2345"/>
                  </a:lnTo>
                  <a:lnTo>
                    <a:pt x="773" y="2552"/>
                  </a:lnTo>
                  <a:lnTo>
                    <a:pt x="649" y="2773"/>
                  </a:lnTo>
                  <a:lnTo>
                    <a:pt x="525" y="3007"/>
                  </a:lnTo>
                  <a:lnTo>
                    <a:pt x="414" y="3242"/>
                  </a:lnTo>
                  <a:lnTo>
                    <a:pt x="332" y="3490"/>
                  </a:lnTo>
                  <a:lnTo>
                    <a:pt x="235" y="3738"/>
                  </a:lnTo>
                  <a:lnTo>
                    <a:pt x="166" y="3986"/>
                  </a:lnTo>
                  <a:lnTo>
                    <a:pt x="111" y="4235"/>
                  </a:lnTo>
                  <a:lnTo>
                    <a:pt x="70" y="4497"/>
                  </a:lnTo>
                  <a:lnTo>
                    <a:pt x="28" y="4772"/>
                  </a:lnTo>
                  <a:lnTo>
                    <a:pt x="14" y="5035"/>
                  </a:lnTo>
                  <a:lnTo>
                    <a:pt x="1" y="5310"/>
                  </a:lnTo>
                  <a:lnTo>
                    <a:pt x="14" y="5586"/>
                  </a:lnTo>
                  <a:lnTo>
                    <a:pt x="28" y="5862"/>
                  </a:lnTo>
                  <a:lnTo>
                    <a:pt x="70" y="6124"/>
                  </a:lnTo>
                  <a:lnTo>
                    <a:pt x="111" y="6386"/>
                  </a:lnTo>
                  <a:lnTo>
                    <a:pt x="166" y="6634"/>
                  </a:lnTo>
                  <a:lnTo>
                    <a:pt x="235" y="6896"/>
                  </a:lnTo>
                  <a:lnTo>
                    <a:pt x="332" y="7145"/>
                  </a:lnTo>
                  <a:lnTo>
                    <a:pt x="414" y="7379"/>
                  </a:lnTo>
                  <a:lnTo>
                    <a:pt x="525" y="7613"/>
                  </a:lnTo>
                  <a:lnTo>
                    <a:pt x="649" y="7848"/>
                  </a:lnTo>
                  <a:lnTo>
                    <a:pt x="773" y="8069"/>
                  </a:lnTo>
                  <a:lnTo>
                    <a:pt x="911" y="8289"/>
                  </a:lnTo>
                  <a:lnTo>
                    <a:pt x="1062" y="8496"/>
                  </a:lnTo>
                  <a:lnTo>
                    <a:pt x="1214" y="8689"/>
                  </a:lnTo>
                  <a:lnTo>
                    <a:pt x="1380" y="8882"/>
                  </a:lnTo>
                  <a:lnTo>
                    <a:pt x="1559" y="9075"/>
                  </a:lnTo>
                  <a:lnTo>
                    <a:pt x="1738" y="9241"/>
                  </a:lnTo>
                  <a:lnTo>
                    <a:pt x="1931" y="9406"/>
                  </a:lnTo>
                  <a:lnTo>
                    <a:pt x="2138" y="9572"/>
                  </a:lnTo>
                  <a:lnTo>
                    <a:pt x="2345" y="9723"/>
                  </a:lnTo>
                  <a:lnTo>
                    <a:pt x="2566" y="9861"/>
                  </a:lnTo>
                  <a:lnTo>
                    <a:pt x="2786" y="9985"/>
                  </a:lnTo>
                  <a:lnTo>
                    <a:pt x="3007" y="10096"/>
                  </a:lnTo>
                  <a:lnTo>
                    <a:pt x="3241" y="10206"/>
                  </a:lnTo>
                  <a:lnTo>
                    <a:pt x="3490" y="10303"/>
                  </a:lnTo>
                  <a:lnTo>
                    <a:pt x="3738" y="10385"/>
                  </a:lnTo>
                  <a:lnTo>
                    <a:pt x="3986" y="10454"/>
                  </a:lnTo>
                  <a:lnTo>
                    <a:pt x="4248" y="10523"/>
                  </a:lnTo>
                  <a:lnTo>
                    <a:pt x="4510" y="10565"/>
                  </a:lnTo>
                  <a:lnTo>
                    <a:pt x="4772" y="10592"/>
                  </a:lnTo>
                  <a:lnTo>
                    <a:pt x="5048" y="10620"/>
                  </a:lnTo>
                  <a:lnTo>
                    <a:pt x="5586" y="10620"/>
                  </a:lnTo>
                  <a:lnTo>
                    <a:pt x="5862" y="10592"/>
                  </a:lnTo>
                  <a:lnTo>
                    <a:pt x="6124" y="10565"/>
                  </a:lnTo>
                  <a:lnTo>
                    <a:pt x="6386" y="10523"/>
                  </a:lnTo>
                  <a:lnTo>
                    <a:pt x="6648" y="10454"/>
                  </a:lnTo>
                  <a:lnTo>
                    <a:pt x="6896" y="10385"/>
                  </a:lnTo>
                  <a:lnTo>
                    <a:pt x="7144" y="10303"/>
                  </a:lnTo>
                  <a:lnTo>
                    <a:pt x="7379" y="10206"/>
                  </a:lnTo>
                  <a:lnTo>
                    <a:pt x="7613" y="10096"/>
                  </a:lnTo>
                  <a:lnTo>
                    <a:pt x="7848" y="9985"/>
                  </a:lnTo>
                  <a:lnTo>
                    <a:pt x="8068" y="9861"/>
                  </a:lnTo>
                  <a:lnTo>
                    <a:pt x="8289" y="9723"/>
                  </a:lnTo>
                  <a:lnTo>
                    <a:pt x="8496" y="9572"/>
                  </a:lnTo>
                  <a:lnTo>
                    <a:pt x="8703" y="9406"/>
                  </a:lnTo>
                  <a:lnTo>
                    <a:pt x="8882" y="9241"/>
                  </a:lnTo>
                  <a:lnTo>
                    <a:pt x="9075" y="9075"/>
                  </a:lnTo>
                  <a:lnTo>
                    <a:pt x="9254" y="8882"/>
                  </a:lnTo>
                  <a:lnTo>
                    <a:pt x="9420" y="8689"/>
                  </a:lnTo>
                  <a:lnTo>
                    <a:pt x="9572" y="8496"/>
                  </a:lnTo>
                  <a:lnTo>
                    <a:pt x="9723" y="8289"/>
                  </a:lnTo>
                  <a:lnTo>
                    <a:pt x="9861" y="8069"/>
                  </a:lnTo>
                  <a:lnTo>
                    <a:pt x="9985" y="7848"/>
                  </a:lnTo>
                  <a:lnTo>
                    <a:pt x="10109" y="7613"/>
                  </a:lnTo>
                  <a:lnTo>
                    <a:pt x="10206" y="7379"/>
                  </a:lnTo>
                  <a:lnTo>
                    <a:pt x="10302" y="7145"/>
                  </a:lnTo>
                  <a:lnTo>
                    <a:pt x="10385" y="6896"/>
                  </a:lnTo>
                  <a:lnTo>
                    <a:pt x="10468" y="6634"/>
                  </a:lnTo>
                  <a:lnTo>
                    <a:pt x="10523" y="6386"/>
                  </a:lnTo>
                  <a:lnTo>
                    <a:pt x="10564" y="6124"/>
                  </a:lnTo>
                  <a:lnTo>
                    <a:pt x="10606" y="5862"/>
                  </a:lnTo>
                  <a:lnTo>
                    <a:pt x="10620" y="5586"/>
                  </a:lnTo>
                  <a:lnTo>
                    <a:pt x="10633" y="5310"/>
                  </a:lnTo>
                  <a:lnTo>
                    <a:pt x="10620" y="5035"/>
                  </a:lnTo>
                  <a:lnTo>
                    <a:pt x="10606" y="4772"/>
                  </a:lnTo>
                  <a:lnTo>
                    <a:pt x="10564" y="4497"/>
                  </a:lnTo>
                  <a:lnTo>
                    <a:pt x="10523" y="4235"/>
                  </a:lnTo>
                  <a:lnTo>
                    <a:pt x="10468" y="3986"/>
                  </a:lnTo>
                  <a:lnTo>
                    <a:pt x="10385" y="3738"/>
                  </a:lnTo>
                  <a:lnTo>
                    <a:pt x="10302" y="3490"/>
                  </a:lnTo>
                  <a:lnTo>
                    <a:pt x="10206" y="3242"/>
                  </a:lnTo>
                  <a:lnTo>
                    <a:pt x="10109" y="3007"/>
                  </a:lnTo>
                  <a:lnTo>
                    <a:pt x="9985" y="2773"/>
                  </a:lnTo>
                  <a:lnTo>
                    <a:pt x="9861" y="2552"/>
                  </a:lnTo>
                  <a:lnTo>
                    <a:pt x="9723" y="2345"/>
                  </a:lnTo>
                  <a:lnTo>
                    <a:pt x="9572" y="2138"/>
                  </a:lnTo>
                  <a:lnTo>
                    <a:pt x="9420" y="1932"/>
                  </a:lnTo>
                  <a:lnTo>
                    <a:pt x="9254" y="1738"/>
                  </a:lnTo>
                  <a:lnTo>
                    <a:pt x="9075" y="1559"/>
                  </a:lnTo>
                  <a:lnTo>
                    <a:pt x="8882" y="1380"/>
                  </a:lnTo>
                  <a:lnTo>
                    <a:pt x="8703" y="1214"/>
                  </a:lnTo>
                  <a:lnTo>
                    <a:pt x="8496" y="1049"/>
                  </a:lnTo>
                  <a:lnTo>
                    <a:pt x="8289" y="911"/>
                  </a:lnTo>
                  <a:lnTo>
                    <a:pt x="8068" y="773"/>
                  </a:lnTo>
                  <a:lnTo>
                    <a:pt x="7848" y="635"/>
                  </a:lnTo>
                  <a:lnTo>
                    <a:pt x="7613" y="525"/>
                  </a:lnTo>
                  <a:lnTo>
                    <a:pt x="7379" y="415"/>
                  </a:lnTo>
                  <a:lnTo>
                    <a:pt x="7144" y="318"/>
                  </a:lnTo>
                  <a:lnTo>
                    <a:pt x="6896" y="235"/>
                  </a:lnTo>
                  <a:lnTo>
                    <a:pt x="6648" y="166"/>
                  </a:lnTo>
                  <a:lnTo>
                    <a:pt x="6386" y="111"/>
                  </a:lnTo>
                  <a:lnTo>
                    <a:pt x="6124" y="56"/>
                  </a:lnTo>
                  <a:lnTo>
                    <a:pt x="5862" y="28"/>
                  </a:lnTo>
                  <a:lnTo>
                    <a:pt x="5586" y="1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4202675" y="2649250"/>
              <a:ext cx="265525" cy="265850"/>
            </a:xfrm>
            <a:custGeom>
              <a:avLst/>
              <a:gdLst/>
              <a:ahLst/>
              <a:cxnLst/>
              <a:rect l="0" t="0" r="0" b="0"/>
              <a:pathLst>
                <a:path w="10621" h="10634" extrusionOk="0">
                  <a:moveTo>
                    <a:pt x="5035" y="0"/>
                  </a:moveTo>
                  <a:lnTo>
                    <a:pt x="4773" y="28"/>
                  </a:lnTo>
                  <a:lnTo>
                    <a:pt x="4497" y="55"/>
                  </a:lnTo>
                  <a:lnTo>
                    <a:pt x="4235" y="111"/>
                  </a:lnTo>
                  <a:lnTo>
                    <a:pt x="3987" y="166"/>
                  </a:lnTo>
                  <a:lnTo>
                    <a:pt x="3738" y="235"/>
                  </a:lnTo>
                  <a:lnTo>
                    <a:pt x="3490" y="317"/>
                  </a:lnTo>
                  <a:lnTo>
                    <a:pt x="3242" y="414"/>
                  </a:lnTo>
                  <a:lnTo>
                    <a:pt x="3007" y="524"/>
                  </a:lnTo>
                  <a:lnTo>
                    <a:pt x="2773" y="635"/>
                  </a:lnTo>
                  <a:lnTo>
                    <a:pt x="2552" y="773"/>
                  </a:lnTo>
                  <a:lnTo>
                    <a:pt x="2345" y="910"/>
                  </a:lnTo>
                  <a:lnTo>
                    <a:pt x="2139" y="1048"/>
                  </a:lnTo>
                  <a:lnTo>
                    <a:pt x="1932" y="1214"/>
                  </a:lnTo>
                  <a:lnTo>
                    <a:pt x="1739" y="1379"/>
                  </a:lnTo>
                  <a:lnTo>
                    <a:pt x="1559" y="1559"/>
                  </a:lnTo>
                  <a:lnTo>
                    <a:pt x="1380" y="1738"/>
                  </a:lnTo>
                  <a:lnTo>
                    <a:pt x="1215" y="1931"/>
                  </a:lnTo>
                  <a:lnTo>
                    <a:pt x="1049" y="2138"/>
                  </a:lnTo>
                  <a:lnTo>
                    <a:pt x="911" y="2345"/>
                  </a:lnTo>
                  <a:lnTo>
                    <a:pt x="773" y="2552"/>
                  </a:lnTo>
                  <a:lnTo>
                    <a:pt x="635" y="2786"/>
                  </a:lnTo>
                  <a:lnTo>
                    <a:pt x="525" y="3007"/>
                  </a:lnTo>
                  <a:lnTo>
                    <a:pt x="415" y="3241"/>
                  </a:lnTo>
                  <a:lnTo>
                    <a:pt x="318" y="3489"/>
                  </a:lnTo>
                  <a:lnTo>
                    <a:pt x="235" y="3738"/>
                  </a:lnTo>
                  <a:lnTo>
                    <a:pt x="166" y="3986"/>
                  </a:lnTo>
                  <a:lnTo>
                    <a:pt x="111" y="4248"/>
                  </a:lnTo>
                  <a:lnTo>
                    <a:pt x="56" y="4510"/>
                  </a:lnTo>
                  <a:lnTo>
                    <a:pt x="29" y="4772"/>
                  </a:lnTo>
                  <a:lnTo>
                    <a:pt x="1" y="5034"/>
                  </a:lnTo>
                  <a:lnTo>
                    <a:pt x="1" y="5310"/>
                  </a:lnTo>
                  <a:lnTo>
                    <a:pt x="1" y="5586"/>
                  </a:lnTo>
                  <a:lnTo>
                    <a:pt x="29" y="5861"/>
                  </a:lnTo>
                  <a:lnTo>
                    <a:pt x="56" y="6123"/>
                  </a:lnTo>
                  <a:lnTo>
                    <a:pt x="111" y="6385"/>
                  </a:lnTo>
                  <a:lnTo>
                    <a:pt x="166" y="6634"/>
                  </a:lnTo>
                  <a:lnTo>
                    <a:pt x="235" y="6896"/>
                  </a:lnTo>
                  <a:lnTo>
                    <a:pt x="318" y="7144"/>
                  </a:lnTo>
                  <a:lnTo>
                    <a:pt x="415" y="7378"/>
                  </a:lnTo>
                  <a:lnTo>
                    <a:pt x="525" y="7613"/>
                  </a:lnTo>
                  <a:lnTo>
                    <a:pt x="635" y="7847"/>
                  </a:lnTo>
                  <a:lnTo>
                    <a:pt x="773" y="8068"/>
                  </a:lnTo>
                  <a:lnTo>
                    <a:pt x="911" y="8289"/>
                  </a:lnTo>
                  <a:lnTo>
                    <a:pt x="1049" y="8495"/>
                  </a:lnTo>
                  <a:lnTo>
                    <a:pt x="1215" y="8689"/>
                  </a:lnTo>
                  <a:lnTo>
                    <a:pt x="1380" y="8882"/>
                  </a:lnTo>
                  <a:lnTo>
                    <a:pt x="1559" y="9075"/>
                  </a:lnTo>
                  <a:lnTo>
                    <a:pt x="1739" y="9240"/>
                  </a:lnTo>
                  <a:lnTo>
                    <a:pt x="1932" y="9419"/>
                  </a:lnTo>
                  <a:lnTo>
                    <a:pt x="2139" y="9571"/>
                  </a:lnTo>
                  <a:lnTo>
                    <a:pt x="2345" y="9723"/>
                  </a:lnTo>
                  <a:lnTo>
                    <a:pt x="2552" y="9861"/>
                  </a:lnTo>
                  <a:lnTo>
                    <a:pt x="2773" y="9985"/>
                  </a:lnTo>
                  <a:lnTo>
                    <a:pt x="3007" y="10109"/>
                  </a:lnTo>
                  <a:lnTo>
                    <a:pt x="3242" y="10206"/>
                  </a:lnTo>
                  <a:lnTo>
                    <a:pt x="3490" y="10302"/>
                  </a:lnTo>
                  <a:lnTo>
                    <a:pt x="3738" y="10385"/>
                  </a:lnTo>
                  <a:lnTo>
                    <a:pt x="3987" y="10454"/>
                  </a:lnTo>
                  <a:lnTo>
                    <a:pt x="4235" y="10523"/>
                  </a:lnTo>
                  <a:lnTo>
                    <a:pt x="4497" y="10564"/>
                  </a:lnTo>
                  <a:lnTo>
                    <a:pt x="4773" y="10606"/>
                  </a:lnTo>
                  <a:lnTo>
                    <a:pt x="5035" y="10619"/>
                  </a:lnTo>
                  <a:lnTo>
                    <a:pt x="5311" y="10633"/>
                  </a:lnTo>
                  <a:lnTo>
                    <a:pt x="5586" y="10619"/>
                  </a:lnTo>
                  <a:lnTo>
                    <a:pt x="5862" y="10606"/>
                  </a:lnTo>
                  <a:lnTo>
                    <a:pt x="6124" y="10564"/>
                  </a:lnTo>
                  <a:lnTo>
                    <a:pt x="6386" y="10523"/>
                  </a:lnTo>
                  <a:lnTo>
                    <a:pt x="6634" y="10454"/>
                  </a:lnTo>
                  <a:lnTo>
                    <a:pt x="6896" y="10385"/>
                  </a:lnTo>
                  <a:lnTo>
                    <a:pt x="7145" y="10302"/>
                  </a:lnTo>
                  <a:lnTo>
                    <a:pt x="7379" y="10206"/>
                  </a:lnTo>
                  <a:lnTo>
                    <a:pt x="7614" y="10109"/>
                  </a:lnTo>
                  <a:lnTo>
                    <a:pt x="7848" y="9985"/>
                  </a:lnTo>
                  <a:lnTo>
                    <a:pt x="8069" y="9861"/>
                  </a:lnTo>
                  <a:lnTo>
                    <a:pt x="8289" y="9723"/>
                  </a:lnTo>
                  <a:lnTo>
                    <a:pt x="8496" y="9571"/>
                  </a:lnTo>
                  <a:lnTo>
                    <a:pt x="8689" y="9419"/>
                  </a:lnTo>
                  <a:lnTo>
                    <a:pt x="8882" y="9240"/>
                  </a:lnTo>
                  <a:lnTo>
                    <a:pt x="9075" y="9075"/>
                  </a:lnTo>
                  <a:lnTo>
                    <a:pt x="9241" y="8882"/>
                  </a:lnTo>
                  <a:lnTo>
                    <a:pt x="9406" y="8689"/>
                  </a:lnTo>
                  <a:lnTo>
                    <a:pt x="9572" y="8495"/>
                  </a:lnTo>
                  <a:lnTo>
                    <a:pt x="9724" y="8289"/>
                  </a:lnTo>
                  <a:lnTo>
                    <a:pt x="9862" y="8068"/>
                  </a:lnTo>
                  <a:lnTo>
                    <a:pt x="9986" y="7847"/>
                  </a:lnTo>
                  <a:lnTo>
                    <a:pt x="10096" y="7613"/>
                  </a:lnTo>
                  <a:lnTo>
                    <a:pt x="10206" y="7378"/>
                  </a:lnTo>
                  <a:lnTo>
                    <a:pt x="10303" y="7144"/>
                  </a:lnTo>
                  <a:lnTo>
                    <a:pt x="10386" y="6896"/>
                  </a:lnTo>
                  <a:lnTo>
                    <a:pt x="10455" y="6634"/>
                  </a:lnTo>
                  <a:lnTo>
                    <a:pt x="10524" y="6385"/>
                  </a:lnTo>
                  <a:lnTo>
                    <a:pt x="10565" y="6123"/>
                  </a:lnTo>
                  <a:lnTo>
                    <a:pt x="10592" y="5861"/>
                  </a:lnTo>
                  <a:lnTo>
                    <a:pt x="10620" y="5586"/>
                  </a:lnTo>
                  <a:lnTo>
                    <a:pt x="10620" y="5310"/>
                  </a:lnTo>
                  <a:lnTo>
                    <a:pt x="10620" y="5034"/>
                  </a:lnTo>
                  <a:lnTo>
                    <a:pt x="10592" y="4772"/>
                  </a:lnTo>
                  <a:lnTo>
                    <a:pt x="10565" y="4510"/>
                  </a:lnTo>
                  <a:lnTo>
                    <a:pt x="10524" y="4248"/>
                  </a:lnTo>
                  <a:lnTo>
                    <a:pt x="10455" y="3986"/>
                  </a:lnTo>
                  <a:lnTo>
                    <a:pt x="10386" y="3738"/>
                  </a:lnTo>
                  <a:lnTo>
                    <a:pt x="10303" y="3489"/>
                  </a:lnTo>
                  <a:lnTo>
                    <a:pt x="10206" y="3241"/>
                  </a:lnTo>
                  <a:lnTo>
                    <a:pt x="10096" y="3007"/>
                  </a:lnTo>
                  <a:lnTo>
                    <a:pt x="9986" y="2786"/>
                  </a:lnTo>
                  <a:lnTo>
                    <a:pt x="9862" y="2552"/>
                  </a:lnTo>
                  <a:lnTo>
                    <a:pt x="9724" y="2345"/>
                  </a:lnTo>
                  <a:lnTo>
                    <a:pt x="9572" y="2138"/>
                  </a:lnTo>
                  <a:lnTo>
                    <a:pt x="9406" y="1931"/>
                  </a:lnTo>
                  <a:lnTo>
                    <a:pt x="9241" y="1738"/>
                  </a:lnTo>
                  <a:lnTo>
                    <a:pt x="9075" y="1559"/>
                  </a:lnTo>
                  <a:lnTo>
                    <a:pt x="8882" y="1379"/>
                  </a:lnTo>
                  <a:lnTo>
                    <a:pt x="8689" y="1214"/>
                  </a:lnTo>
                  <a:lnTo>
                    <a:pt x="8496" y="1048"/>
                  </a:lnTo>
                  <a:lnTo>
                    <a:pt x="8289" y="910"/>
                  </a:lnTo>
                  <a:lnTo>
                    <a:pt x="8069" y="773"/>
                  </a:lnTo>
                  <a:lnTo>
                    <a:pt x="7848" y="635"/>
                  </a:lnTo>
                  <a:lnTo>
                    <a:pt x="7614" y="524"/>
                  </a:lnTo>
                  <a:lnTo>
                    <a:pt x="7379" y="414"/>
                  </a:lnTo>
                  <a:lnTo>
                    <a:pt x="7145" y="317"/>
                  </a:lnTo>
                  <a:lnTo>
                    <a:pt x="6896" y="235"/>
                  </a:lnTo>
                  <a:lnTo>
                    <a:pt x="6634" y="166"/>
                  </a:lnTo>
                  <a:lnTo>
                    <a:pt x="6386" y="111"/>
                  </a:lnTo>
                  <a:lnTo>
                    <a:pt x="6124" y="55"/>
                  </a:lnTo>
                  <a:lnTo>
                    <a:pt x="5862" y="28"/>
                  </a:lnTo>
                  <a:lnTo>
                    <a:pt x="5586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4068225" y="2680275"/>
              <a:ext cx="78975" cy="78975"/>
            </a:xfrm>
            <a:custGeom>
              <a:avLst/>
              <a:gdLst/>
              <a:ahLst/>
              <a:cxnLst/>
              <a:rect l="0" t="0" r="0" b="0"/>
              <a:pathLst>
                <a:path w="3159" h="3159" extrusionOk="0">
                  <a:moveTo>
                    <a:pt x="1407" y="0"/>
                  </a:moveTo>
                  <a:lnTo>
                    <a:pt x="1255" y="28"/>
                  </a:lnTo>
                  <a:lnTo>
                    <a:pt x="1104" y="69"/>
                  </a:lnTo>
                  <a:lnTo>
                    <a:pt x="966" y="125"/>
                  </a:lnTo>
                  <a:lnTo>
                    <a:pt x="828" y="194"/>
                  </a:lnTo>
                  <a:lnTo>
                    <a:pt x="690" y="262"/>
                  </a:lnTo>
                  <a:lnTo>
                    <a:pt x="566" y="359"/>
                  </a:lnTo>
                  <a:lnTo>
                    <a:pt x="456" y="456"/>
                  </a:lnTo>
                  <a:lnTo>
                    <a:pt x="359" y="580"/>
                  </a:lnTo>
                  <a:lnTo>
                    <a:pt x="263" y="690"/>
                  </a:lnTo>
                  <a:lnTo>
                    <a:pt x="180" y="828"/>
                  </a:lnTo>
                  <a:lnTo>
                    <a:pt x="125" y="966"/>
                  </a:lnTo>
                  <a:lnTo>
                    <a:pt x="69" y="1104"/>
                  </a:lnTo>
                  <a:lnTo>
                    <a:pt x="28" y="1255"/>
                  </a:lnTo>
                  <a:lnTo>
                    <a:pt x="0" y="1421"/>
                  </a:lnTo>
                  <a:lnTo>
                    <a:pt x="0" y="1573"/>
                  </a:lnTo>
                  <a:lnTo>
                    <a:pt x="0" y="1738"/>
                  </a:lnTo>
                  <a:lnTo>
                    <a:pt x="28" y="1890"/>
                  </a:lnTo>
                  <a:lnTo>
                    <a:pt x="69" y="2042"/>
                  </a:lnTo>
                  <a:lnTo>
                    <a:pt x="125" y="2193"/>
                  </a:lnTo>
                  <a:lnTo>
                    <a:pt x="180" y="2331"/>
                  </a:lnTo>
                  <a:lnTo>
                    <a:pt x="263" y="2455"/>
                  </a:lnTo>
                  <a:lnTo>
                    <a:pt x="359" y="2579"/>
                  </a:lnTo>
                  <a:lnTo>
                    <a:pt x="456" y="2690"/>
                  </a:lnTo>
                  <a:lnTo>
                    <a:pt x="566" y="2800"/>
                  </a:lnTo>
                  <a:lnTo>
                    <a:pt x="690" y="2883"/>
                  </a:lnTo>
                  <a:lnTo>
                    <a:pt x="828" y="2966"/>
                  </a:lnTo>
                  <a:lnTo>
                    <a:pt x="966" y="3034"/>
                  </a:lnTo>
                  <a:lnTo>
                    <a:pt x="1104" y="3090"/>
                  </a:lnTo>
                  <a:lnTo>
                    <a:pt x="1255" y="3117"/>
                  </a:lnTo>
                  <a:lnTo>
                    <a:pt x="1407" y="3145"/>
                  </a:lnTo>
                  <a:lnTo>
                    <a:pt x="1573" y="3159"/>
                  </a:lnTo>
                  <a:lnTo>
                    <a:pt x="1738" y="3145"/>
                  </a:lnTo>
                  <a:lnTo>
                    <a:pt x="1890" y="3117"/>
                  </a:lnTo>
                  <a:lnTo>
                    <a:pt x="2042" y="3090"/>
                  </a:lnTo>
                  <a:lnTo>
                    <a:pt x="2193" y="3034"/>
                  </a:lnTo>
                  <a:lnTo>
                    <a:pt x="2331" y="2966"/>
                  </a:lnTo>
                  <a:lnTo>
                    <a:pt x="2455" y="2883"/>
                  </a:lnTo>
                  <a:lnTo>
                    <a:pt x="2579" y="2800"/>
                  </a:lnTo>
                  <a:lnTo>
                    <a:pt x="2690" y="2690"/>
                  </a:lnTo>
                  <a:lnTo>
                    <a:pt x="2786" y="2579"/>
                  </a:lnTo>
                  <a:lnTo>
                    <a:pt x="2883" y="2455"/>
                  </a:lnTo>
                  <a:lnTo>
                    <a:pt x="2966" y="2331"/>
                  </a:lnTo>
                  <a:lnTo>
                    <a:pt x="3035" y="2193"/>
                  </a:lnTo>
                  <a:lnTo>
                    <a:pt x="3076" y="2042"/>
                  </a:lnTo>
                  <a:lnTo>
                    <a:pt x="3117" y="1890"/>
                  </a:lnTo>
                  <a:lnTo>
                    <a:pt x="3145" y="1738"/>
                  </a:lnTo>
                  <a:lnTo>
                    <a:pt x="3159" y="1573"/>
                  </a:lnTo>
                  <a:lnTo>
                    <a:pt x="3145" y="1421"/>
                  </a:lnTo>
                  <a:lnTo>
                    <a:pt x="3117" y="1255"/>
                  </a:lnTo>
                  <a:lnTo>
                    <a:pt x="3076" y="1104"/>
                  </a:lnTo>
                  <a:lnTo>
                    <a:pt x="3035" y="966"/>
                  </a:lnTo>
                  <a:lnTo>
                    <a:pt x="2966" y="828"/>
                  </a:lnTo>
                  <a:lnTo>
                    <a:pt x="2883" y="690"/>
                  </a:lnTo>
                  <a:lnTo>
                    <a:pt x="2786" y="580"/>
                  </a:lnTo>
                  <a:lnTo>
                    <a:pt x="2690" y="456"/>
                  </a:lnTo>
                  <a:lnTo>
                    <a:pt x="2579" y="359"/>
                  </a:lnTo>
                  <a:lnTo>
                    <a:pt x="2455" y="262"/>
                  </a:lnTo>
                  <a:lnTo>
                    <a:pt x="2331" y="194"/>
                  </a:lnTo>
                  <a:lnTo>
                    <a:pt x="2193" y="125"/>
                  </a:lnTo>
                  <a:lnTo>
                    <a:pt x="2042" y="69"/>
                  </a:lnTo>
                  <a:lnTo>
                    <a:pt x="1890" y="28"/>
                  </a:lnTo>
                  <a:lnTo>
                    <a:pt x="1738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4654350" y="3247775"/>
              <a:ext cx="157575" cy="106200"/>
            </a:xfrm>
            <a:custGeom>
              <a:avLst/>
              <a:gdLst/>
              <a:ahLst/>
              <a:cxnLst/>
              <a:rect l="0" t="0" r="0" b="0"/>
              <a:pathLst>
                <a:path w="6303" h="4248" extrusionOk="0">
                  <a:moveTo>
                    <a:pt x="3158" y="0"/>
                  </a:moveTo>
                  <a:lnTo>
                    <a:pt x="2827" y="14"/>
                  </a:lnTo>
                  <a:lnTo>
                    <a:pt x="2524" y="69"/>
                  </a:lnTo>
                  <a:lnTo>
                    <a:pt x="2221" y="152"/>
                  </a:lnTo>
                  <a:lnTo>
                    <a:pt x="1931" y="249"/>
                  </a:lnTo>
                  <a:lnTo>
                    <a:pt x="1655" y="387"/>
                  </a:lnTo>
                  <a:lnTo>
                    <a:pt x="1393" y="538"/>
                  </a:lnTo>
                  <a:lnTo>
                    <a:pt x="1145" y="731"/>
                  </a:lnTo>
                  <a:lnTo>
                    <a:pt x="924" y="924"/>
                  </a:lnTo>
                  <a:lnTo>
                    <a:pt x="717" y="1159"/>
                  </a:lnTo>
                  <a:lnTo>
                    <a:pt x="538" y="1393"/>
                  </a:lnTo>
                  <a:lnTo>
                    <a:pt x="386" y="1655"/>
                  </a:lnTo>
                  <a:lnTo>
                    <a:pt x="248" y="1931"/>
                  </a:lnTo>
                  <a:lnTo>
                    <a:pt x="138" y="2221"/>
                  </a:lnTo>
                  <a:lnTo>
                    <a:pt x="69" y="2524"/>
                  </a:lnTo>
                  <a:lnTo>
                    <a:pt x="14" y="2841"/>
                  </a:lnTo>
                  <a:lnTo>
                    <a:pt x="0" y="3159"/>
                  </a:lnTo>
                  <a:lnTo>
                    <a:pt x="14" y="3448"/>
                  </a:lnTo>
                  <a:lnTo>
                    <a:pt x="55" y="3724"/>
                  </a:lnTo>
                  <a:lnTo>
                    <a:pt x="111" y="3986"/>
                  </a:lnTo>
                  <a:lnTo>
                    <a:pt x="193" y="4248"/>
                  </a:lnTo>
                  <a:lnTo>
                    <a:pt x="6110" y="4248"/>
                  </a:lnTo>
                  <a:lnTo>
                    <a:pt x="6192" y="3986"/>
                  </a:lnTo>
                  <a:lnTo>
                    <a:pt x="6261" y="3724"/>
                  </a:lnTo>
                  <a:lnTo>
                    <a:pt x="6289" y="3448"/>
                  </a:lnTo>
                  <a:lnTo>
                    <a:pt x="6303" y="3159"/>
                  </a:lnTo>
                  <a:lnTo>
                    <a:pt x="6289" y="2841"/>
                  </a:lnTo>
                  <a:lnTo>
                    <a:pt x="6248" y="2524"/>
                  </a:lnTo>
                  <a:lnTo>
                    <a:pt x="6165" y="2221"/>
                  </a:lnTo>
                  <a:lnTo>
                    <a:pt x="6054" y="1931"/>
                  </a:lnTo>
                  <a:lnTo>
                    <a:pt x="5930" y="1655"/>
                  </a:lnTo>
                  <a:lnTo>
                    <a:pt x="5765" y="1393"/>
                  </a:lnTo>
                  <a:lnTo>
                    <a:pt x="5586" y="1159"/>
                  </a:lnTo>
                  <a:lnTo>
                    <a:pt x="5379" y="924"/>
                  </a:lnTo>
                  <a:lnTo>
                    <a:pt x="5158" y="731"/>
                  </a:lnTo>
                  <a:lnTo>
                    <a:pt x="4924" y="538"/>
                  </a:lnTo>
                  <a:lnTo>
                    <a:pt x="4662" y="387"/>
                  </a:lnTo>
                  <a:lnTo>
                    <a:pt x="4386" y="249"/>
                  </a:lnTo>
                  <a:lnTo>
                    <a:pt x="4096" y="152"/>
                  </a:lnTo>
                  <a:lnTo>
                    <a:pt x="3793" y="69"/>
                  </a:lnTo>
                  <a:lnTo>
                    <a:pt x="3476" y="14"/>
                  </a:lnTo>
                  <a:lnTo>
                    <a:pt x="3158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4134075" y="3132275"/>
              <a:ext cx="265850" cy="221700"/>
            </a:xfrm>
            <a:custGeom>
              <a:avLst/>
              <a:gdLst/>
              <a:ahLst/>
              <a:cxnLst/>
              <a:rect l="0" t="0" r="0" b="0"/>
              <a:pathLst>
                <a:path w="10634" h="8868" extrusionOk="0">
                  <a:moveTo>
                    <a:pt x="5310" y="0"/>
                  </a:moveTo>
                  <a:lnTo>
                    <a:pt x="5048" y="14"/>
                  </a:lnTo>
                  <a:lnTo>
                    <a:pt x="4772" y="28"/>
                  </a:lnTo>
                  <a:lnTo>
                    <a:pt x="4510" y="69"/>
                  </a:lnTo>
                  <a:lnTo>
                    <a:pt x="4248" y="111"/>
                  </a:lnTo>
                  <a:lnTo>
                    <a:pt x="3986" y="180"/>
                  </a:lnTo>
                  <a:lnTo>
                    <a:pt x="3738" y="249"/>
                  </a:lnTo>
                  <a:lnTo>
                    <a:pt x="3490" y="331"/>
                  </a:lnTo>
                  <a:lnTo>
                    <a:pt x="3241" y="428"/>
                  </a:lnTo>
                  <a:lnTo>
                    <a:pt x="3007" y="524"/>
                  </a:lnTo>
                  <a:lnTo>
                    <a:pt x="2786" y="649"/>
                  </a:lnTo>
                  <a:lnTo>
                    <a:pt x="2566" y="773"/>
                  </a:lnTo>
                  <a:lnTo>
                    <a:pt x="2345" y="911"/>
                  </a:lnTo>
                  <a:lnTo>
                    <a:pt x="2138" y="1062"/>
                  </a:lnTo>
                  <a:lnTo>
                    <a:pt x="1931" y="1214"/>
                  </a:lnTo>
                  <a:lnTo>
                    <a:pt x="1738" y="1393"/>
                  </a:lnTo>
                  <a:lnTo>
                    <a:pt x="1559" y="1559"/>
                  </a:lnTo>
                  <a:lnTo>
                    <a:pt x="1380" y="1752"/>
                  </a:lnTo>
                  <a:lnTo>
                    <a:pt x="1214" y="1945"/>
                  </a:lnTo>
                  <a:lnTo>
                    <a:pt x="1062" y="2138"/>
                  </a:lnTo>
                  <a:lnTo>
                    <a:pt x="911" y="2345"/>
                  </a:lnTo>
                  <a:lnTo>
                    <a:pt x="773" y="2566"/>
                  </a:lnTo>
                  <a:lnTo>
                    <a:pt x="649" y="2786"/>
                  </a:lnTo>
                  <a:lnTo>
                    <a:pt x="525" y="3021"/>
                  </a:lnTo>
                  <a:lnTo>
                    <a:pt x="414" y="3255"/>
                  </a:lnTo>
                  <a:lnTo>
                    <a:pt x="332" y="3490"/>
                  </a:lnTo>
                  <a:lnTo>
                    <a:pt x="235" y="3738"/>
                  </a:lnTo>
                  <a:lnTo>
                    <a:pt x="166" y="3986"/>
                  </a:lnTo>
                  <a:lnTo>
                    <a:pt x="111" y="4248"/>
                  </a:lnTo>
                  <a:lnTo>
                    <a:pt x="70" y="4510"/>
                  </a:lnTo>
                  <a:lnTo>
                    <a:pt x="28" y="4772"/>
                  </a:lnTo>
                  <a:lnTo>
                    <a:pt x="14" y="5048"/>
                  </a:lnTo>
                  <a:lnTo>
                    <a:pt x="1" y="5324"/>
                  </a:lnTo>
                  <a:lnTo>
                    <a:pt x="14" y="5572"/>
                  </a:lnTo>
                  <a:lnTo>
                    <a:pt x="28" y="5820"/>
                  </a:lnTo>
                  <a:lnTo>
                    <a:pt x="56" y="6068"/>
                  </a:lnTo>
                  <a:lnTo>
                    <a:pt x="97" y="6317"/>
                  </a:lnTo>
                  <a:lnTo>
                    <a:pt x="152" y="6565"/>
                  </a:lnTo>
                  <a:lnTo>
                    <a:pt x="207" y="6799"/>
                  </a:lnTo>
                  <a:lnTo>
                    <a:pt x="276" y="7020"/>
                  </a:lnTo>
                  <a:lnTo>
                    <a:pt x="359" y="7254"/>
                  </a:lnTo>
                  <a:lnTo>
                    <a:pt x="456" y="7475"/>
                  </a:lnTo>
                  <a:lnTo>
                    <a:pt x="566" y="7696"/>
                  </a:lnTo>
                  <a:lnTo>
                    <a:pt x="676" y="7903"/>
                  </a:lnTo>
                  <a:lnTo>
                    <a:pt x="787" y="8110"/>
                  </a:lnTo>
                  <a:lnTo>
                    <a:pt x="925" y="8303"/>
                  </a:lnTo>
                  <a:lnTo>
                    <a:pt x="1062" y="8496"/>
                  </a:lnTo>
                  <a:lnTo>
                    <a:pt x="1200" y="8689"/>
                  </a:lnTo>
                  <a:lnTo>
                    <a:pt x="1366" y="8868"/>
                  </a:lnTo>
                  <a:lnTo>
                    <a:pt x="9268" y="8868"/>
                  </a:lnTo>
                  <a:lnTo>
                    <a:pt x="9434" y="8689"/>
                  </a:lnTo>
                  <a:lnTo>
                    <a:pt x="9572" y="8496"/>
                  </a:lnTo>
                  <a:lnTo>
                    <a:pt x="9709" y="8303"/>
                  </a:lnTo>
                  <a:lnTo>
                    <a:pt x="9847" y="8110"/>
                  </a:lnTo>
                  <a:lnTo>
                    <a:pt x="9958" y="7903"/>
                  </a:lnTo>
                  <a:lnTo>
                    <a:pt x="10068" y="7696"/>
                  </a:lnTo>
                  <a:lnTo>
                    <a:pt x="10178" y="7475"/>
                  </a:lnTo>
                  <a:lnTo>
                    <a:pt x="10275" y="7254"/>
                  </a:lnTo>
                  <a:lnTo>
                    <a:pt x="10344" y="7020"/>
                  </a:lnTo>
                  <a:lnTo>
                    <a:pt x="10427" y="6799"/>
                  </a:lnTo>
                  <a:lnTo>
                    <a:pt x="10482" y="6565"/>
                  </a:lnTo>
                  <a:lnTo>
                    <a:pt x="10537" y="6317"/>
                  </a:lnTo>
                  <a:lnTo>
                    <a:pt x="10578" y="6068"/>
                  </a:lnTo>
                  <a:lnTo>
                    <a:pt x="10606" y="5820"/>
                  </a:lnTo>
                  <a:lnTo>
                    <a:pt x="10620" y="5572"/>
                  </a:lnTo>
                  <a:lnTo>
                    <a:pt x="10633" y="5324"/>
                  </a:lnTo>
                  <a:lnTo>
                    <a:pt x="10620" y="5048"/>
                  </a:lnTo>
                  <a:lnTo>
                    <a:pt x="10606" y="4772"/>
                  </a:lnTo>
                  <a:lnTo>
                    <a:pt x="10564" y="4510"/>
                  </a:lnTo>
                  <a:lnTo>
                    <a:pt x="10523" y="4248"/>
                  </a:lnTo>
                  <a:lnTo>
                    <a:pt x="10468" y="3986"/>
                  </a:lnTo>
                  <a:lnTo>
                    <a:pt x="10385" y="3738"/>
                  </a:lnTo>
                  <a:lnTo>
                    <a:pt x="10302" y="3490"/>
                  </a:lnTo>
                  <a:lnTo>
                    <a:pt x="10206" y="3255"/>
                  </a:lnTo>
                  <a:lnTo>
                    <a:pt x="10109" y="3021"/>
                  </a:lnTo>
                  <a:lnTo>
                    <a:pt x="9985" y="2786"/>
                  </a:lnTo>
                  <a:lnTo>
                    <a:pt x="9861" y="2566"/>
                  </a:lnTo>
                  <a:lnTo>
                    <a:pt x="9723" y="2345"/>
                  </a:lnTo>
                  <a:lnTo>
                    <a:pt x="9572" y="2138"/>
                  </a:lnTo>
                  <a:lnTo>
                    <a:pt x="9420" y="1945"/>
                  </a:lnTo>
                  <a:lnTo>
                    <a:pt x="9254" y="1752"/>
                  </a:lnTo>
                  <a:lnTo>
                    <a:pt x="9075" y="1559"/>
                  </a:lnTo>
                  <a:lnTo>
                    <a:pt x="8896" y="1393"/>
                  </a:lnTo>
                  <a:lnTo>
                    <a:pt x="8703" y="1214"/>
                  </a:lnTo>
                  <a:lnTo>
                    <a:pt x="8496" y="1062"/>
                  </a:lnTo>
                  <a:lnTo>
                    <a:pt x="8289" y="911"/>
                  </a:lnTo>
                  <a:lnTo>
                    <a:pt x="8068" y="773"/>
                  </a:lnTo>
                  <a:lnTo>
                    <a:pt x="7848" y="649"/>
                  </a:lnTo>
                  <a:lnTo>
                    <a:pt x="7627" y="524"/>
                  </a:lnTo>
                  <a:lnTo>
                    <a:pt x="7379" y="428"/>
                  </a:lnTo>
                  <a:lnTo>
                    <a:pt x="7144" y="331"/>
                  </a:lnTo>
                  <a:lnTo>
                    <a:pt x="6896" y="249"/>
                  </a:lnTo>
                  <a:lnTo>
                    <a:pt x="6648" y="180"/>
                  </a:lnTo>
                  <a:lnTo>
                    <a:pt x="6386" y="111"/>
                  </a:lnTo>
                  <a:lnTo>
                    <a:pt x="6124" y="69"/>
                  </a:lnTo>
                  <a:lnTo>
                    <a:pt x="5862" y="28"/>
                  </a:lnTo>
                  <a:lnTo>
                    <a:pt x="5586" y="14"/>
                  </a:lnTo>
                  <a:lnTo>
                    <a:pt x="5310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3972375" y="3276725"/>
              <a:ext cx="78975" cy="77250"/>
            </a:xfrm>
            <a:custGeom>
              <a:avLst/>
              <a:gdLst/>
              <a:ahLst/>
              <a:cxnLst/>
              <a:rect l="0" t="0" r="0" b="0"/>
              <a:pathLst>
                <a:path w="3159" h="3090" extrusionOk="0">
                  <a:moveTo>
                    <a:pt x="1421" y="1"/>
                  </a:moveTo>
                  <a:lnTo>
                    <a:pt x="1269" y="28"/>
                  </a:lnTo>
                  <a:lnTo>
                    <a:pt x="1118" y="70"/>
                  </a:lnTo>
                  <a:lnTo>
                    <a:pt x="966" y="125"/>
                  </a:lnTo>
                  <a:lnTo>
                    <a:pt x="828" y="194"/>
                  </a:lnTo>
                  <a:lnTo>
                    <a:pt x="704" y="263"/>
                  </a:lnTo>
                  <a:lnTo>
                    <a:pt x="580" y="359"/>
                  </a:lnTo>
                  <a:lnTo>
                    <a:pt x="469" y="456"/>
                  </a:lnTo>
                  <a:lnTo>
                    <a:pt x="359" y="566"/>
                  </a:lnTo>
                  <a:lnTo>
                    <a:pt x="276" y="690"/>
                  </a:lnTo>
                  <a:lnTo>
                    <a:pt x="194" y="828"/>
                  </a:lnTo>
                  <a:lnTo>
                    <a:pt x="125" y="966"/>
                  </a:lnTo>
                  <a:lnTo>
                    <a:pt x="70" y="1104"/>
                  </a:lnTo>
                  <a:lnTo>
                    <a:pt x="42" y="1256"/>
                  </a:lnTo>
                  <a:lnTo>
                    <a:pt x="14" y="1421"/>
                  </a:lnTo>
                  <a:lnTo>
                    <a:pt x="1" y="1573"/>
                  </a:lnTo>
                  <a:lnTo>
                    <a:pt x="14" y="1711"/>
                  </a:lnTo>
                  <a:lnTo>
                    <a:pt x="28" y="1835"/>
                  </a:lnTo>
                  <a:lnTo>
                    <a:pt x="56" y="1959"/>
                  </a:lnTo>
                  <a:lnTo>
                    <a:pt x="83" y="2083"/>
                  </a:lnTo>
                  <a:lnTo>
                    <a:pt x="138" y="2207"/>
                  </a:lnTo>
                  <a:lnTo>
                    <a:pt x="194" y="2318"/>
                  </a:lnTo>
                  <a:lnTo>
                    <a:pt x="249" y="2428"/>
                  </a:lnTo>
                  <a:lnTo>
                    <a:pt x="318" y="2525"/>
                  </a:lnTo>
                  <a:lnTo>
                    <a:pt x="401" y="2621"/>
                  </a:lnTo>
                  <a:lnTo>
                    <a:pt x="483" y="2718"/>
                  </a:lnTo>
                  <a:lnTo>
                    <a:pt x="580" y="2800"/>
                  </a:lnTo>
                  <a:lnTo>
                    <a:pt x="676" y="2869"/>
                  </a:lnTo>
                  <a:lnTo>
                    <a:pt x="787" y="2938"/>
                  </a:lnTo>
                  <a:lnTo>
                    <a:pt x="897" y="2993"/>
                  </a:lnTo>
                  <a:lnTo>
                    <a:pt x="1007" y="3049"/>
                  </a:lnTo>
                  <a:lnTo>
                    <a:pt x="1131" y="3090"/>
                  </a:lnTo>
                  <a:lnTo>
                    <a:pt x="2028" y="3090"/>
                  </a:lnTo>
                  <a:lnTo>
                    <a:pt x="2152" y="3049"/>
                  </a:lnTo>
                  <a:lnTo>
                    <a:pt x="2262" y="2993"/>
                  </a:lnTo>
                  <a:lnTo>
                    <a:pt x="2373" y="2938"/>
                  </a:lnTo>
                  <a:lnTo>
                    <a:pt x="2483" y="2869"/>
                  </a:lnTo>
                  <a:lnTo>
                    <a:pt x="2580" y="2800"/>
                  </a:lnTo>
                  <a:lnTo>
                    <a:pt x="2676" y="2718"/>
                  </a:lnTo>
                  <a:lnTo>
                    <a:pt x="2759" y="2621"/>
                  </a:lnTo>
                  <a:lnTo>
                    <a:pt x="2842" y="2525"/>
                  </a:lnTo>
                  <a:lnTo>
                    <a:pt x="2910" y="2428"/>
                  </a:lnTo>
                  <a:lnTo>
                    <a:pt x="2979" y="2318"/>
                  </a:lnTo>
                  <a:lnTo>
                    <a:pt x="3035" y="2207"/>
                  </a:lnTo>
                  <a:lnTo>
                    <a:pt x="3076" y="2083"/>
                  </a:lnTo>
                  <a:lnTo>
                    <a:pt x="3117" y="1959"/>
                  </a:lnTo>
                  <a:lnTo>
                    <a:pt x="3145" y="1835"/>
                  </a:lnTo>
                  <a:lnTo>
                    <a:pt x="3159" y="1711"/>
                  </a:lnTo>
                  <a:lnTo>
                    <a:pt x="3159" y="1573"/>
                  </a:lnTo>
                  <a:lnTo>
                    <a:pt x="3159" y="1421"/>
                  </a:lnTo>
                  <a:lnTo>
                    <a:pt x="3131" y="1256"/>
                  </a:lnTo>
                  <a:lnTo>
                    <a:pt x="3090" y="1104"/>
                  </a:lnTo>
                  <a:lnTo>
                    <a:pt x="3035" y="966"/>
                  </a:lnTo>
                  <a:lnTo>
                    <a:pt x="2966" y="828"/>
                  </a:lnTo>
                  <a:lnTo>
                    <a:pt x="2897" y="690"/>
                  </a:lnTo>
                  <a:lnTo>
                    <a:pt x="2800" y="566"/>
                  </a:lnTo>
                  <a:lnTo>
                    <a:pt x="2704" y="456"/>
                  </a:lnTo>
                  <a:lnTo>
                    <a:pt x="2580" y="359"/>
                  </a:lnTo>
                  <a:lnTo>
                    <a:pt x="2469" y="263"/>
                  </a:lnTo>
                  <a:lnTo>
                    <a:pt x="2331" y="194"/>
                  </a:lnTo>
                  <a:lnTo>
                    <a:pt x="2193" y="125"/>
                  </a:lnTo>
                  <a:lnTo>
                    <a:pt x="2055" y="70"/>
                  </a:lnTo>
                  <a:lnTo>
                    <a:pt x="1904" y="28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4850525" y="2481000"/>
              <a:ext cx="157575" cy="157925"/>
            </a:xfrm>
            <a:custGeom>
              <a:avLst/>
              <a:gdLst/>
              <a:ahLst/>
              <a:cxnLst/>
              <a:rect l="0" t="0" r="0" b="0"/>
              <a:pathLst>
                <a:path w="6303" h="6317" extrusionOk="0">
                  <a:moveTo>
                    <a:pt x="3145" y="0"/>
                  </a:moveTo>
                  <a:lnTo>
                    <a:pt x="2827" y="28"/>
                  </a:lnTo>
                  <a:lnTo>
                    <a:pt x="2510" y="69"/>
                  </a:lnTo>
                  <a:lnTo>
                    <a:pt x="2207" y="152"/>
                  </a:lnTo>
                  <a:lnTo>
                    <a:pt x="1917" y="248"/>
                  </a:lnTo>
                  <a:lnTo>
                    <a:pt x="1641" y="386"/>
                  </a:lnTo>
                  <a:lnTo>
                    <a:pt x="1379" y="538"/>
                  </a:lnTo>
                  <a:lnTo>
                    <a:pt x="1145" y="731"/>
                  </a:lnTo>
                  <a:lnTo>
                    <a:pt x="924" y="924"/>
                  </a:lnTo>
                  <a:lnTo>
                    <a:pt x="717" y="1159"/>
                  </a:lnTo>
                  <a:lnTo>
                    <a:pt x="538" y="1393"/>
                  </a:lnTo>
                  <a:lnTo>
                    <a:pt x="373" y="1655"/>
                  </a:lnTo>
                  <a:lnTo>
                    <a:pt x="249" y="1931"/>
                  </a:lnTo>
                  <a:lnTo>
                    <a:pt x="138" y="2221"/>
                  </a:lnTo>
                  <a:lnTo>
                    <a:pt x="55" y="2524"/>
                  </a:lnTo>
                  <a:lnTo>
                    <a:pt x="14" y="2841"/>
                  </a:lnTo>
                  <a:lnTo>
                    <a:pt x="0" y="3158"/>
                  </a:lnTo>
                  <a:lnTo>
                    <a:pt x="14" y="3489"/>
                  </a:lnTo>
                  <a:lnTo>
                    <a:pt x="55" y="3793"/>
                  </a:lnTo>
                  <a:lnTo>
                    <a:pt x="138" y="4096"/>
                  </a:lnTo>
                  <a:lnTo>
                    <a:pt x="249" y="4386"/>
                  </a:lnTo>
                  <a:lnTo>
                    <a:pt x="373" y="4662"/>
                  </a:lnTo>
                  <a:lnTo>
                    <a:pt x="538" y="4924"/>
                  </a:lnTo>
                  <a:lnTo>
                    <a:pt x="717" y="5172"/>
                  </a:lnTo>
                  <a:lnTo>
                    <a:pt x="924" y="5393"/>
                  </a:lnTo>
                  <a:lnTo>
                    <a:pt x="1145" y="5599"/>
                  </a:lnTo>
                  <a:lnTo>
                    <a:pt x="1379" y="5779"/>
                  </a:lnTo>
                  <a:lnTo>
                    <a:pt x="1641" y="5930"/>
                  </a:lnTo>
                  <a:lnTo>
                    <a:pt x="1917" y="6068"/>
                  </a:lnTo>
                  <a:lnTo>
                    <a:pt x="2207" y="6179"/>
                  </a:lnTo>
                  <a:lnTo>
                    <a:pt x="2510" y="6248"/>
                  </a:lnTo>
                  <a:lnTo>
                    <a:pt x="2827" y="6303"/>
                  </a:lnTo>
                  <a:lnTo>
                    <a:pt x="3145" y="6317"/>
                  </a:lnTo>
                  <a:lnTo>
                    <a:pt x="3476" y="6303"/>
                  </a:lnTo>
                  <a:lnTo>
                    <a:pt x="3779" y="6248"/>
                  </a:lnTo>
                  <a:lnTo>
                    <a:pt x="4082" y="6179"/>
                  </a:lnTo>
                  <a:lnTo>
                    <a:pt x="4372" y="6068"/>
                  </a:lnTo>
                  <a:lnTo>
                    <a:pt x="4648" y="5930"/>
                  </a:lnTo>
                  <a:lnTo>
                    <a:pt x="4910" y="5779"/>
                  </a:lnTo>
                  <a:lnTo>
                    <a:pt x="5158" y="5599"/>
                  </a:lnTo>
                  <a:lnTo>
                    <a:pt x="5379" y="5393"/>
                  </a:lnTo>
                  <a:lnTo>
                    <a:pt x="5586" y="5172"/>
                  </a:lnTo>
                  <a:lnTo>
                    <a:pt x="5765" y="4924"/>
                  </a:lnTo>
                  <a:lnTo>
                    <a:pt x="5917" y="4662"/>
                  </a:lnTo>
                  <a:lnTo>
                    <a:pt x="6055" y="4386"/>
                  </a:lnTo>
                  <a:lnTo>
                    <a:pt x="6165" y="4096"/>
                  </a:lnTo>
                  <a:lnTo>
                    <a:pt x="6234" y="3793"/>
                  </a:lnTo>
                  <a:lnTo>
                    <a:pt x="6289" y="3489"/>
                  </a:lnTo>
                  <a:lnTo>
                    <a:pt x="6303" y="3158"/>
                  </a:lnTo>
                  <a:lnTo>
                    <a:pt x="6289" y="2841"/>
                  </a:lnTo>
                  <a:lnTo>
                    <a:pt x="6234" y="2524"/>
                  </a:lnTo>
                  <a:lnTo>
                    <a:pt x="6165" y="2221"/>
                  </a:lnTo>
                  <a:lnTo>
                    <a:pt x="6055" y="1931"/>
                  </a:lnTo>
                  <a:lnTo>
                    <a:pt x="5917" y="1655"/>
                  </a:lnTo>
                  <a:lnTo>
                    <a:pt x="5765" y="1393"/>
                  </a:lnTo>
                  <a:lnTo>
                    <a:pt x="5586" y="1159"/>
                  </a:lnTo>
                  <a:lnTo>
                    <a:pt x="5379" y="924"/>
                  </a:lnTo>
                  <a:lnTo>
                    <a:pt x="5158" y="731"/>
                  </a:lnTo>
                  <a:lnTo>
                    <a:pt x="4910" y="538"/>
                  </a:lnTo>
                  <a:lnTo>
                    <a:pt x="4648" y="386"/>
                  </a:lnTo>
                  <a:lnTo>
                    <a:pt x="4372" y="248"/>
                  </a:lnTo>
                  <a:lnTo>
                    <a:pt x="4082" y="152"/>
                  </a:lnTo>
                  <a:lnTo>
                    <a:pt x="3779" y="69"/>
                  </a:lnTo>
                  <a:lnTo>
                    <a:pt x="3476" y="28"/>
                  </a:lnTo>
                  <a:lnTo>
                    <a:pt x="3145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3823775" y="2979550"/>
              <a:ext cx="188275" cy="265825"/>
            </a:xfrm>
            <a:custGeom>
              <a:avLst/>
              <a:gdLst/>
              <a:ahLst/>
              <a:cxnLst/>
              <a:rect l="0" t="0" r="0" b="0"/>
              <a:pathLst>
                <a:path w="7531" h="10633" extrusionOk="0">
                  <a:moveTo>
                    <a:pt x="2207" y="0"/>
                  </a:moveTo>
                  <a:lnTo>
                    <a:pt x="1918" y="14"/>
                  </a:lnTo>
                  <a:lnTo>
                    <a:pt x="1628" y="41"/>
                  </a:lnTo>
                  <a:lnTo>
                    <a:pt x="1338" y="83"/>
                  </a:lnTo>
                  <a:lnTo>
                    <a:pt x="1063" y="124"/>
                  </a:lnTo>
                  <a:lnTo>
                    <a:pt x="787" y="193"/>
                  </a:lnTo>
                  <a:lnTo>
                    <a:pt x="525" y="276"/>
                  </a:lnTo>
                  <a:lnTo>
                    <a:pt x="263" y="372"/>
                  </a:lnTo>
                  <a:lnTo>
                    <a:pt x="1" y="483"/>
                  </a:lnTo>
                  <a:lnTo>
                    <a:pt x="1" y="10150"/>
                  </a:lnTo>
                  <a:lnTo>
                    <a:pt x="263" y="10260"/>
                  </a:lnTo>
                  <a:lnTo>
                    <a:pt x="525" y="10357"/>
                  </a:lnTo>
                  <a:lnTo>
                    <a:pt x="787" y="10440"/>
                  </a:lnTo>
                  <a:lnTo>
                    <a:pt x="1063" y="10509"/>
                  </a:lnTo>
                  <a:lnTo>
                    <a:pt x="1338" y="10564"/>
                  </a:lnTo>
                  <a:lnTo>
                    <a:pt x="1628" y="10605"/>
                  </a:lnTo>
                  <a:lnTo>
                    <a:pt x="1918" y="10619"/>
                  </a:lnTo>
                  <a:lnTo>
                    <a:pt x="2207" y="10633"/>
                  </a:lnTo>
                  <a:lnTo>
                    <a:pt x="2483" y="10619"/>
                  </a:lnTo>
                  <a:lnTo>
                    <a:pt x="2759" y="10605"/>
                  </a:lnTo>
                  <a:lnTo>
                    <a:pt x="3021" y="10578"/>
                  </a:lnTo>
                  <a:lnTo>
                    <a:pt x="3283" y="10523"/>
                  </a:lnTo>
                  <a:lnTo>
                    <a:pt x="3545" y="10467"/>
                  </a:lnTo>
                  <a:lnTo>
                    <a:pt x="3793" y="10398"/>
                  </a:lnTo>
                  <a:lnTo>
                    <a:pt x="4041" y="10316"/>
                  </a:lnTo>
                  <a:lnTo>
                    <a:pt x="4276" y="10219"/>
                  </a:lnTo>
                  <a:lnTo>
                    <a:pt x="4510" y="10109"/>
                  </a:lnTo>
                  <a:lnTo>
                    <a:pt x="4745" y="9985"/>
                  </a:lnTo>
                  <a:lnTo>
                    <a:pt x="4965" y="9861"/>
                  </a:lnTo>
                  <a:lnTo>
                    <a:pt x="5186" y="9723"/>
                  </a:lnTo>
                  <a:lnTo>
                    <a:pt x="5393" y="9571"/>
                  </a:lnTo>
                  <a:lnTo>
                    <a:pt x="5586" y="9419"/>
                  </a:lnTo>
                  <a:lnTo>
                    <a:pt x="5779" y="9254"/>
                  </a:lnTo>
                  <a:lnTo>
                    <a:pt x="5972" y="9074"/>
                  </a:lnTo>
                  <a:lnTo>
                    <a:pt x="6151" y="8895"/>
                  </a:lnTo>
                  <a:lnTo>
                    <a:pt x="6317" y="8702"/>
                  </a:lnTo>
                  <a:lnTo>
                    <a:pt x="6469" y="8495"/>
                  </a:lnTo>
                  <a:lnTo>
                    <a:pt x="6620" y="8288"/>
                  </a:lnTo>
                  <a:lnTo>
                    <a:pt x="6758" y="8068"/>
                  </a:lnTo>
                  <a:lnTo>
                    <a:pt x="6882" y="7847"/>
                  </a:lnTo>
                  <a:lnTo>
                    <a:pt x="7006" y="7626"/>
                  </a:lnTo>
                  <a:lnTo>
                    <a:pt x="7103" y="7392"/>
                  </a:lnTo>
                  <a:lnTo>
                    <a:pt x="7200" y="7144"/>
                  </a:lnTo>
                  <a:lnTo>
                    <a:pt x="7282" y="6895"/>
                  </a:lnTo>
                  <a:lnTo>
                    <a:pt x="7365" y="6647"/>
                  </a:lnTo>
                  <a:lnTo>
                    <a:pt x="7420" y="6385"/>
                  </a:lnTo>
                  <a:lnTo>
                    <a:pt x="7462" y="6123"/>
                  </a:lnTo>
                  <a:lnTo>
                    <a:pt x="7503" y="5861"/>
                  </a:lnTo>
                  <a:lnTo>
                    <a:pt x="7517" y="5599"/>
                  </a:lnTo>
                  <a:lnTo>
                    <a:pt x="7531" y="5323"/>
                  </a:lnTo>
                  <a:lnTo>
                    <a:pt x="7517" y="5048"/>
                  </a:lnTo>
                  <a:lnTo>
                    <a:pt x="7503" y="4772"/>
                  </a:lnTo>
                  <a:lnTo>
                    <a:pt x="7462" y="4510"/>
                  </a:lnTo>
                  <a:lnTo>
                    <a:pt x="7420" y="4248"/>
                  </a:lnTo>
                  <a:lnTo>
                    <a:pt x="7365" y="3986"/>
                  </a:lnTo>
                  <a:lnTo>
                    <a:pt x="7282" y="3737"/>
                  </a:lnTo>
                  <a:lnTo>
                    <a:pt x="7200" y="3489"/>
                  </a:lnTo>
                  <a:lnTo>
                    <a:pt x="7103" y="3255"/>
                  </a:lnTo>
                  <a:lnTo>
                    <a:pt x="7006" y="3020"/>
                  </a:lnTo>
                  <a:lnTo>
                    <a:pt x="6882" y="2786"/>
                  </a:lnTo>
                  <a:lnTo>
                    <a:pt x="6758" y="2565"/>
                  </a:lnTo>
                  <a:lnTo>
                    <a:pt x="6620" y="2344"/>
                  </a:lnTo>
                  <a:lnTo>
                    <a:pt x="6469" y="2138"/>
                  </a:lnTo>
                  <a:lnTo>
                    <a:pt x="6317" y="1945"/>
                  </a:lnTo>
                  <a:lnTo>
                    <a:pt x="6151" y="1751"/>
                  </a:lnTo>
                  <a:lnTo>
                    <a:pt x="5972" y="1558"/>
                  </a:lnTo>
                  <a:lnTo>
                    <a:pt x="5779" y="1379"/>
                  </a:lnTo>
                  <a:lnTo>
                    <a:pt x="5586" y="1214"/>
                  </a:lnTo>
                  <a:lnTo>
                    <a:pt x="5393" y="1062"/>
                  </a:lnTo>
                  <a:lnTo>
                    <a:pt x="5186" y="910"/>
                  </a:lnTo>
                  <a:lnTo>
                    <a:pt x="4965" y="772"/>
                  </a:lnTo>
                  <a:lnTo>
                    <a:pt x="4745" y="648"/>
                  </a:lnTo>
                  <a:lnTo>
                    <a:pt x="4510" y="524"/>
                  </a:lnTo>
                  <a:lnTo>
                    <a:pt x="4276" y="428"/>
                  </a:lnTo>
                  <a:lnTo>
                    <a:pt x="4041" y="331"/>
                  </a:lnTo>
                  <a:lnTo>
                    <a:pt x="3793" y="248"/>
                  </a:lnTo>
                  <a:lnTo>
                    <a:pt x="3545" y="179"/>
                  </a:lnTo>
                  <a:lnTo>
                    <a:pt x="3283" y="110"/>
                  </a:lnTo>
                  <a:lnTo>
                    <a:pt x="3021" y="69"/>
                  </a:lnTo>
                  <a:lnTo>
                    <a:pt x="2759" y="28"/>
                  </a:lnTo>
                  <a:lnTo>
                    <a:pt x="2483" y="14"/>
                  </a:lnTo>
                  <a:lnTo>
                    <a:pt x="2207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5548350" y="2976100"/>
              <a:ext cx="40700" cy="191375"/>
            </a:xfrm>
            <a:custGeom>
              <a:avLst/>
              <a:gdLst/>
              <a:ahLst/>
              <a:cxnLst/>
              <a:rect l="0" t="0" r="0" b="0"/>
              <a:pathLst>
                <a:path w="1628" h="7655" extrusionOk="0">
                  <a:moveTo>
                    <a:pt x="1628" y="0"/>
                  </a:moveTo>
                  <a:lnTo>
                    <a:pt x="1448" y="179"/>
                  </a:lnTo>
                  <a:lnTo>
                    <a:pt x="1269" y="372"/>
                  </a:lnTo>
                  <a:lnTo>
                    <a:pt x="1104" y="579"/>
                  </a:lnTo>
                  <a:lnTo>
                    <a:pt x="952" y="786"/>
                  </a:lnTo>
                  <a:lnTo>
                    <a:pt x="800" y="1007"/>
                  </a:lnTo>
                  <a:lnTo>
                    <a:pt x="676" y="1241"/>
                  </a:lnTo>
                  <a:lnTo>
                    <a:pt x="552" y="1476"/>
                  </a:lnTo>
                  <a:lnTo>
                    <a:pt x="442" y="1710"/>
                  </a:lnTo>
                  <a:lnTo>
                    <a:pt x="345" y="1958"/>
                  </a:lnTo>
                  <a:lnTo>
                    <a:pt x="249" y="2207"/>
                  </a:lnTo>
                  <a:lnTo>
                    <a:pt x="180" y="2469"/>
                  </a:lnTo>
                  <a:lnTo>
                    <a:pt x="111" y="2731"/>
                  </a:lnTo>
                  <a:lnTo>
                    <a:pt x="69" y="2993"/>
                  </a:lnTo>
                  <a:lnTo>
                    <a:pt x="28" y="3269"/>
                  </a:lnTo>
                  <a:lnTo>
                    <a:pt x="14" y="3544"/>
                  </a:lnTo>
                  <a:lnTo>
                    <a:pt x="0" y="3820"/>
                  </a:lnTo>
                  <a:lnTo>
                    <a:pt x="14" y="4110"/>
                  </a:lnTo>
                  <a:lnTo>
                    <a:pt x="28" y="4386"/>
                  </a:lnTo>
                  <a:lnTo>
                    <a:pt x="69" y="4648"/>
                  </a:lnTo>
                  <a:lnTo>
                    <a:pt x="111" y="4923"/>
                  </a:lnTo>
                  <a:lnTo>
                    <a:pt x="180" y="5186"/>
                  </a:lnTo>
                  <a:lnTo>
                    <a:pt x="249" y="5434"/>
                  </a:lnTo>
                  <a:lnTo>
                    <a:pt x="345" y="5696"/>
                  </a:lnTo>
                  <a:lnTo>
                    <a:pt x="442" y="5930"/>
                  </a:lnTo>
                  <a:lnTo>
                    <a:pt x="552" y="6178"/>
                  </a:lnTo>
                  <a:lnTo>
                    <a:pt x="676" y="6413"/>
                  </a:lnTo>
                  <a:lnTo>
                    <a:pt x="800" y="6634"/>
                  </a:lnTo>
                  <a:lnTo>
                    <a:pt x="952" y="6854"/>
                  </a:lnTo>
                  <a:lnTo>
                    <a:pt x="1104" y="7061"/>
                  </a:lnTo>
                  <a:lnTo>
                    <a:pt x="1269" y="7268"/>
                  </a:lnTo>
                  <a:lnTo>
                    <a:pt x="1448" y="7461"/>
                  </a:lnTo>
                  <a:lnTo>
                    <a:pt x="1628" y="7654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5213925" y="3303625"/>
              <a:ext cx="208250" cy="50350"/>
            </a:xfrm>
            <a:custGeom>
              <a:avLst/>
              <a:gdLst/>
              <a:ahLst/>
              <a:cxnLst/>
              <a:rect l="0" t="0" r="0" b="0"/>
              <a:pathLst>
                <a:path w="8330" h="2014" extrusionOk="0">
                  <a:moveTo>
                    <a:pt x="4165" y="1"/>
                  </a:moveTo>
                  <a:lnTo>
                    <a:pt x="3848" y="14"/>
                  </a:lnTo>
                  <a:lnTo>
                    <a:pt x="3544" y="42"/>
                  </a:lnTo>
                  <a:lnTo>
                    <a:pt x="3241" y="83"/>
                  </a:lnTo>
                  <a:lnTo>
                    <a:pt x="2938" y="138"/>
                  </a:lnTo>
                  <a:lnTo>
                    <a:pt x="2648" y="221"/>
                  </a:lnTo>
                  <a:lnTo>
                    <a:pt x="2358" y="318"/>
                  </a:lnTo>
                  <a:lnTo>
                    <a:pt x="2082" y="428"/>
                  </a:lnTo>
                  <a:lnTo>
                    <a:pt x="1820" y="552"/>
                  </a:lnTo>
                  <a:lnTo>
                    <a:pt x="1558" y="690"/>
                  </a:lnTo>
                  <a:lnTo>
                    <a:pt x="1296" y="842"/>
                  </a:lnTo>
                  <a:lnTo>
                    <a:pt x="1062" y="1007"/>
                  </a:lnTo>
                  <a:lnTo>
                    <a:pt x="828" y="1187"/>
                  </a:lnTo>
                  <a:lnTo>
                    <a:pt x="607" y="1366"/>
                  </a:lnTo>
                  <a:lnTo>
                    <a:pt x="386" y="1573"/>
                  </a:lnTo>
                  <a:lnTo>
                    <a:pt x="193" y="1793"/>
                  </a:lnTo>
                  <a:lnTo>
                    <a:pt x="0" y="2014"/>
                  </a:lnTo>
                  <a:lnTo>
                    <a:pt x="8330" y="2014"/>
                  </a:lnTo>
                  <a:lnTo>
                    <a:pt x="8151" y="1793"/>
                  </a:lnTo>
                  <a:lnTo>
                    <a:pt x="7944" y="1573"/>
                  </a:lnTo>
                  <a:lnTo>
                    <a:pt x="7737" y="1366"/>
                  </a:lnTo>
                  <a:lnTo>
                    <a:pt x="7502" y="1187"/>
                  </a:lnTo>
                  <a:lnTo>
                    <a:pt x="7282" y="1007"/>
                  </a:lnTo>
                  <a:lnTo>
                    <a:pt x="7033" y="842"/>
                  </a:lnTo>
                  <a:lnTo>
                    <a:pt x="6785" y="690"/>
                  </a:lnTo>
                  <a:lnTo>
                    <a:pt x="6523" y="552"/>
                  </a:lnTo>
                  <a:lnTo>
                    <a:pt x="6247" y="428"/>
                  </a:lnTo>
                  <a:lnTo>
                    <a:pt x="5972" y="318"/>
                  </a:lnTo>
                  <a:lnTo>
                    <a:pt x="5682" y="221"/>
                  </a:lnTo>
                  <a:lnTo>
                    <a:pt x="5392" y="138"/>
                  </a:lnTo>
                  <a:lnTo>
                    <a:pt x="5089" y="83"/>
                  </a:lnTo>
                  <a:lnTo>
                    <a:pt x="4786" y="42"/>
                  </a:lnTo>
                  <a:lnTo>
                    <a:pt x="4482" y="14"/>
                  </a:lnTo>
                  <a:lnTo>
                    <a:pt x="4165" y="1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5500425" y="3247775"/>
              <a:ext cx="88625" cy="106200"/>
            </a:xfrm>
            <a:custGeom>
              <a:avLst/>
              <a:gdLst/>
              <a:ahLst/>
              <a:cxnLst/>
              <a:rect l="0" t="0" r="0" b="0"/>
              <a:pathLst>
                <a:path w="3545" h="4248" extrusionOk="0">
                  <a:moveTo>
                    <a:pt x="3159" y="0"/>
                  </a:moveTo>
                  <a:lnTo>
                    <a:pt x="2841" y="14"/>
                  </a:lnTo>
                  <a:lnTo>
                    <a:pt x="2524" y="69"/>
                  </a:lnTo>
                  <a:lnTo>
                    <a:pt x="2221" y="152"/>
                  </a:lnTo>
                  <a:lnTo>
                    <a:pt x="1931" y="249"/>
                  </a:lnTo>
                  <a:lnTo>
                    <a:pt x="1655" y="387"/>
                  </a:lnTo>
                  <a:lnTo>
                    <a:pt x="1393" y="538"/>
                  </a:lnTo>
                  <a:lnTo>
                    <a:pt x="1159" y="731"/>
                  </a:lnTo>
                  <a:lnTo>
                    <a:pt x="924" y="924"/>
                  </a:lnTo>
                  <a:lnTo>
                    <a:pt x="731" y="1159"/>
                  </a:lnTo>
                  <a:lnTo>
                    <a:pt x="538" y="1393"/>
                  </a:lnTo>
                  <a:lnTo>
                    <a:pt x="387" y="1655"/>
                  </a:lnTo>
                  <a:lnTo>
                    <a:pt x="249" y="1931"/>
                  </a:lnTo>
                  <a:lnTo>
                    <a:pt x="152" y="2221"/>
                  </a:lnTo>
                  <a:lnTo>
                    <a:pt x="69" y="2524"/>
                  </a:lnTo>
                  <a:lnTo>
                    <a:pt x="28" y="2841"/>
                  </a:lnTo>
                  <a:lnTo>
                    <a:pt x="0" y="3159"/>
                  </a:lnTo>
                  <a:lnTo>
                    <a:pt x="14" y="3448"/>
                  </a:lnTo>
                  <a:lnTo>
                    <a:pt x="56" y="3724"/>
                  </a:lnTo>
                  <a:lnTo>
                    <a:pt x="111" y="3986"/>
                  </a:lnTo>
                  <a:lnTo>
                    <a:pt x="193" y="4248"/>
                  </a:lnTo>
                  <a:lnTo>
                    <a:pt x="3545" y="4248"/>
                  </a:lnTo>
                  <a:lnTo>
                    <a:pt x="3545" y="28"/>
                  </a:lnTo>
                  <a:lnTo>
                    <a:pt x="3352" y="14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3854125" y="2738550"/>
              <a:ext cx="157925" cy="157925"/>
            </a:xfrm>
            <a:custGeom>
              <a:avLst/>
              <a:gdLst/>
              <a:ahLst/>
              <a:cxnLst/>
              <a:rect l="0" t="0" r="0" b="0"/>
              <a:pathLst>
                <a:path w="6317" h="6317" extrusionOk="0">
                  <a:moveTo>
                    <a:pt x="3158" y="0"/>
                  </a:moveTo>
                  <a:lnTo>
                    <a:pt x="2841" y="28"/>
                  </a:lnTo>
                  <a:lnTo>
                    <a:pt x="2524" y="69"/>
                  </a:lnTo>
                  <a:lnTo>
                    <a:pt x="2221" y="152"/>
                  </a:lnTo>
                  <a:lnTo>
                    <a:pt x="1931" y="248"/>
                  </a:lnTo>
                  <a:lnTo>
                    <a:pt x="1655" y="386"/>
                  </a:lnTo>
                  <a:lnTo>
                    <a:pt x="1393" y="538"/>
                  </a:lnTo>
                  <a:lnTo>
                    <a:pt x="1145" y="731"/>
                  </a:lnTo>
                  <a:lnTo>
                    <a:pt x="924" y="924"/>
                  </a:lnTo>
                  <a:lnTo>
                    <a:pt x="717" y="1159"/>
                  </a:lnTo>
                  <a:lnTo>
                    <a:pt x="538" y="1393"/>
                  </a:lnTo>
                  <a:lnTo>
                    <a:pt x="386" y="1655"/>
                  </a:lnTo>
                  <a:lnTo>
                    <a:pt x="248" y="1931"/>
                  </a:lnTo>
                  <a:lnTo>
                    <a:pt x="152" y="2220"/>
                  </a:lnTo>
                  <a:lnTo>
                    <a:pt x="69" y="2524"/>
                  </a:lnTo>
                  <a:lnTo>
                    <a:pt x="14" y="2841"/>
                  </a:lnTo>
                  <a:lnTo>
                    <a:pt x="0" y="3158"/>
                  </a:lnTo>
                  <a:lnTo>
                    <a:pt x="14" y="3475"/>
                  </a:lnTo>
                  <a:lnTo>
                    <a:pt x="69" y="3793"/>
                  </a:lnTo>
                  <a:lnTo>
                    <a:pt x="152" y="4096"/>
                  </a:lnTo>
                  <a:lnTo>
                    <a:pt x="248" y="4386"/>
                  </a:lnTo>
                  <a:lnTo>
                    <a:pt x="386" y="4661"/>
                  </a:lnTo>
                  <a:lnTo>
                    <a:pt x="538" y="4923"/>
                  </a:lnTo>
                  <a:lnTo>
                    <a:pt x="717" y="5172"/>
                  </a:lnTo>
                  <a:lnTo>
                    <a:pt x="924" y="5392"/>
                  </a:lnTo>
                  <a:lnTo>
                    <a:pt x="1145" y="5599"/>
                  </a:lnTo>
                  <a:lnTo>
                    <a:pt x="1393" y="5779"/>
                  </a:lnTo>
                  <a:lnTo>
                    <a:pt x="1655" y="5930"/>
                  </a:lnTo>
                  <a:lnTo>
                    <a:pt x="1931" y="6068"/>
                  </a:lnTo>
                  <a:lnTo>
                    <a:pt x="2221" y="6178"/>
                  </a:lnTo>
                  <a:lnTo>
                    <a:pt x="2524" y="6247"/>
                  </a:lnTo>
                  <a:lnTo>
                    <a:pt x="2841" y="6303"/>
                  </a:lnTo>
                  <a:lnTo>
                    <a:pt x="3158" y="6316"/>
                  </a:lnTo>
                  <a:lnTo>
                    <a:pt x="3476" y="6303"/>
                  </a:lnTo>
                  <a:lnTo>
                    <a:pt x="3793" y="6247"/>
                  </a:lnTo>
                  <a:lnTo>
                    <a:pt x="4096" y="6178"/>
                  </a:lnTo>
                  <a:lnTo>
                    <a:pt x="4386" y="6068"/>
                  </a:lnTo>
                  <a:lnTo>
                    <a:pt x="4662" y="5930"/>
                  </a:lnTo>
                  <a:lnTo>
                    <a:pt x="4924" y="5779"/>
                  </a:lnTo>
                  <a:lnTo>
                    <a:pt x="5158" y="5599"/>
                  </a:lnTo>
                  <a:lnTo>
                    <a:pt x="5393" y="5392"/>
                  </a:lnTo>
                  <a:lnTo>
                    <a:pt x="5586" y="5172"/>
                  </a:lnTo>
                  <a:lnTo>
                    <a:pt x="5779" y="4923"/>
                  </a:lnTo>
                  <a:lnTo>
                    <a:pt x="5930" y="4661"/>
                  </a:lnTo>
                  <a:lnTo>
                    <a:pt x="6068" y="4386"/>
                  </a:lnTo>
                  <a:lnTo>
                    <a:pt x="6165" y="4096"/>
                  </a:lnTo>
                  <a:lnTo>
                    <a:pt x="6248" y="3793"/>
                  </a:lnTo>
                  <a:lnTo>
                    <a:pt x="6303" y="3475"/>
                  </a:lnTo>
                  <a:lnTo>
                    <a:pt x="6317" y="3158"/>
                  </a:lnTo>
                  <a:lnTo>
                    <a:pt x="6303" y="2841"/>
                  </a:lnTo>
                  <a:lnTo>
                    <a:pt x="6248" y="2524"/>
                  </a:lnTo>
                  <a:lnTo>
                    <a:pt x="6165" y="2220"/>
                  </a:lnTo>
                  <a:lnTo>
                    <a:pt x="6068" y="1931"/>
                  </a:lnTo>
                  <a:lnTo>
                    <a:pt x="5930" y="1655"/>
                  </a:lnTo>
                  <a:lnTo>
                    <a:pt x="5779" y="1393"/>
                  </a:lnTo>
                  <a:lnTo>
                    <a:pt x="5586" y="1159"/>
                  </a:lnTo>
                  <a:lnTo>
                    <a:pt x="5393" y="924"/>
                  </a:lnTo>
                  <a:lnTo>
                    <a:pt x="5158" y="731"/>
                  </a:lnTo>
                  <a:lnTo>
                    <a:pt x="4924" y="538"/>
                  </a:lnTo>
                  <a:lnTo>
                    <a:pt x="4662" y="386"/>
                  </a:lnTo>
                  <a:lnTo>
                    <a:pt x="4386" y="248"/>
                  </a:lnTo>
                  <a:lnTo>
                    <a:pt x="4096" y="152"/>
                  </a:lnTo>
                  <a:lnTo>
                    <a:pt x="3793" y="69"/>
                  </a:lnTo>
                  <a:lnTo>
                    <a:pt x="3476" y="28"/>
                  </a:lnTo>
                  <a:lnTo>
                    <a:pt x="3158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4860175" y="3032975"/>
              <a:ext cx="265850" cy="265850"/>
            </a:xfrm>
            <a:custGeom>
              <a:avLst/>
              <a:gdLst/>
              <a:ahLst/>
              <a:cxnLst/>
              <a:rect l="0" t="0" r="0" b="0"/>
              <a:pathLst>
                <a:path w="10634" h="10634" extrusionOk="0">
                  <a:moveTo>
                    <a:pt x="5324" y="1"/>
                  </a:moveTo>
                  <a:lnTo>
                    <a:pt x="5048" y="14"/>
                  </a:lnTo>
                  <a:lnTo>
                    <a:pt x="4772" y="28"/>
                  </a:lnTo>
                  <a:lnTo>
                    <a:pt x="4510" y="56"/>
                  </a:lnTo>
                  <a:lnTo>
                    <a:pt x="4248" y="111"/>
                  </a:lnTo>
                  <a:lnTo>
                    <a:pt x="3986" y="166"/>
                  </a:lnTo>
                  <a:lnTo>
                    <a:pt x="3738" y="235"/>
                  </a:lnTo>
                  <a:lnTo>
                    <a:pt x="3490" y="318"/>
                  </a:lnTo>
                  <a:lnTo>
                    <a:pt x="3255" y="414"/>
                  </a:lnTo>
                  <a:lnTo>
                    <a:pt x="3021" y="525"/>
                  </a:lnTo>
                  <a:lnTo>
                    <a:pt x="2786" y="649"/>
                  </a:lnTo>
                  <a:lnTo>
                    <a:pt x="2566" y="773"/>
                  </a:lnTo>
                  <a:lnTo>
                    <a:pt x="2345" y="911"/>
                  </a:lnTo>
                  <a:lnTo>
                    <a:pt x="2138" y="1063"/>
                  </a:lnTo>
                  <a:lnTo>
                    <a:pt x="1945" y="1214"/>
                  </a:lnTo>
                  <a:lnTo>
                    <a:pt x="1752" y="1380"/>
                  </a:lnTo>
                  <a:lnTo>
                    <a:pt x="1559" y="1559"/>
                  </a:lnTo>
                  <a:lnTo>
                    <a:pt x="1380" y="1738"/>
                  </a:lnTo>
                  <a:lnTo>
                    <a:pt x="1214" y="1931"/>
                  </a:lnTo>
                  <a:lnTo>
                    <a:pt x="1062" y="2138"/>
                  </a:lnTo>
                  <a:lnTo>
                    <a:pt x="911" y="2345"/>
                  </a:lnTo>
                  <a:lnTo>
                    <a:pt x="773" y="2566"/>
                  </a:lnTo>
                  <a:lnTo>
                    <a:pt x="649" y="2786"/>
                  </a:lnTo>
                  <a:lnTo>
                    <a:pt x="525" y="3007"/>
                  </a:lnTo>
                  <a:lnTo>
                    <a:pt x="428" y="3241"/>
                  </a:lnTo>
                  <a:lnTo>
                    <a:pt x="331" y="3490"/>
                  </a:lnTo>
                  <a:lnTo>
                    <a:pt x="249" y="3738"/>
                  </a:lnTo>
                  <a:lnTo>
                    <a:pt x="166" y="3986"/>
                  </a:lnTo>
                  <a:lnTo>
                    <a:pt x="111" y="4248"/>
                  </a:lnTo>
                  <a:lnTo>
                    <a:pt x="69" y="4510"/>
                  </a:lnTo>
                  <a:lnTo>
                    <a:pt x="28" y="4772"/>
                  </a:lnTo>
                  <a:lnTo>
                    <a:pt x="14" y="5048"/>
                  </a:lnTo>
                  <a:lnTo>
                    <a:pt x="0" y="5310"/>
                  </a:lnTo>
                  <a:lnTo>
                    <a:pt x="14" y="5586"/>
                  </a:lnTo>
                  <a:lnTo>
                    <a:pt x="28" y="5862"/>
                  </a:lnTo>
                  <a:lnTo>
                    <a:pt x="69" y="6124"/>
                  </a:lnTo>
                  <a:lnTo>
                    <a:pt x="111" y="6386"/>
                  </a:lnTo>
                  <a:lnTo>
                    <a:pt x="166" y="6648"/>
                  </a:lnTo>
                  <a:lnTo>
                    <a:pt x="249" y="6896"/>
                  </a:lnTo>
                  <a:lnTo>
                    <a:pt x="331" y="7144"/>
                  </a:lnTo>
                  <a:lnTo>
                    <a:pt x="428" y="7379"/>
                  </a:lnTo>
                  <a:lnTo>
                    <a:pt x="525" y="7613"/>
                  </a:lnTo>
                  <a:lnTo>
                    <a:pt x="649" y="7848"/>
                  </a:lnTo>
                  <a:lnTo>
                    <a:pt x="773" y="8068"/>
                  </a:lnTo>
                  <a:lnTo>
                    <a:pt x="911" y="8289"/>
                  </a:lnTo>
                  <a:lnTo>
                    <a:pt x="1062" y="8496"/>
                  </a:lnTo>
                  <a:lnTo>
                    <a:pt x="1214" y="8689"/>
                  </a:lnTo>
                  <a:lnTo>
                    <a:pt x="1380" y="8882"/>
                  </a:lnTo>
                  <a:lnTo>
                    <a:pt x="1559" y="9075"/>
                  </a:lnTo>
                  <a:lnTo>
                    <a:pt x="1752" y="9254"/>
                  </a:lnTo>
                  <a:lnTo>
                    <a:pt x="1945" y="9420"/>
                  </a:lnTo>
                  <a:lnTo>
                    <a:pt x="2138" y="9572"/>
                  </a:lnTo>
                  <a:lnTo>
                    <a:pt x="2345" y="9723"/>
                  </a:lnTo>
                  <a:lnTo>
                    <a:pt x="2566" y="9861"/>
                  </a:lnTo>
                  <a:lnTo>
                    <a:pt x="2786" y="9985"/>
                  </a:lnTo>
                  <a:lnTo>
                    <a:pt x="3021" y="10109"/>
                  </a:lnTo>
                  <a:lnTo>
                    <a:pt x="3255" y="10206"/>
                  </a:lnTo>
                  <a:lnTo>
                    <a:pt x="3490" y="10302"/>
                  </a:lnTo>
                  <a:lnTo>
                    <a:pt x="3738" y="10385"/>
                  </a:lnTo>
                  <a:lnTo>
                    <a:pt x="3986" y="10468"/>
                  </a:lnTo>
                  <a:lnTo>
                    <a:pt x="4248" y="10523"/>
                  </a:lnTo>
                  <a:lnTo>
                    <a:pt x="4510" y="10564"/>
                  </a:lnTo>
                  <a:lnTo>
                    <a:pt x="4772" y="10606"/>
                  </a:lnTo>
                  <a:lnTo>
                    <a:pt x="5048" y="10620"/>
                  </a:lnTo>
                  <a:lnTo>
                    <a:pt x="5324" y="10633"/>
                  </a:lnTo>
                  <a:lnTo>
                    <a:pt x="5586" y="10620"/>
                  </a:lnTo>
                  <a:lnTo>
                    <a:pt x="5862" y="10606"/>
                  </a:lnTo>
                  <a:lnTo>
                    <a:pt x="6124" y="10564"/>
                  </a:lnTo>
                  <a:lnTo>
                    <a:pt x="6386" y="10523"/>
                  </a:lnTo>
                  <a:lnTo>
                    <a:pt x="6648" y="10468"/>
                  </a:lnTo>
                  <a:lnTo>
                    <a:pt x="6896" y="10385"/>
                  </a:lnTo>
                  <a:lnTo>
                    <a:pt x="7144" y="10302"/>
                  </a:lnTo>
                  <a:lnTo>
                    <a:pt x="7392" y="10206"/>
                  </a:lnTo>
                  <a:lnTo>
                    <a:pt x="7627" y="10109"/>
                  </a:lnTo>
                  <a:lnTo>
                    <a:pt x="7848" y="9985"/>
                  </a:lnTo>
                  <a:lnTo>
                    <a:pt x="8068" y="9861"/>
                  </a:lnTo>
                  <a:lnTo>
                    <a:pt x="8289" y="9723"/>
                  </a:lnTo>
                  <a:lnTo>
                    <a:pt x="8496" y="9572"/>
                  </a:lnTo>
                  <a:lnTo>
                    <a:pt x="8703" y="9420"/>
                  </a:lnTo>
                  <a:lnTo>
                    <a:pt x="8896" y="9254"/>
                  </a:lnTo>
                  <a:lnTo>
                    <a:pt x="9075" y="9075"/>
                  </a:lnTo>
                  <a:lnTo>
                    <a:pt x="9254" y="8882"/>
                  </a:lnTo>
                  <a:lnTo>
                    <a:pt x="9420" y="8689"/>
                  </a:lnTo>
                  <a:lnTo>
                    <a:pt x="9571" y="8496"/>
                  </a:lnTo>
                  <a:lnTo>
                    <a:pt x="9723" y="8289"/>
                  </a:lnTo>
                  <a:lnTo>
                    <a:pt x="9861" y="8068"/>
                  </a:lnTo>
                  <a:lnTo>
                    <a:pt x="9985" y="7848"/>
                  </a:lnTo>
                  <a:lnTo>
                    <a:pt x="10109" y="7613"/>
                  </a:lnTo>
                  <a:lnTo>
                    <a:pt x="10220" y="7379"/>
                  </a:lnTo>
                  <a:lnTo>
                    <a:pt x="10316" y="7144"/>
                  </a:lnTo>
                  <a:lnTo>
                    <a:pt x="10399" y="6896"/>
                  </a:lnTo>
                  <a:lnTo>
                    <a:pt x="10468" y="6648"/>
                  </a:lnTo>
                  <a:lnTo>
                    <a:pt x="10523" y="6386"/>
                  </a:lnTo>
                  <a:lnTo>
                    <a:pt x="10564" y="6124"/>
                  </a:lnTo>
                  <a:lnTo>
                    <a:pt x="10606" y="5862"/>
                  </a:lnTo>
                  <a:lnTo>
                    <a:pt x="10620" y="5586"/>
                  </a:lnTo>
                  <a:lnTo>
                    <a:pt x="10633" y="5310"/>
                  </a:lnTo>
                  <a:lnTo>
                    <a:pt x="10620" y="5048"/>
                  </a:lnTo>
                  <a:lnTo>
                    <a:pt x="10606" y="4772"/>
                  </a:lnTo>
                  <a:lnTo>
                    <a:pt x="10564" y="4510"/>
                  </a:lnTo>
                  <a:lnTo>
                    <a:pt x="10523" y="4248"/>
                  </a:lnTo>
                  <a:lnTo>
                    <a:pt x="10468" y="3986"/>
                  </a:lnTo>
                  <a:lnTo>
                    <a:pt x="10399" y="3738"/>
                  </a:lnTo>
                  <a:lnTo>
                    <a:pt x="10316" y="3490"/>
                  </a:lnTo>
                  <a:lnTo>
                    <a:pt x="10220" y="3241"/>
                  </a:lnTo>
                  <a:lnTo>
                    <a:pt x="10109" y="3007"/>
                  </a:lnTo>
                  <a:lnTo>
                    <a:pt x="9985" y="2786"/>
                  </a:lnTo>
                  <a:lnTo>
                    <a:pt x="9861" y="2566"/>
                  </a:lnTo>
                  <a:lnTo>
                    <a:pt x="9723" y="2345"/>
                  </a:lnTo>
                  <a:lnTo>
                    <a:pt x="9571" y="2138"/>
                  </a:lnTo>
                  <a:lnTo>
                    <a:pt x="9420" y="1931"/>
                  </a:lnTo>
                  <a:lnTo>
                    <a:pt x="9254" y="1738"/>
                  </a:lnTo>
                  <a:lnTo>
                    <a:pt x="9075" y="1559"/>
                  </a:lnTo>
                  <a:lnTo>
                    <a:pt x="8896" y="1380"/>
                  </a:lnTo>
                  <a:lnTo>
                    <a:pt x="8703" y="1214"/>
                  </a:lnTo>
                  <a:lnTo>
                    <a:pt x="8496" y="1063"/>
                  </a:lnTo>
                  <a:lnTo>
                    <a:pt x="8289" y="911"/>
                  </a:lnTo>
                  <a:lnTo>
                    <a:pt x="8068" y="773"/>
                  </a:lnTo>
                  <a:lnTo>
                    <a:pt x="7848" y="649"/>
                  </a:lnTo>
                  <a:lnTo>
                    <a:pt x="7627" y="525"/>
                  </a:lnTo>
                  <a:lnTo>
                    <a:pt x="7392" y="414"/>
                  </a:lnTo>
                  <a:lnTo>
                    <a:pt x="7144" y="318"/>
                  </a:lnTo>
                  <a:lnTo>
                    <a:pt x="6896" y="235"/>
                  </a:lnTo>
                  <a:lnTo>
                    <a:pt x="6648" y="166"/>
                  </a:lnTo>
                  <a:lnTo>
                    <a:pt x="6386" y="111"/>
                  </a:lnTo>
                  <a:lnTo>
                    <a:pt x="6124" y="56"/>
                  </a:lnTo>
                  <a:lnTo>
                    <a:pt x="5862" y="28"/>
                  </a:lnTo>
                  <a:lnTo>
                    <a:pt x="5586" y="14"/>
                  </a:lnTo>
                  <a:lnTo>
                    <a:pt x="5324" y="1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4867425" y="2757850"/>
              <a:ext cx="78975" cy="78975"/>
            </a:xfrm>
            <a:custGeom>
              <a:avLst/>
              <a:gdLst/>
              <a:ahLst/>
              <a:cxnLst/>
              <a:rect l="0" t="0" r="0" b="0"/>
              <a:pathLst>
                <a:path w="3159" h="3159" extrusionOk="0">
                  <a:moveTo>
                    <a:pt x="1586" y="0"/>
                  </a:moveTo>
                  <a:lnTo>
                    <a:pt x="1421" y="14"/>
                  </a:lnTo>
                  <a:lnTo>
                    <a:pt x="1269" y="42"/>
                  </a:lnTo>
                  <a:lnTo>
                    <a:pt x="1117" y="83"/>
                  </a:lnTo>
                  <a:lnTo>
                    <a:pt x="965" y="125"/>
                  </a:lnTo>
                  <a:lnTo>
                    <a:pt x="828" y="193"/>
                  </a:lnTo>
                  <a:lnTo>
                    <a:pt x="703" y="276"/>
                  </a:lnTo>
                  <a:lnTo>
                    <a:pt x="579" y="373"/>
                  </a:lnTo>
                  <a:lnTo>
                    <a:pt x="469" y="469"/>
                  </a:lnTo>
                  <a:lnTo>
                    <a:pt x="359" y="580"/>
                  </a:lnTo>
                  <a:lnTo>
                    <a:pt x="276" y="704"/>
                  </a:lnTo>
                  <a:lnTo>
                    <a:pt x="193" y="828"/>
                  </a:lnTo>
                  <a:lnTo>
                    <a:pt x="124" y="966"/>
                  </a:lnTo>
                  <a:lnTo>
                    <a:pt x="69" y="1117"/>
                  </a:lnTo>
                  <a:lnTo>
                    <a:pt x="28" y="1269"/>
                  </a:lnTo>
                  <a:lnTo>
                    <a:pt x="14" y="1421"/>
                  </a:lnTo>
                  <a:lnTo>
                    <a:pt x="0" y="1586"/>
                  </a:lnTo>
                  <a:lnTo>
                    <a:pt x="14" y="1752"/>
                  </a:lnTo>
                  <a:lnTo>
                    <a:pt x="28" y="1904"/>
                  </a:lnTo>
                  <a:lnTo>
                    <a:pt x="69" y="2055"/>
                  </a:lnTo>
                  <a:lnTo>
                    <a:pt x="124" y="2193"/>
                  </a:lnTo>
                  <a:lnTo>
                    <a:pt x="193" y="2331"/>
                  </a:lnTo>
                  <a:lnTo>
                    <a:pt x="276" y="2469"/>
                  </a:lnTo>
                  <a:lnTo>
                    <a:pt x="359" y="2593"/>
                  </a:lnTo>
                  <a:lnTo>
                    <a:pt x="469" y="2703"/>
                  </a:lnTo>
                  <a:lnTo>
                    <a:pt x="579" y="2800"/>
                  </a:lnTo>
                  <a:lnTo>
                    <a:pt x="703" y="2897"/>
                  </a:lnTo>
                  <a:lnTo>
                    <a:pt x="828" y="2979"/>
                  </a:lnTo>
                  <a:lnTo>
                    <a:pt x="965" y="3034"/>
                  </a:lnTo>
                  <a:lnTo>
                    <a:pt x="1117" y="3090"/>
                  </a:lnTo>
                  <a:lnTo>
                    <a:pt x="1269" y="3131"/>
                  </a:lnTo>
                  <a:lnTo>
                    <a:pt x="1421" y="3159"/>
                  </a:lnTo>
                  <a:lnTo>
                    <a:pt x="1738" y="3159"/>
                  </a:lnTo>
                  <a:lnTo>
                    <a:pt x="1903" y="3131"/>
                  </a:lnTo>
                  <a:lnTo>
                    <a:pt x="2055" y="3090"/>
                  </a:lnTo>
                  <a:lnTo>
                    <a:pt x="2193" y="3034"/>
                  </a:lnTo>
                  <a:lnTo>
                    <a:pt x="2331" y="2979"/>
                  </a:lnTo>
                  <a:lnTo>
                    <a:pt x="2469" y="2897"/>
                  </a:lnTo>
                  <a:lnTo>
                    <a:pt x="2579" y="2800"/>
                  </a:lnTo>
                  <a:lnTo>
                    <a:pt x="2703" y="2703"/>
                  </a:lnTo>
                  <a:lnTo>
                    <a:pt x="2800" y="2593"/>
                  </a:lnTo>
                  <a:lnTo>
                    <a:pt x="2882" y="2469"/>
                  </a:lnTo>
                  <a:lnTo>
                    <a:pt x="2965" y="2331"/>
                  </a:lnTo>
                  <a:lnTo>
                    <a:pt x="3034" y="2193"/>
                  </a:lnTo>
                  <a:lnTo>
                    <a:pt x="3089" y="2055"/>
                  </a:lnTo>
                  <a:lnTo>
                    <a:pt x="3131" y="1904"/>
                  </a:lnTo>
                  <a:lnTo>
                    <a:pt x="3144" y="1752"/>
                  </a:lnTo>
                  <a:lnTo>
                    <a:pt x="3158" y="1586"/>
                  </a:lnTo>
                  <a:lnTo>
                    <a:pt x="3144" y="1421"/>
                  </a:lnTo>
                  <a:lnTo>
                    <a:pt x="3131" y="1269"/>
                  </a:lnTo>
                  <a:lnTo>
                    <a:pt x="3089" y="1117"/>
                  </a:lnTo>
                  <a:lnTo>
                    <a:pt x="3034" y="966"/>
                  </a:lnTo>
                  <a:lnTo>
                    <a:pt x="2965" y="828"/>
                  </a:lnTo>
                  <a:lnTo>
                    <a:pt x="2882" y="704"/>
                  </a:lnTo>
                  <a:lnTo>
                    <a:pt x="2800" y="580"/>
                  </a:lnTo>
                  <a:lnTo>
                    <a:pt x="2703" y="469"/>
                  </a:lnTo>
                  <a:lnTo>
                    <a:pt x="2579" y="373"/>
                  </a:lnTo>
                  <a:lnTo>
                    <a:pt x="2469" y="276"/>
                  </a:lnTo>
                  <a:lnTo>
                    <a:pt x="2331" y="193"/>
                  </a:lnTo>
                  <a:lnTo>
                    <a:pt x="2193" y="125"/>
                  </a:lnTo>
                  <a:lnTo>
                    <a:pt x="2055" y="83"/>
                  </a:lnTo>
                  <a:lnTo>
                    <a:pt x="1903" y="42"/>
                  </a:lnTo>
                  <a:lnTo>
                    <a:pt x="1738" y="14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5180825" y="2494100"/>
              <a:ext cx="78975" cy="78975"/>
            </a:xfrm>
            <a:custGeom>
              <a:avLst/>
              <a:gdLst/>
              <a:ahLst/>
              <a:cxnLst/>
              <a:rect l="0" t="0" r="0" b="0"/>
              <a:pathLst>
                <a:path w="3159" h="3159" extrusionOk="0">
                  <a:moveTo>
                    <a:pt x="1421" y="0"/>
                  </a:moveTo>
                  <a:lnTo>
                    <a:pt x="1255" y="28"/>
                  </a:lnTo>
                  <a:lnTo>
                    <a:pt x="1103" y="69"/>
                  </a:lnTo>
                  <a:lnTo>
                    <a:pt x="965" y="124"/>
                  </a:lnTo>
                  <a:lnTo>
                    <a:pt x="828" y="180"/>
                  </a:lnTo>
                  <a:lnTo>
                    <a:pt x="690" y="262"/>
                  </a:lnTo>
                  <a:lnTo>
                    <a:pt x="566" y="359"/>
                  </a:lnTo>
                  <a:lnTo>
                    <a:pt x="455" y="455"/>
                  </a:lnTo>
                  <a:lnTo>
                    <a:pt x="359" y="566"/>
                  </a:lnTo>
                  <a:lnTo>
                    <a:pt x="262" y="690"/>
                  </a:lnTo>
                  <a:lnTo>
                    <a:pt x="193" y="828"/>
                  </a:lnTo>
                  <a:lnTo>
                    <a:pt x="124" y="966"/>
                  </a:lnTo>
                  <a:lnTo>
                    <a:pt x="69" y="1104"/>
                  </a:lnTo>
                  <a:lnTo>
                    <a:pt x="28" y="1255"/>
                  </a:lnTo>
                  <a:lnTo>
                    <a:pt x="0" y="1407"/>
                  </a:lnTo>
                  <a:lnTo>
                    <a:pt x="0" y="1572"/>
                  </a:lnTo>
                  <a:lnTo>
                    <a:pt x="0" y="1738"/>
                  </a:lnTo>
                  <a:lnTo>
                    <a:pt x="28" y="1890"/>
                  </a:lnTo>
                  <a:lnTo>
                    <a:pt x="69" y="2041"/>
                  </a:lnTo>
                  <a:lnTo>
                    <a:pt x="124" y="2193"/>
                  </a:lnTo>
                  <a:lnTo>
                    <a:pt x="193" y="2331"/>
                  </a:lnTo>
                  <a:lnTo>
                    <a:pt x="262" y="2455"/>
                  </a:lnTo>
                  <a:lnTo>
                    <a:pt x="359" y="2579"/>
                  </a:lnTo>
                  <a:lnTo>
                    <a:pt x="455" y="2690"/>
                  </a:lnTo>
                  <a:lnTo>
                    <a:pt x="566" y="2786"/>
                  </a:lnTo>
                  <a:lnTo>
                    <a:pt x="690" y="2883"/>
                  </a:lnTo>
                  <a:lnTo>
                    <a:pt x="828" y="2965"/>
                  </a:lnTo>
                  <a:lnTo>
                    <a:pt x="965" y="3034"/>
                  </a:lnTo>
                  <a:lnTo>
                    <a:pt x="1103" y="3076"/>
                  </a:lnTo>
                  <a:lnTo>
                    <a:pt x="1255" y="3117"/>
                  </a:lnTo>
                  <a:lnTo>
                    <a:pt x="1421" y="3145"/>
                  </a:lnTo>
                  <a:lnTo>
                    <a:pt x="1572" y="3158"/>
                  </a:lnTo>
                  <a:lnTo>
                    <a:pt x="1738" y="3145"/>
                  </a:lnTo>
                  <a:lnTo>
                    <a:pt x="1889" y="3117"/>
                  </a:lnTo>
                  <a:lnTo>
                    <a:pt x="2041" y="3076"/>
                  </a:lnTo>
                  <a:lnTo>
                    <a:pt x="2193" y="3034"/>
                  </a:lnTo>
                  <a:lnTo>
                    <a:pt x="2331" y="2965"/>
                  </a:lnTo>
                  <a:lnTo>
                    <a:pt x="2455" y="2883"/>
                  </a:lnTo>
                  <a:lnTo>
                    <a:pt x="2579" y="2786"/>
                  </a:lnTo>
                  <a:lnTo>
                    <a:pt x="2689" y="2690"/>
                  </a:lnTo>
                  <a:lnTo>
                    <a:pt x="2800" y="2579"/>
                  </a:lnTo>
                  <a:lnTo>
                    <a:pt x="2882" y="2455"/>
                  </a:lnTo>
                  <a:lnTo>
                    <a:pt x="2965" y="2331"/>
                  </a:lnTo>
                  <a:lnTo>
                    <a:pt x="3034" y="2193"/>
                  </a:lnTo>
                  <a:lnTo>
                    <a:pt x="3089" y="2041"/>
                  </a:lnTo>
                  <a:lnTo>
                    <a:pt x="3117" y="1890"/>
                  </a:lnTo>
                  <a:lnTo>
                    <a:pt x="3144" y="1738"/>
                  </a:lnTo>
                  <a:lnTo>
                    <a:pt x="3158" y="1572"/>
                  </a:lnTo>
                  <a:lnTo>
                    <a:pt x="3144" y="1407"/>
                  </a:lnTo>
                  <a:lnTo>
                    <a:pt x="3117" y="1255"/>
                  </a:lnTo>
                  <a:lnTo>
                    <a:pt x="3089" y="1104"/>
                  </a:lnTo>
                  <a:lnTo>
                    <a:pt x="3034" y="966"/>
                  </a:lnTo>
                  <a:lnTo>
                    <a:pt x="2965" y="828"/>
                  </a:lnTo>
                  <a:lnTo>
                    <a:pt x="2882" y="690"/>
                  </a:lnTo>
                  <a:lnTo>
                    <a:pt x="2800" y="566"/>
                  </a:lnTo>
                  <a:lnTo>
                    <a:pt x="2689" y="455"/>
                  </a:lnTo>
                  <a:lnTo>
                    <a:pt x="2579" y="359"/>
                  </a:lnTo>
                  <a:lnTo>
                    <a:pt x="2455" y="262"/>
                  </a:lnTo>
                  <a:lnTo>
                    <a:pt x="2331" y="180"/>
                  </a:lnTo>
                  <a:lnTo>
                    <a:pt x="2193" y="124"/>
                  </a:lnTo>
                  <a:lnTo>
                    <a:pt x="2041" y="69"/>
                  </a:lnTo>
                  <a:lnTo>
                    <a:pt x="1889" y="28"/>
                  </a:lnTo>
                  <a:lnTo>
                    <a:pt x="1738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4407475" y="2361025"/>
              <a:ext cx="141400" cy="43800"/>
            </a:xfrm>
            <a:custGeom>
              <a:avLst/>
              <a:gdLst/>
              <a:ahLst/>
              <a:cxnLst/>
              <a:rect l="0" t="0" r="0" b="0"/>
              <a:pathLst>
                <a:path w="5656" h="1752" extrusionOk="0">
                  <a:moveTo>
                    <a:pt x="1" y="0"/>
                  </a:moveTo>
                  <a:lnTo>
                    <a:pt x="111" y="193"/>
                  </a:lnTo>
                  <a:lnTo>
                    <a:pt x="222" y="372"/>
                  </a:lnTo>
                  <a:lnTo>
                    <a:pt x="359" y="552"/>
                  </a:lnTo>
                  <a:lnTo>
                    <a:pt x="497" y="703"/>
                  </a:lnTo>
                  <a:lnTo>
                    <a:pt x="635" y="869"/>
                  </a:lnTo>
                  <a:lnTo>
                    <a:pt x="801" y="1007"/>
                  </a:lnTo>
                  <a:lnTo>
                    <a:pt x="966" y="1145"/>
                  </a:lnTo>
                  <a:lnTo>
                    <a:pt x="1146" y="1255"/>
                  </a:lnTo>
                  <a:lnTo>
                    <a:pt x="1339" y="1365"/>
                  </a:lnTo>
                  <a:lnTo>
                    <a:pt x="1532" y="1462"/>
                  </a:lnTo>
                  <a:lnTo>
                    <a:pt x="1725" y="1545"/>
                  </a:lnTo>
                  <a:lnTo>
                    <a:pt x="1945" y="1614"/>
                  </a:lnTo>
                  <a:lnTo>
                    <a:pt x="2152" y="1669"/>
                  </a:lnTo>
                  <a:lnTo>
                    <a:pt x="2373" y="1710"/>
                  </a:lnTo>
                  <a:lnTo>
                    <a:pt x="2594" y="1738"/>
                  </a:lnTo>
                  <a:lnTo>
                    <a:pt x="2828" y="1751"/>
                  </a:lnTo>
                  <a:lnTo>
                    <a:pt x="3062" y="1738"/>
                  </a:lnTo>
                  <a:lnTo>
                    <a:pt x="3283" y="1710"/>
                  </a:lnTo>
                  <a:lnTo>
                    <a:pt x="3504" y="1669"/>
                  </a:lnTo>
                  <a:lnTo>
                    <a:pt x="3724" y="1614"/>
                  </a:lnTo>
                  <a:lnTo>
                    <a:pt x="3931" y="1545"/>
                  </a:lnTo>
                  <a:lnTo>
                    <a:pt x="4124" y="1462"/>
                  </a:lnTo>
                  <a:lnTo>
                    <a:pt x="4317" y="1365"/>
                  </a:lnTo>
                  <a:lnTo>
                    <a:pt x="4511" y="1255"/>
                  </a:lnTo>
                  <a:lnTo>
                    <a:pt x="4690" y="1145"/>
                  </a:lnTo>
                  <a:lnTo>
                    <a:pt x="4855" y="1007"/>
                  </a:lnTo>
                  <a:lnTo>
                    <a:pt x="5021" y="869"/>
                  </a:lnTo>
                  <a:lnTo>
                    <a:pt x="5159" y="703"/>
                  </a:lnTo>
                  <a:lnTo>
                    <a:pt x="5310" y="552"/>
                  </a:lnTo>
                  <a:lnTo>
                    <a:pt x="5435" y="372"/>
                  </a:lnTo>
                  <a:lnTo>
                    <a:pt x="5545" y="193"/>
                  </a:lnTo>
                  <a:lnTo>
                    <a:pt x="5655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043600" y="2361025"/>
              <a:ext cx="157575" cy="76900"/>
            </a:xfrm>
            <a:custGeom>
              <a:avLst/>
              <a:gdLst/>
              <a:ahLst/>
              <a:cxnLst/>
              <a:rect l="0" t="0" r="0" b="0"/>
              <a:pathLst>
                <a:path w="6303" h="3076" extrusionOk="0">
                  <a:moveTo>
                    <a:pt x="0" y="0"/>
                  </a:moveTo>
                  <a:lnTo>
                    <a:pt x="28" y="317"/>
                  </a:lnTo>
                  <a:lnTo>
                    <a:pt x="83" y="621"/>
                  </a:lnTo>
                  <a:lnTo>
                    <a:pt x="166" y="910"/>
                  </a:lnTo>
                  <a:lnTo>
                    <a:pt x="276" y="1200"/>
                  </a:lnTo>
                  <a:lnTo>
                    <a:pt x="400" y="1462"/>
                  </a:lnTo>
                  <a:lnTo>
                    <a:pt x="566" y="1724"/>
                  </a:lnTo>
                  <a:lnTo>
                    <a:pt x="745" y="1958"/>
                  </a:lnTo>
                  <a:lnTo>
                    <a:pt x="952" y="2179"/>
                  </a:lnTo>
                  <a:lnTo>
                    <a:pt x="1173" y="2372"/>
                  </a:lnTo>
                  <a:lnTo>
                    <a:pt x="1407" y="2551"/>
                  </a:lnTo>
                  <a:lnTo>
                    <a:pt x="1669" y="2703"/>
                  </a:lnTo>
                  <a:lnTo>
                    <a:pt x="1945" y="2827"/>
                  </a:lnTo>
                  <a:lnTo>
                    <a:pt x="2234" y="2937"/>
                  </a:lnTo>
                  <a:lnTo>
                    <a:pt x="2524" y="3006"/>
                  </a:lnTo>
                  <a:lnTo>
                    <a:pt x="2841" y="3062"/>
                  </a:lnTo>
                  <a:lnTo>
                    <a:pt x="3158" y="3075"/>
                  </a:lnTo>
                  <a:lnTo>
                    <a:pt x="3476" y="3062"/>
                  </a:lnTo>
                  <a:lnTo>
                    <a:pt x="3779" y="3006"/>
                  </a:lnTo>
                  <a:lnTo>
                    <a:pt x="4082" y="2937"/>
                  </a:lnTo>
                  <a:lnTo>
                    <a:pt x="4358" y="2827"/>
                  </a:lnTo>
                  <a:lnTo>
                    <a:pt x="4634" y="2703"/>
                  </a:lnTo>
                  <a:lnTo>
                    <a:pt x="4896" y="2551"/>
                  </a:lnTo>
                  <a:lnTo>
                    <a:pt x="5131" y="2372"/>
                  </a:lnTo>
                  <a:lnTo>
                    <a:pt x="5351" y="2179"/>
                  </a:lnTo>
                  <a:lnTo>
                    <a:pt x="5558" y="1958"/>
                  </a:lnTo>
                  <a:lnTo>
                    <a:pt x="5737" y="1724"/>
                  </a:lnTo>
                  <a:lnTo>
                    <a:pt x="5903" y="1462"/>
                  </a:lnTo>
                  <a:lnTo>
                    <a:pt x="6041" y="1200"/>
                  </a:lnTo>
                  <a:lnTo>
                    <a:pt x="6137" y="910"/>
                  </a:lnTo>
                  <a:lnTo>
                    <a:pt x="6220" y="621"/>
                  </a:lnTo>
                  <a:lnTo>
                    <a:pt x="6275" y="317"/>
                  </a:lnTo>
                  <a:lnTo>
                    <a:pt x="6303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3899975" y="2361025"/>
              <a:ext cx="265850" cy="216525"/>
            </a:xfrm>
            <a:custGeom>
              <a:avLst/>
              <a:gdLst/>
              <a:ahLst/>
              <a:cxnLst/>
              <a:rect l="0" t="0" r="0" b="0"/>
              <a:pathLst>
                <a:path w="10634" h="8661" extrusionOk="0">
                  <a:moveTo>
                    <a:pt x="1186" y="0"/>
                  </a:moveTo>
                  <a:lnTo>
                    <a:pt x="1049" y="179"/>
                  </a:lnTo>
                  <a:lnTo>
                    <a:pt x="924" y="359"/>
                  </a:lnTo>
                  <a:lnTo>
                    <a:pt x="800" y="538"/>
                  </a:lnTo>
                  <a:lnTo>
                    <a:pt x="690" y="731"/>
                  </a:lnTo>
                  <a:lnTo>
                    <a:pt x="580" y="924"/>
                  </a:lnTo>
                  <a:lnTo>
                    <a:pt x="483" y="1131"/>
                  </a:lnTo>
                  <a:lnTo>
                    <a:pt x="400" y="1324"/>
                  </a:lnTo>
                  <a:lnTo>
                    <a:pt x="318" y="1545"/>
                  </a:lnTo>
                  <a:lnTo>
                    <a:pt x="249" y="1751"/>
                  </a:lnTo>
                  <a:lnTo>
                    <a:pt x="180" y="1972"/>
                  </a:lnTo>
                  <a:lnTo>
                    <a:pt x="125" y="2193"/>
                  </a:lnTo>
                  <a:lnTo>
                    <a:pt x="83" y="2413"/>
                  </a:lnTo>
                  <a:lnTo>
                    <a:pt x="42" y="2648"/>
                  </a:lnTo>
                  <a:lnTo>
                    <a:pt x="14" y="2869"/>
                  </a:lnTo>
                  <a:lnTo>
                    <a:pt x="0" y="3103"/>
                  </a:lnTo>
                  <a:lnTo>
                    <a:pt x="0" y="3351"/>
                  </a:lnTo>
                  <a:lnTo>
                    <a:pt x="0" y="3613"/>
                  </a:lnTo>
                  <a:lnTo>
                    <a:pt x="28" y="3889"/>
                  </a:lnTo>
                  <a:lnTo>
                    <a:pt x="56" y="4151"/>
                  </a:lnTo>
                  <a:lnTo>
                    <a:pt x="111" y="4413"/>
                  </a:lnTo>
                  <a:lnTo>
                    <a:pt x="166" y="4675"/>
                  </a:lnTo>
                  <a:lnTo>
                    <a:pt x="235" y="4923"/>
                  </a:lnTo>
                  <a:lnTo>
                    <a:pt x="318" y="5172"/>
                  </a:lnTo>
                  <a:lnTo>
                    <a:pt x="414" y="5420"/>
                  </a:lnTo>
                  <a:lnTo>
                    <a:pt x="525" y="5654"/>
                  </a:lnTo>
                  <a:lnTo>
                    <a:pt x="635" y="5875"/>
                  </a:lnTo>
                  <a:lnTo>
                    <a:pt x="773" y="6096"/>
                  </a:lnTo>
                  <a:lnTo>
                    <a:pt x="911" y="6316"/>
                  </a:lnTo>
                  <a:lnTo>
                    <a:pt x="1049" y="6523"/>
                  </a:lnTo>
                  <a:lnTo>
                    <a:pt x="1214" y="6730"/>
                  </a:lnTo>
                  <a:lnTo>
                    <a:pt x="1380" y="6923"/>
                  </a:lnTo>
                  <a:lnTo>
                    <a:pt x="1559" y="7102"/>
                  </a:lnTo>
                  <a:lnTo>
                    <a:pt x="1738" y="7282"/>
                  </a:lnTo>
                  <a:lnTo>
                    <a:pt x="1931" y="7447"/>
                  </a:lnTo>
                  <a:lnTo>
                    <a:pt x="2138" y="7599"/>
                  </a:lnTo>
                  <a:lnTo>
                    <a:pt x="2345" y="7751"/>
                  </a:lnTo>
                  <a:lnTo>
                    <a:pt x="2552" y="7888"/>
                  </a:lnTo>
                  <a:lnTo>
                    <a:pt x="2786" y="8013"/>
                  </a:lnTo>
                  <a:lnTo>
                    <a:pt x="3007" y="8137"/>
                  </a:lnTo>
                  <a:lnTo>
                    <a:pt x="3241" y="8247"/>
                  </a:lnTo>
                  <a:lnTo>
                    <a:pt x="3490" y="8330"/>
                  </a:lnTo>
                  <a:lnTo>
                    <a:pt x="3738" y="8426"/>
                  </a:lnTo>
                  <a:lnTo>
                    <a:pt x="3986" y="8495"/>
                  </a:lnTo>
                  <a:lnTo>
                    <a:pt x="4248" y="8550"/>
                  </a:lnTo>
                  <a:lnTo>
                    <a:pt x="4510" y="8592"/>
                  </a:lnTo>
                  <a:lnTo>
                    <a:pt x="4772" y="8633"/>
                  </a:lnTo>
                  <a:lnTo>
                    <a:pt x="5034" y="8647"/>
                  </a:lnTo>
                  <a:lnTo>
                    <a:pt x="5310" y="8661"/>
                  </a:lnTo>
                  <a:lnTo>
                    <a:pt x="5586" y="8647"/>
                  </a:lnTo>
                  <a:lnTo>
                    <a:pt x="5862" y="8633"/>
                  </a:lnTo>
                  <a:lnTo>
                    <a:pt x="6124" y="8592"/>
                  </a:lnTo>
                  <a:lnTo>
                    <a:pt x="6386" y="8550"/>
                  </a:lnTo>
                  <a:lnTo>
                    <a:pt x="6648" y="8495"/>
                  </a:lnTo>
                  <a:lnTo>
                    <a:pt x="6896" y="8426"/>
                  </a:lnTo>
                  <a:lnTo>
                    <a:pt x="7144" y="8330"/>
                  </a:lnTo>
                  <a:lnTo>
                    <a:pt x="7379" y="8247"/>
                  </a:lnTo>
                  <a:lnTo>
                    <a:pt x="7613" y="8137"/>
                  </a:lnTo>
                  <a:lnTo>
                    <a:pt x="7848" y="8013"/>
                  </a:lnTo>
                  <a:lnTo>
                    <a:pt x="8068" y="7888"/>
                  </a:lnTo>
                  <a:lnTo>
                    <a:pt x="8289" y="7751"/>
                  </a:lnTo>
                  <a:lnTo>
                    <a:pt x="8496" y="7599"/>
                  </a:lnTo>
                  <a:lnTo>
                    <a:pt x="8689" y="7447"/>
                  </a:lnTo>
                  <a:lnTo>
                    <a:pt x="8882" y="7282"/>
                  </a:lnTo>
                  <a:lnTo>
                    <a:pt x="9075" y="7102"/>
                  </a:lnTo>
                  <a:lnTo>
                    <a:pt x="9240" y="6923"/>
                  </a:lnTo>
                  <a:lnTo>
                    <a:pt x="9420" y="6730"/>
                  </a:lnTo>
                  <a:lnTo>
                    <a:pt x="9571" y="6523"/>
                  </a:lnTo>
                  <a:lnTo>
                    <a:pt x="9723" y="6316"/>
                  </a:lnTo>
                  <a:lnTo>
                    <a:pt x="9861" y="6096"/>
                  </a:lnTo>
                  <a:lnTo>
                    <a:pt x="9985" y="5875"/>
                  </a:lnTo>
                  <a:lnTo>
                    <a:pt x="10109" y="5654"/>
                  </a:lnTo>
                  <a:lnTo>
                    <a:pt x="10206" y="5420"/>
                  </a:lnTo>
                  <a:lnTo>
                    <a:pt x="10302" y="5172"/>
                  </a:lnTo>
                  <a:lnTo>
                    <a:pt x="10385" y="4923"/>
                  </a:lnTo>
                  <a:lnTo>
                    <a:pt x="10454" y="4675"/>
                  </a:lnTo>
                  <a:lnTo>
                    <a:pt x="10523" y="4413"/>
                  </a:lnTo>
                  <a:lnTo>
                    <a:pt x="10564" y="4151"/>
                  </a:lnTo>
                  <a:lnTo>
                    <a:pt x="10606" y="3889"/>
                  </a:lnTo>
                  <a:lnTo>
                    <a:pt x="10620" y="3613"/>
                  </a:lnTo>
                  <a:lnTo>
                    <a:pt x="10633" y="3351"/>
                  </a:lnTo>
                  <a:lnTo>
                    <a:pt x="10620" y="3103"/>
                  </a:lnTo>
                  <a:lnTo>
                    <a:pt x="10606" y="2869"/>
                  </a:lnTo>
                  <a:lnTo>
                    <a:pt x="10578" y="2648"/>
                  </a:lnTo>
                  <a:lnTo>
                    <a:pt x="10551" y="2413"/>
                  </a:lnTo>
                  <a:lnTo>
                    <a:pt x="10495" y="2193"/>
                  </a:lnTo>
                  <a:lnTo>
                    <a:pt x="10440" y="1972"/>
                  </a:lnTo>
                  <a:lnTo>
                    <a:pt x="10385" y="1751"/>
                  </a:lnTo>
                  <a:lnTo>
                    <a:pt x="10316" y="1545"/>
                  </a:lnTo>
                  <a:lnTo>
                    <a:pt x="10233" y="1324"/>
                  </a:lnTo>
                  <a:lnTo>
                    <a:pt x="10137" y="1131"/>
                  </a:lnTo>
                  <a:lnTo>
                    <a:pt x="10040" y="924"/>
                  </a:lnTo>
                  <a:lnTo>
                    <a:pt x="9944" y="731"/>
                  </a:lnTo>
                  <a:lnTo>
                    <a:pt x="9820" y="538"/>
                  </a:lnTo>
                  <a:lnTo>
                    <a:pt x="9709" y="359"/>
                  </a:lnTo>
                  <a:lnTo>
                    <a:pt x="9571" y="179"/>
                  </a:lnTo>
                  <a:lnTo>
                    <a:pt x="9447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4707100" y="2361025"/>
              <a:ext cx="240675" cy="76900"/>
            </a:xfrm>
            <a:custGeom>
              <a:avLst/>
              <a:gdLst/>
              <a:ahLst/>
              <a:cxnLst/>
              <a:rect l="0" t="0" r="0" b="0"/>
              <a:pathLst>
                <a:path w="9627" h="3076" extrusionOk="0">
                  <a:moveTo>
                    <a:pt x="0" y="0"/>
                  </a:moveTo>
                  <a:lnTo>
                    <a:pt x="166" y="331"/>
                  </a:lnTo>
                  <a:lnTo>
                    <a:pt x="359" y="648"/>
                  </a:lnTo>
                  <a:lnTo>
                    <a:pt x="566" y="952"/>
                  </a:lnTo>
                  <a:lnTo>
                    <a:pt x="800" y="1241"/>
                  </a:lnTo>
                  <a:lnTo>
                    <a:pt x="1062" y="1517"/>
                  </a:lnTo>
                  <a:lnTo>
                    <a:pt x="1324" y="1765"/>
                  </a:lnTo>
                  <a:lnTo>
                    <a:pt x="1614" y="2000"/>
                  </a:lnTo>
                  <a:lnTo>
                    <a:pt x="1917" y="2220"/>
                  </a:lnTo>
                  <a:lnTo>
                    <a:pt x="2234" y="2413"/>
                  </a:lnTo>
                  <a:lnTo>
                    <a:pt x="2579" y="2579"/>
                  </a:lnTo>
                  <a:lnTo>
                    <a:pt x="2924" y="2731"/>
                  </a:lnTo>
                  <a:lnTo>
                    <a:pt x="3283" y="2841"/>
                  </a:lnTo>
                  <a:lnTo>
                    <a:pt x="3655" y="2937"/>
                  </a:lnTo>
                  <a:lnTo>
                    <a:pt x="4027" y="3006"/>
                  </a:lnTo>
                  <a:lnTo>
                    <a:pt x="4413" y="3062"/>
                  </a:lnTo>
                  <a:lnTo>
                    <a:pt x="4813" y="3075"/>
                  </a:lnTo>
                  <a:lnTo>
                    <a:pt x="5213" y="3062"/>
                  </a:lnTo>
                  <a:lnTo>
                    <a:pt x="5599" y="3006"/>
                  </a:lnTo>
                  <a:lnTo>
                    <a:pt x="5972" y="2937"/>
                  </a:lnTo>
                  <a:lnTo>
                    <a:pt x="6344" y="2841"/>
                  </a:lnTo>
                  <a:lnTo>
                    <a:pt x="6703" y="2731"/>
                  </a:lnTo>
                  <a:lnTo>
                    <a:pt x="7047" y="2579"/>
                  </a:lnTo>
                  <a:lnTo>
                    <a:pt x="7378" y="2413"/>
                  </a:lnTo>
                  <a:lnTo>
                    <a:pt x="7709" y="2220"/>
                  </a:lnTo>
                  <a:lnTo>
                    <a:pt x="8013" y="2000"/>
                  </a:lnTo>
                  <a:lnTo>
                    <a:pt x="8302" y="1765"/>
                  </a:lnTo>
                  <a:lnTo>
                    <a:pt x="8564" y="1517"/>
                  </a:lnTo>
                  <a:lnTo>
                    <a:pt x="8827" y="1241"/>
                  </a:lnTo>
                  <a:lnTo>
                    <a:pt x="9061" y="952"/>
                  </a:lnTo>
                  <a:lnTo>
                    <a:pt x="9268" y="648"/>
                  </a:lnTo>
                  <a:lnTo>
                    <a:pt x="9461" y="331"/>
                  </a:lnTo>
                  <a:lnTo>
                    <a:pt x="9626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1009650" y="274633"/>
            <a:ext cx="7121100" cy="1143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66" name="Shape 166"/>
          <p:cNvGrpSpPr/>
          <p:nvPr/>
        </p:nvGrpSpPr>
        <p:grpSpPr>
          <a:xfrm>
            <a:off x="1009650" y="1352600"/>
            <a:ext cx="7207887" cy="4261336"/>
            <a:chOff x="1009650" y="1014450"/>
            <a:chExt cx="7207887" cy="3196002"/>
          </a:xfrm>
        </p:grpSpPr>
        <p:sp>
          <p:nvSpPr>
            <p:cNvPr id="167" name="Shape 167"/>
            <p:cNvSpPr/>
            <p:nvPr/>
          </p:nvSpPr>
          <p:spPr>
            <a:xfrm flipH="1">
              <a:off x="1092836" y="1095852"/>
              <a:ext cx="7124700" cy="3114600"/>
            </a:xfrm>
            <a:prstGeom prst="corner">
              <a:avLst>
                <a:gd name="adj1" fmla="val 2580"/>
                <a:gd name="adj2" fmla="val 2665"/>
              </a:avLst>
            </a:pr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009650" y="1014450"/>
              <a:ext cx="7124700" cy="3114600"/>
            </a:xfrm>
            <a:prstGeom prst="rect">
              <a:avLst/>
            </a:prstGeom>
            <a:solidFill>
              <a:srgbClr val="FFFFFF">
                <a:alpha val="7423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1266600" y="1600200"/>
            <a:ext cx="6610800" cy="374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70" name="Shape 170"/>
          <p:cNvGrpSpPr/>
          <p:nvPr/>
        </p:nvGrpSpPr>
        <p:grpSpPr>
          <a:xfrm rot="426778" flipH="1">
            <a:off x="7599828" y="4923917"/>
            <a:ext cx="1143338" cy="1438724"/>
            <a:chOff x="5333200" y="3132625"/>
            <a:chExt cx="177925" cy="167925"/>
          </a:xfrm>
        </p:grpSpPr>
        <p:sp>
          <p:nvSpPr>
            <p:cNvPr id="171" name="Shape 171"/>
            <p:cNvSpPr/>
            <p:nvPr/>
          </p:nvSpPr>
          <p:spPr>
            <a:xfrm>
              <a:off x="5418375" y="3132625"/>
              <a:ext cx="30350" cy="42075"/>
            </a:xfrm>
            <a:custGeom>
              <a:avLst/>
              <a:gdLst/>
              <a:ahLst/>
              <a:cxnLst/>
              <a:rect l="0" t="0" r="0" b="0"/>
              <a:pathLst>
                <a:path w="1214" h="1683" extrusionOk="0">
                  <a:moveTo>
                    <a:pt x="414" y="0"/>
                  </a:moveTo>
                  <a:lnTo>
                    <a:pt x="386" y="14"/>
                  </a:lnTo>
                  <a:lnTo>
                    <a:pt x="345" y="42"/>
                  </a:lnTo>
                  <a:lnTo>
                    <a:pt x="317" y="83"/>
                  </a:lnTo>
                  <a:lnTo>
                    <a:pt x="317" y="138"/>
                  </a:lnTo>
                  <a:lnTo>
                    <a:pt x="359" y="345"/>
                  </a:lnTo>
                  <a:lnTo>
                    <a:pt x="372" y="469"/>
                  </a:lnTo>
                  <a:lnTo>
                    <a:pt x="372" y="579"/>
                  </a:lnTo>
                  <a:lnTo>
                    <a:pt x="359" y="690"/>
                  </a:lnTo>
                  <a:lnTo>
                    <a:pt x="331" y="786"/>
                  </a:lnTo>
                  <a:lnTo>
                    <a:pt x="290" y="883"/>
                  </a:lnTo>
                  <a:lnTo>
                    <a:pt x="221" y="966"/>
                  </a:lnTo>
                  <a:lnTo>
                    <a:pt x="97" y="924"/>
                  </a:lnTo>
                  <a:lnTo>
                    <a:pt x="83" y="1048"/>
                  </a:lnTo>
                  <a:lnTo>
                    <a:pt x="55" y="1172"/>
                  </a:lnTo>
                  <a:lnTo>
                    <a:pt x="0" y="1297"/>
                  </a:lnTo>
                  <a:lnTo>
                    <a:pt x="97" y="1324"/>
                  </a:lnTo>
                  <a:lnTo>
                    <a:pt x="179" y="1366"/>
                  </a:lnTo>
                  <a:lnTo>
                    <a:pt x="235" y="1434"/>
                  </a:lnTo>
                  <a:lnTo>
                    <a:pt x="262" y="1476"/>
                  </a:lnTo>
                  <a:lnTo>
                    <a:pt x="276" y="1517"/>
                  </a:lnTo>
                  <a:lnTo>
                    <a:pt x="372" y="1490"/>
                  </a:lnTo>
                  <a:lnTo>
                    <a:pt x="469" y="1476"/>
                  </a:lnTo>
                  <a:lnTo>
                    <a:pt x="552" y="1476"/>
                  </a:lnTo>
                  <a:lnTo>
                    <a:pt x="635" y="1490"/>
                  </a:lnTo>
                  <a:lnTo>
                    <a:pt x="717" y="1517"/>
                  </a:lnTo>
                  <a:lnTo>
                    <a:pt x="800" y="1559"/>
                  </a:lnTo>
                  <a:lnTo>
                    <a:pt x="855" y="1614"/>
                  </a:lnTo>
                  <a:lnTo>
                    <a:pt x="910" y="1683"/>
                  </a:lnTo>
                  <a:lnTo>
                    <a:pt x="993" y="1586"/>
                  </a:lnTo>
                  <a:lnTo>
                    <a:pt x="1034" y="1545"/>
                  </a:lnTo>
                  <a:lnTo>
                    <a:pt x="1076" y="1517"/>
                  </a:lnTo>
                  <a:lnTo>
                    <a:pt x="1159" y="1490"/>
                  </a:lnTo>
                  <a:lnTo>
                    <a:pt x="1214" y="1490"/>
                  </a:lnTo>
                  <a:lnTo>
                    <a:pt x="1131" y="1407"/>
                  </a:lnTo>
                  <a:lnTo>
                    <a:pt x="1090" y="1338"/>
                  </a:lnTo>
                  <a:lnTo>
                    <a:pt x="1048" y="1283"/>
                  </a:lnTo>
                  <a:lnTo>
                    <a:pt x="1034" y="1214"/>
                  </a:lnTo>
                  <a:lnTo>
                    <a:pt x="1021" y="1159"/>
                  </a:lnTo>
                  <a:lnTo>
                    <a:pt x="1007" y="1159"/>
                  </a:lnTo>
                  <a:lnTo>
                    <a:pt x="938" y="938"/>
                  </a:lnTo>
                  <a:lnTo>
                    <a:pt x="910" y="828"/>
                  </a:lnTo>
                  <a:lnTo>
                    <a:pt x="883" y="717"/>
                  </a:lnTo>
                  <a:lnTo>
                    <a:pt x="883" y="607"/>
                  </a:lnTo>
                  <a:lnTo>
                    <a:pt x="883" y="497"/>
                  </a:lnTo>
                  <a:lnTo>
                    <a:pt x="910" y="400"/>
                  </a:lnTo>
                  <a:lnTo>
                    <a:pt x="979" y="304"/>
                  </a:lnTo>
                  <a:lnTo>
                    <a:pt x="993" y="276"/>
                  </a:lnTo>
                  <a:lnTo>
                    <a:pt x="1007" y="248"/>
                  </a:lnTo>
                  <a:lnTo>
                    <a:pt x="993" y="193"/>
                  </a:lnTo>
                  <a:lnTo>
                    <a:pt x="966" y="152"/>
                  </a:lnTo>
                  <a:lnTo>
                    <a:pt x="910" y="124"/>
                  </a:lnTo>
                  <a:lnTo>
                    <a:pt x="786" y="111"/>
                  </a:lnTo>
                  <a:lnTo>
                    <a:pt x="676" y="83"/>
                  </a:lnTo>
                  <a:lnTo>
                    <a:pt x="441" y="14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5466625" y="3212600"/>
              <a:ext cx="23125" cy="81400"/>
            </a:xfrm>
            <a:custGeom>
              <a:avLst/>
              <a:gdLst/>
              <a:ahLst/>
              <a:cxnLst/>
              <a:rect l="0" t="0" r="0" b="0"/>
              <a:pathLst>
                <a:path w="925" h="3256" extrusionOk="0">
                  <a:moveTo>
                    <a:pt x="718" y="1"/>
                  </a:moveTo>
                  <a:lnTo>
                    <a:pt x="111" y="1035"/>
                  </a:lnTo>
                  <a:lnTo>
                    <a:pt x="1" y="994"/>
                  </a:lnTo>
                  <a:lnTo>
                    <a:pt x="1" y="994"/>
                  </a:lnTo>
                  <a:lnTo>
                    <a:pt x="70" y="1656"/>
                  </a:lnTo>
                  <a:lnTo>
                    <a:pt x="304" y="1545"/>
                  </a:lnTo>
                  <a:lnTo>
                    <a:pt x="428" y="1490"/>
                  </a:lnTo>
                  <a:lnTo>
                    <a:pt x="539" y="1407"/>
                  </a:lnTo>
                  <a:lnTo>
                    <a:pt x="635" y="1325"/>
                  </a:lnTo>
                  <a:lnTo>
                    <a:pt x="732" y="1242"/>
                  </a:lnTo>
                  <a:lnTo>
                    <a:pt x="828" y="1145"/>
                  </a:lnTo>
                  <a:lnTo>
                    <a:pt x="911" y="1035"/>
                  </a:lnTo>
                  <a:lnTo>
                    <a:pt x="870" y="1187"/>
                  </a:lnTo>
                  <a:lnTo>
                    <a:pt x="815" y="1352"/>
                  </a:lnTo>
                  <a:lnTo>
                    <a:pt x="746" y="1545"/>
                  </a:lnTo>
                  <a:lnTo>
                    <a:pt x="635" y="1766"/>
                  </a:lnTo>
                  <a:lnTo>
                    <a:pt x="566" y="1876"/>
                  </a:lnTo>
                  <a:lnTo>
                    <a:pt x="497" y="1987"/>
                  </a:lnTo>
                  <a:lnTo>
                    <a:pt x="415" y="2083"/>
                  </a:lnTo>
                  <a:lnTo>
                    <a:pt x="318" y="2180"/>
                  </a:lnTo>
                  <a:lnTo>
                    <a:pt x="222" y="2276"/>
                  </a:lnTo>
                  <a:lnTo>
                    <a:pt x="97" y="2359"/>
                  </a:lnTo>
                  <a:lnTo>
                    <a:pt x="97" y="2580"/>
                  </a:lnTo>
                  <a:lnTo>
                    <a:pt x="84" y="2814"/>
                  </a:lnTo>
                  <a:lnTo>
                    <a:pt x="70" y="3035"/>
                  </a:lnTo>
                  <a:lnTo>
                    <a:pt x="28" y="3255"/>
                  </a:lnTo>
                  <a:lnTo>
                    <a:pt x="222" y="3186"/>
                  </a:lnTo>
                  <a:lnTo>
                    <a:pt x="387" y="3104"/>
                  </a:lnTo>
                  <a:lnTo>
                    <a:pt x="553" y="3007"/>
                  </a:lnTo>
                  <a:lnTo>
                    <a:pt x="718" y="2897"/>
                  </a:lnTo>
                  <a:lnTo>
                    <a:pt x="787" y="2552"/>
                  </a:lnTo>
                  <a:lnTo>
                    <a:pt x="856" y="2207"/>
                  </a:lnTo>
                  <a:lnTo>
                    <a:pt x="897" y="1876"/>
                  </a:lnTo>
                  <a:lnTo>
                    <a:pt x="925" y="1545"/>
                  </a:lnTo>
                  <a:lnTo>
                    <a:pt x="925" y="1201"/>
                  </a:lnTo>
                  <a:lnTo>
                    <a:pt x="897" y="856"/>
                  </a:lnTo>
                  <a:lnTo>
                    <a:pt x="842" y="511"/>
                  </a:lnTo>
                  <a:lnTo>
                    <a:pt x="759" y="166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5447675" y="3161225"/>
              <a:ext cx="63450" cy="121750"/>
            </a:xfrm>
            <a:custGeom>
              <a:avLst/>
              <a:gdLst/>
              <a:ahLst/>
              <a:cxnLst/>
              <a:rect l="0" t="0" r="0" b="0"/>
              <a:pathLst>
                <a:path w="2538" h="4870" extrusionOk="0">
                  <a:moveTo>
                    <a:pt x="0" y="1"/>
                  </a:moveTo>
                  <a:lnTo>
                    <a:pt x="14" y="84"/>
                  </a:lnTo>
                  <a:lnTo>
                    <a:pt x="56" y="153"/>
                  </a:lnTo>
                  <a:lnTo>
                    <a:pt x="111" y="222"/>
                  </a:lnTo>
                  <a:lnTo>
                    <a:pt x="180" y="263"/>
                  </a:lnTo>
                  <a:lnTo>
                    <a:pt x="318" y="359"/>
                  </a:lnTo>
                  <a:lnTo>
                    <a:pt x="455" y="456"/>
                  </a:lnTo>
                  <a:lnTo>
                    <a:pt x="469" y="470"/>
                  </a:lnTo>
                  <a:lnTo>
                    <a:pt x="483" y="456"/>
                  </a:lnTo>
                  <a:lnTo>
                    <a:pt x="593" y="511"/>
                  </a:lnTo>
                  <a:lnTo>
                    <a:pt x="690" y="580"/>
                  </a:lnTo>
                  <a:lnTo>
                    <a:pt x="786" y="649"/>
                  </a:lnTo>
                  <a:lnTo>
                    <a:pt x="883" y="732"/>
                  </a:lnTo>
                  <a:lnTo>
                    <a:pt x="966" y="828"/>
                  </a:lnTo>
                  <a:lnTo>
                    <a:pt x="1048" y="939"/>
                  </a:lnTo>
                  <a:lnTo>
                    <a:pt x="1186" y="1159"/>
                  </a:lnTo>
                  <a:lnTo>
                    <a:pt x="1324" y="1408"/>
                  </a:lnTo>
                  <a:lnTo>
                    <a:pt x="1421" y="1656"/>
                  </a:lnTo>
                  <a:lnTo>
                    <a:pt x="1517" y="1890"/>
                  </a:lnTo>
                  <a:lnTo>
                    <a:pt x="1586" y="2125"/>
                  </a:lnTo>
                  <a:lnTo>
                    <a:pt x="1683" y="2442"/>
                  </a:lnTo>
                  <a:lnTo>
                    <a:pt x="1752" y="2787"/>
                  </a:lnTo>
                  <a:lnTo>
                    <a:pt x="1793" y="3145"/>
                  </a:lnTo>
                  <a:lnTo>
                    <a:pt x="1807" y="3490"/>
                  </a:lnTo>
                  <a:lnTo>
                    <a:pt x="1793" y="3849"/>
                  </a:lnTo>
                  <a:lnTo>
                    <a:pt x="1752" y="4207"/>
                  </a:lnTo>
                  <a:lnTo>
                    <a:pt x="1724" y="4373"/>
                  </a:lnTo>
                  <a:lnTo>
                    <a:pt x="1683" y="4538"/>
                  </a:lnTo>
                  <a:lnTo>
                    <a:pt x="1641" y="4704"/>
                  </a:lnTo>
                  <a:lnTo>
                    <a:pt x="1586" y="4869"/>
                  </a:lnTo>
                  <a:lnTo>
                    <a:pt x="1697" y="4773"/>
                  </a:lnTo>
                  <a:lnTo>
                    <a:pt x="1807" y="4662"/>
                  </a:lnTo>
                  <a:lnTo>
                    <a:pt x="1917" y="4552"/>
                  </a:lnTo>
                  <a:lnTo>
                    <a:pt x="2014" y="4442"/>
                  </a:lnTo>
                  <a:lnTo>
                    <a:pt x="2110" y="4317"/>
                  </a:lnTo>
                  <a:lnTo>
                    <a:pt x="2193" y="4180"/>
                  </a:lnTo>
                  <a:lnTo>
                    <a:pt x="2262" y="4055"/>
                  </a:lnTo>
                  <a:lnTo>
                    <a:pt x="2331" y="3917"/>
                  </a:lnTo>
                  <a:lnTo>
                    <a:pt x="2386" y="3766"/>
                  </a:lnTo>
                  <a:lnTo>
                    <a:pt x="2441" y="3614"/>
                  </a:lnTo>
                  <a:lnTo>
                    <a:pt x="2483" y="3462"/>
                  </a:lnTo>
                  <a:lnTo>
                    <a:pt x="2510" y="3311"/>
                  </a:lnTo>
                  <a:lnTo>
                    <a:pt x="2524" y="3145"/>
                  </a:lnTo>
                  <a:lnTo>
                    <a:pt x="2538" y="2980"/>
                  </a:lnTo>
                  <a:lnTo>
                    <a:pt x="2538" y="2800"/>
                  </a:lnTo>
                  <a:lnTo>
                    <a:pt x="2524" y="2635"/>
                  </a:lnTo>
                  <a:lnTo>
                    <a:pt x="2497" y="2400"/>
                  </a:lnTo>
                  <a:lnTo>
                    <a:pt x="2441" y="2152"/>
                  </a:lnTo>
                  <a:lnTo>
                    <a:pt x="2372" y="1918"/>
                  </a:lnTo>
                  <a:lnTo>
                    <a:pt x="2276" y="1683"/>
                  </a:lnTo>
                  <a:lnTo>
                    <a:pt x="2166" y="1463"/>
                  </a:lnTo>
                  <a:lnTo>
                    <a:pt x="2028" y="1242"/>
                  </a:lnTo>
                  <a:lnTo>
                    <a:pt x="1890" y="1035"/>
                  </a:lnTo>
                  <a:lnTo>
                    <a:pt x="1724" y="828"/>
                  </a:lnTo>
                  <a:lnTo>
                    <a:pt x="1545" y="649"/>
                  </a:lnTo>
                  <a:lnTo>
                    <a:pt x="1366" y="484"/>
                  </a:lnTo>
                  <a:lnTo>
                    <a:pt x="1159" y="346"/>
                  </a:lnTo>
                  <a:lnTo>
                    <a:pt x="952" y="222"/>
                  </a:lnTo>
                  <a:lnTo>
                    <a:pt x="718" y="125"/>
                  </a:lnTo>
                  <a:lnTo>
                    <a:pt x="483" y="56"/>
                  </a:lnTo>
                  <a:lnTo>
                    <a:pt x="249" y="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5448350" y="3173300"/>
              <a:ext cx="35550" cy="47250"/>
            </a:xfrm>
            <a:custGeom>
              <a:avLst/>
              <a:gdLst/>
              <a:ahLst/>
              <a:cxnLst/>
              <a:rect l="0" t="0" r="0" b="0"/>
              <a:pathLst>
                <a:path w="1422" h="1890" extrusionOk="0">
                  <a:moveTo>
                    <a:pt x="442" y="1"/>
                  </a:moveTo>
                  <a:lnTo>
                    <a:pt x="442" y="28"/>
                  </a:lnTo>
                  <a:lnTo>
                    <a:pt x="442" y="42"/>
                  </a:lnTo>
                  <a:lnTo>
                    <a:pt x="415" y="69"/>
                  </a:lnTo>
                  <a:lnTo>
                    <a:pt x="304" y="69"/>
                  </a:lnTo>
                  <a:lnTo>
                    <a:pt x="222" y="42"/>
                  </a:lnTo>
                  <a:lnTo>
                    <a:pt x="153" y="28"/>
                  </a:lnTo>
                  <a:lnTo>
                    <a:pt x="97" y="28"/>
                  </a:lnTo>
                  <a:lnTo>
                    <a:pt x="42" y="42"/>
                  </a:lnTo>
                  <a:lnTo>
                    <a:pt x="1" y="56"/>
                  </a:lnTo>
                  <a:lnTo>
                    <a:pt x="70" y="166"/>
                  </a:lnTo>
                  <a:lnTo>
                    <a:pt x="139" y="276"/>
                  </a:lnTo>
                  <a:lnTo>
                    <a:pt x="208" y="400"/>
                  </a:lnTo>
                  <a:lnTo>
                    <a:pt x="249" y="525"/>
                  </a:lnTo>
                  <a:lnTo>
                    <a:pt x="346" y="787"/>
                  </a:lnTo>
                  <a:lnTo>
                    <a:pt x="428" y="1035"/>
                  </a:lnTo>
                  <a:lnTo>
                    <a:pt x="539" y="1462"/>
                  </a:lnTo>
                  <a:lnTo>
                    <a:pt x="622" y="1890"/>
                  </a:lnTo>
                  <a:lnTo>
                    <a:pt x="1008" y="1683"/>
                  </a:lnTo>
                  <a:lnTo>
                    <a:pt x="1215" y="1600"/>
                  </a:lnTo>
                  <a:lnTo>
                    <a:pt x="1421" y="1504"/>
                  </a:lnTo>
                  <a:lnTo>
                    <a:pt x="1339" y="1297"/>
                  </a:lnTo>
                  <a:lnTo>
                    <a:pt x="1256" y="1090"/>
                  </a:lnTo>
                  <a:lnTo>
                    <a:pt x="1146" y="883"/>
                  </a:lnTo>
                  <a:lnTo>
                    <a:pt x="1035" y="690"/>
                  </a:lnTo>
                  <a:lnTo>
                    <a:pt x="911" y="497"/>
                  </a:lnTo>
                  <a:lnTo>
                    <a:pt x="773" y="318"/>
                  </a:lnTo>
                  <a:lnTo>
                    <a:pt x="608" y="152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5419400" y="3175025"/>
              <a:ext cx="45875" cy="97250"/>
            </a:xfrm>
            <a:custGeom>
              <a:avLst/>
              <a:gdLst/>
              <a:ahLst/>
              <a:cxnLst/>
              <a:rect l="0" t="0" r="0" b="0"/>
              <a:pathLst>
                <a:path w="1835" h="3890" extrusionOk="0">
                  <a:moveTo>
                    <a:pt x="718" y="2607"/>
                  </a:moveTo>
                  <a:lnTo>
                    <a:pt x="925" y="3048"/>
                  </a:lnTo>
                  <a:lnTo>
                    <a:pt x="456" y="3048"/>
                  </a:lnTo>
                  <a:lnTo>
                    <a:pt x="718" y="2607"/>
                  </a:lnTo>
                  <a:close/>
                  <a:moveTo>
                    <a:pt x="552" y="0"/>
                  </a:moveTo>
                  <a:lnTo>
                    <a:pt x="304" y="1049"/>
                  </a:lnTo>
                  <a:lnTo>
                    <a:pt x="194" y="1573"/>
                  </a:lnTo>
                  <a:lnTo>
                    <a:pt x="97" y="2111"/>
                  </a:lnTo>
                  <a:lnTo>
                    <a:pt x="290" y="2235"/>
                  </a:lnTo>
                  <a:lnTo>
                    <a:pt x="456" y="2386"/>
                  </a:lnTo>
                  <a:lnTo>
                    <a:pt x="56" y="2469"/>
                  </a:lnTo>
                  <a:lnTo>
                    <a:pt x="28" y="2786"/>
                  </a:lnTo>
                  <a:lnTo>
                    <a:pt x="1" y="3117"/>
                  </a:lnTo>
                  <a:lnTo>
                    <a:pt x="1" y="3503"/>
                  </a:lnTo>
                  <a:lnTo>
                    <a:pt x="1" y="3890"/>
                  </a:lnTo>
                  <a:lnTo>
                    <a:pt x="97" y="3890"/>
                  </a:lnTo>
                  <a:lnTo>
                    <a:pt x="180" y="3876"/>
                  </a:lnTo>
                  <a:lnTo>
                    <a:pt x="263" y="3862"/>
                  </a:lnTo>
                  <a:lnTo>
                    <a:pt x="331" y="3834"/>
                  </a:lnTo>
                  <a:lnTo>
                    <a:pt x="331" y="3407"/>
                  </a:lnTo>
                  <a:lnTo>
                    <a:pt x="469" y="3421"/>
                  </a:lnTo>
                  <a:lnTo>
                    <a:pt x="814" y="3407"/>
                  </a:lnTo>
                  <a:lnTo>
                    <a:pt x="1049" y="3379"/>
                  </a:lnTo>
                  <a:lnTo>
                    <a:pt x="1297" y="3352"/>
                  </a:lnTo>
                  <a:lnTo>
                    <a:pt x="1573" y="3283"/>
                  </a:lnTo>
                  <a:lnTo>
                    <a:pt x="1835" y="3214"/>
                  </a:lnTo>
                  <a:lnTo>
                    <a:pt x="1793" y="2704"/>
                  </a:lnTo>
                  <a:lnTo>
                    <a:pt x="1766" y="2469"/>
                  </a:lnTo>
                  <a:lnTo>
                    <a:pt x="1104" y="2248"/>
                  </a:lnTo>
                  <a:lnTo>
                    <a:pt x="1269" y="2138"/>
                  </a:lnTo>
                  <a:lnTo>
                    <a:pt x="1449" y="2014"/>
                  </a:lnTo>
                  <a:lnTo>
                    <a:pt x="1697" y="1862"/>
                  </a:lnTo>
                  <a:lnTo>
                    <a:pt x="1642" y="1517"/>
                  </a:lnTo>
                  <a:lnTo>
                    <a:pt x="1573" y="1159"/>
                  </a:lnTo>
                  <a:lnTo>
                    <a:pt x="1476" y="869"/>
                  </a:lnTo>
                  <a:lnTo>
                    <a:pt x="1380" y="566"/>
                  </a:lnTo>
                  <a:lnTo>
                    <a:pt x="1255" y="290"/>
                  </a:lnTo>
                  <a:lnTo>
                    <a:pt x="1118" y="0"/>
                  </a:lnTo>
                  <a:lnTo>
                    <a:pt x="1062" y="56"/>
                  </a:lnTo>
                  <a:lnTo>
                    <a:pt x="1021" y="111"/>
                  </a:lnTo>
                  <a:lnTo>
                    <a:pt x="980" y="180"/>
                  </a:lnTo>
                  <a:lnTo>
                    <a:pt x="952" y="263"/>
                  </a:lnTo>
                  <a:lnTo>
                    <a:pt x="952" y="290"/>
                  </a:lnTo>
                  <a:lnTo>
                    <a:pt x="925" y="318"/>
                  </a:lnTo>
                  <a:lnTo>
                    <a:pt x="897" y="331"/>
                  </a:lnTo>
                  <a:lnTo>
                    <a:pt x="842" y="331"/>
                  </a:lnTo>
                  <a:lnTo>
                    <a:pt x="814" y="318"/>
                  </a:lnTo>
                  <a:lnTo>
                    <a:pt x="787" y="290"/>
                  </a:lnTo>
                  <a:lnTo>
                    <a:pt x="787" y="263"/>
                  </a:lnTo>
                  <a:lnTo>
                    <a:pt x="745" y="152"/>
                  </a:lnTo>
                  <a:lnTo>
                    <a:pt x="704" y="69"/>
                  </a:lnTo>
                  <a:lnTo>
                    <a:pt x="635" y="28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5419750" y="3262950"/>
              <a:ext cx="46225" cy="37600"/>
            </a:xfrm>
            <a:custGeom>
              <a:avLst/>
              <a:gdLst/>
              <a:ahLst/>
              <a:cxnLst/>
              <a:rect l="0" t="0" r="0" b="0"/>
              <a:pathLst>
                <a:path w="1849" h="1504" extrusionOk="0">
                  <a:moveTo>
                    <a:pt x="1766" y="0"/>
                  </a:moveTo>
                  <a:lnTo>
                    <a:pt x="979" y="235"/>
                  </a:lnTo>
                  <a:lnTo>
                    <a:pt x="979" y="621"/>
                  </a:lnTo>
                  <a:lnTo>
                    <a:pt x="897" y="648"/>
                  </a:lnTo>
                  <a:lnTo>
                    <a:pt x="690" y="676"/>
                  </a:lnTo>
                  <a:lnTo>
                    <a:pt x="538" y="690"/>
                  </a:lnTo>
                  <a:lnTo>
                    <a:pt x="373" y="690"/>
                  </a:lnTo>
                  <a:lnTo>
                    <a:pt x="193" y="676"/>
                  </a:lnTo>
                  <a:lnTo>
                    <a:pt x="0" y="648"/>
                  </a:lnTo>
                  <a:lnTo>
                    <a:pt x="42" y="1159"/>
                  </a:lnTo>
                  <a:lnTo>
                    <a:pt x="55" y="1490"/>
                  </a:lnTo>
                  <a:lnTo>
                    <a:pt x="455" y="1503"/>
                  </a:lnTo>
                  <a:lnTo>
                    <a:pt x="842" y="1476"/>
                  </a:lnTo>
                  <a:lnTo>
                    <a:pt x="1035" y="1462"/>
                  </a:lnTo>
                  <a:lnTo>
                    <a:pt x="1228" y="1421"/>
                  </a:lnTo>
                  <a:lnTo>
                    <a:pt x="1421" y="1393"/>
                  </a:lnTo>
                  <a:lnTo>
                    <a:pt x="1614" y="1338"/>
                  </a:lnTo>
                  <a:lnTo>
                    <a:pt x="1779" y="1297"/>
                  </a:lnTo>
                  <a:lnTo>
                    <a:pt x="1807" y="1076"/>
                  </a:lnTo>
                  <a:lnTo>
                    <a:pt x="1821" y="855"/>
                  </a:lnTo>
                  <a:lnTo>
                    <a:pt x="1848" y="414"/>
                  </a:lnTo>
                  <a:lnTo>
                    <a:pt x="1848" y="414"/>
                  </a:lnTo>
                  <a:lnTo>
                    <a:pt x="1779" y="441"/>
                  </a:lnTo>
                  <a:lnTo>
                    <a:pt x="1766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5385275" y="3170550"/>
              <a:ext cx="46550" cy="101725"/>
            </a:xfrm>
            <a:custGeom>
              <a:avLst/>
              <a:gdLst/>
              <a:ahLst/>
              <a:cxnLst/>
              <a:rect l="0" t="0" r="0" b="0"/>
              <a:pathLst>
                <a:path w="1862" h="4069" extrusionOk="0">
                  <a:moveTo>
                    <a:pt x="1186" y="0"/>
                  </a:moveTo>
                  <a:lnTo>
                    <a:pt x="1035" y="207"/>
                  </a:lnTo>
                  <a:lnTo>
                    <a:pt x="869" y="414"/>
                  </a:lnTo>
                  <a:lnTo>
                    <a:pt x="717" y="621"/>
                  </a:lnTo>
                  <a:lnTo>
                    <a:pt x="648" y="731"/>
                  </a:lnTo>
                  <a:lnTo>
                    <a:pt x="579" y="841"/>
                  </a:lnTo>
                  <a:lnTo>
                    <a:pt x="428" y="1159"/>
                  </a:lnTo>
                  <a:lnTo>
                    <a:pt x="304" y="1476"/>
                  </a:lnTo>
                  <a:lnTo>
                    <a:pt x="193" y="1793"/>
                  </a:lnTo>
                  <a:lnTo>
                    <a:pt x="97" y="2124"/>
                  </a:lnTo>
                  <a:lnTo>
                    <a:pt x="0" y="2524"/>
                  </a:lnTo>
                  <a:lnTo>
                    <a:pt x="28" y="2607"/>
                  </a:lnTo>
                  <a:lnTo>
                    <a:pt x="69" y="2703"/>
                  </a:lnTo>
                  <a:lnTo>
                    <a:pt x="138" y="2827"/>
                  </a:lnTo>
                  <a:lnTo>
                    <a:pt x="221" y="2965"/>
                  </a:lnTo>
                  <a:lnTo>
                    <a:pt x="345" y="3103"/>
                  </a:lnTo>
                  <a:lnTo>
                    <a:pt x="510" y="3241"/>
                  </a:lnTo>
                  <a:lnTo>
                    <a:pt x="593" y="3296"/>
                  </a:lnTo>
                  <a:lnTo>
                    <a:pt x="704" y="3351"/>
                  </a:lnTo>
                  <a:lnTo>
                    <a:pt x="814" y="3407"/>
                  </a:lnTo>
                  <a:lnTo>
                    <a:pt x="938" y="3448"/>
                  </a:lnTo>
                  <a:lnTo>
                    <a:pt x="938" y="4013"/>
                  </a:lnTo>
                  <a:lnTo>
                    <a:pt x="1048" y="4041"/>
                  </a:lnTo>
                  <a:lnTo>
                    <a:pt x="1172" y="4055"/>
                  </a:lnTo>
                  <a:lnTo>
                    <a:pt x="1310" y="4069"/>
                  </a:lnTo>
                  <a:lnTo>
                    <a:pt x="1297" y="3751"/>
                  </a:lnTo>
                  <a:lnTo>
                    <a:pt x="1297" y="3434"/>
                  </a:lnTo>
                  <a:lnTo>
                    <a:pt x="1310" y="3048"/>
                  </a:lnTo>
                  <a:lnTo>
                    <a:pt x="1338" y="2662"/>
                  </a:lnTo>
                  <a:lnTo>
                    <a:pt x="1338" y="2662"/>
                  </a:lnTo>
                  <a:lnTo>
                    <a:pt x="814" y="2786"/>
                  </a:lnTo>
                  <a:lnTo>
                    <a:pt x="248" y="1779"/>
                  </a:lnTo>
                  <a:lnTo>
                    <a:pt x="248" y="1779"/>
                  </a:lnTo>
                  <a:lnTo>
                    <a:pt x="345" y="1807"/>
                  </a:lnTo>
                  <a:lnTo>
                    <a:pt x="621" y="1890"/>
                  </a:lnTo>
                  <a:lnTo>
                    <a:pt x="786" y="1959"/>
                  </a:lnTo>
                  <a:lnTo>
                    <a:pt x="979" y="2041"/>
                  </a:lnTo>
                  <a:lnTo>
                    <a:pt x="1186" y="2124"/>
                  </a:lnTo>
                  <a:lnTo>
                    <a:pt x="1393" y="2234"/>
                  </a:lnTo>
                  <a:lnTo>
                    <a:pt x="1476" y="1710"/>
                  </a:lnTo>
                  <a:lnTo>
                    <a:pt x="1572" y="1200"/>
                  </a:lnTo>
                  <a:lnTo>
                    <a:pt x="1710" y="676"/>
                  </a:lnTo>
                  <a:lnTo>
                    <a:pt x="1862" y="166"/>
                  </a:lnTo>
                  <a:lnTo>
                    <a:pt x="1793" y="179"/>
                  </a:lnTo>
                  <a:lnTo>
                    <a:pt x="1710" y="207"/>
                  </a:lnTo>
                  <a:lnTo>
                    <a:pt x="1628" y="235"/>
                  </a:lnTo>
                  <a:lnTo>
                    <a:pt x="1559" y="290"/>
                  </a:lnTo>
                  <a:lnTo>
                    <a:pt x="1531" y="304"/>
                  </a:lnTo>
                  <a:lnTo>
                    <a:pt x="1490" y="304"/>
                  </a:lnTo>
                  <a:lnTo>
                    <a:pt x="1434" y="290"/>
                  </a:lnTo>
                  <a:lnTo>
                    <a:pt x="1393" y="248"/>
                  </a:lnTo>
                  <a:lnTo>
                    <a:pt x="1379" y="221"/>
                  </a:lnTo>
                  <a:lnTo>
                    <a:pt x="1379" y="193"/>
                  </a:lnTo>
                  <a:lnTo>
                    <a:pt x="1379" y="138"/>
                  </a:lnTo>
                  <a:lnTo>
                    <a:pt x="1366" y="97"/>
                  </a:lnTo>
                  <a:lnTo>
                    <a:pt x="1352" y="69"/>
                  </a:lnTo>
                  <a:lnTo>
                    <a:pt x="1324" y="42"/>
                  </a:lnTo>
                  <a:lnTo>
                    <a:pt x="1269" y="14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5333200" y="3151925"/>
              <a:ext cx="81400" cy="135875"/>
            </a:xfrm>
            <a:custGeom>
              <a:avLst/>
              <a:gdLst/>
              <a:ahLst/>
              <a:cxnLst/>
              <a:rect l="0" t="0" r="0" b="0"/>
              <a:pathLst>
                <a:path w="3256" h="5435" extrusionOk="0">
                  <a:moveTo>
                    <a:pt x="2566" y="0"/>
                  </a:moveTo>
                  <a:lnTo>
                    <a:pt x="2345" y="14"/>
                  </a:lnTo>
                  <a:lnTo>
                    <a:pt x="2194" y="42"/>
                  </a:lnTo>
                  <a:lnTo>
                    <a:pt x="2028" y="83"/>
                  </a:lnTo>
                  <a:lnTo>
                    <a:pt x="1876" y="138"/>
                  </a:lnTo>
                  <a:lnTo>
                    <a:pt x="1738" y="194"/>
                  </a:lnTo>
                  <a:lnTo>
                    <a:pt x="1587" y="263"/>
                  </a:lnTo>
                  <a:lnTo>
                    <a:pt x="1449" y="345"/>
                  </a:lnTo>
                  <a:lnTo>
                    <a:pt x="1311" y="428"/>
                  </a:lnTo>
                  <a:lnTo>
                    <a:pt x="1187" y="525"/>
                  </a:lnTo>
                  <a:lnTo>
                    <a:pt x="1063" y="635"/>
                  </a:lnTo>
                  <a:lnTo>
                    <a:pt x="939" y="745"/>
                  </a:lnTo>
                  <a:lnTo>
                    <a:pt x="828" y="856"/>
                  </a:lnTo>
                  <a:lnTo>
                    <a:pt x="732" y="980"/>
                  </a:lnTo>
                  <a:lnTo>
                    <a:pt x="539" y="1242"/>
                  </a:lnTo>
                  <a:lnTo>
                    <a:pt x="359" y="1518"/>
                  </a:lnTo>
                  <a:lnTo>
                    <a:pt x="249" y="1766"/>
                  </a:lnTo>
                  <a:lnTo>
                    <a:pt x="152" y="2028"/>
                  </a:lnTo>
                  <a:lnTo>
                    <a:pt x="70" y="2290"/>
                  </a:lnTo>
                  <a:lnTo>
                    <a:pt x="28" y="2552"/>
                  </a:lnTo>
                  <a:lnTo>
                    <a:pt x="1" y="2814"/>
                  </a:lnTo>
                  <a:lnTo>
                    <a:pt x="15" y="3076"/>
                  </a:lnTo>
                  <a:lnTo>
                    <a:pt x="42" y="3338"/>
                  </a:lnTo>
                  <a:lnTo>
                    <a:pt x="83" y="3600"/>
                  </a:lnTo>
                  <a:lnTo>
                    <a:pt x="125" y="3283"/>
                  </a:lnTo>
                  <a:lnTo>
                    <a:pt x="166" y="2979"/>
                  </a:lnTo>
                  <a:lnTo>
                    <a:pt x="235" y="2676"/>
                  </a:lnTo>
                  <a:lnTo>
                    <a:pt x="332" y="2373"/>
                  </a:lnTo>
                  <a:lnTo>
                    <a:pt x="414" y="2166"/>
                  </a:lnTo>
                  <a:lnTo>
                    <a:pt x="497" y="1986"/>
                  </a:lnTo>
                  <a:lnTo>
                    <a:pt x="608" y="1793"/>
                  </a:lnTo>
                  <a:lnTo>
                    <a:pt x="732" y="1614"/>
                  </a:lnTo>
                  <a:lnTo>
                    <a:pt x="856" y="1449"/>
                  </a:lnTo>
                  <a:lnTo>
                    <a:pt x="1007" y="1297"/>
                  </a:lnTo>
                  <a:lnTo>
                    <a:pt x="1159" y="1159"/>
                  </a:lnTo>
                  <a:lnTo>
                    <a:pt x="1325" y="1021"/>
                  </a:lnTo>
                  <a:lnTo>
                    <a:pt x="1532" y="869"/>
                  </a:lnTo>
                  <a:lnTo>
                    <a:pt x="1738" y="731"/>
                  </a:lnTo>
                  <a:lnTo>
                    <a:pt x="1973" y="594"/>
                  </a:lnTo>
                  <a:lnTo>
                    <a:pt x="2207" y="469"/>
                  </a:lnTo>
                  <a:lnTo>
                    <a:pt x="2442" y="373"/>
                  </a:lnTo>
                  <a:lnTo>
                    <a:pt x="2566" y="331"/>
                  </a:lnTo>
                  <a:lnTo>
                    <a:pt x="2690" y="304"/>
                  </a:lnTo>
                  <a:lnTo>
                    <a:pt x="2814" y="276"/>
                  </a:lnTo>
                  <a:lnTo>
                    <a:pt x="3062" y="276"/>
                  </a:lnTo>
                  <a:lnTo>
                    <a:pt x="3186" y="290"/>
                  </a:lnTo>
                  <a:lnTo>
                    <a:pt x="3214" y="304"/>
                  </a:lnTo>
                  <a:lnTo>
                    <a:pt x="3214" y="318"/>
                  </a:lnTo>
                  <a:lnTo>
                    <a:pt x="3200" y="345"/>
                  </a:lnTo>
                  <a:lnTo>
                    <a:pt x="3186" y="345"/>
                  </a:lnTo>
                  <a:lnTo>
                    <a:pt x="2938" y="373"/>
                  </a:lnTo>
                  <a:lnTo>
                    <a:pt x="2704" y="414"/>
                  </a:lnTo>
                  <a:lnTo>
                    <a:pt x="2469" y="483"/>
                  </a:lnTo>
                  <a:lnTo>
                    <a:pt x="2235" y="566"/>
                  </a:lnTo>
                  <a:lnTo>
                    <a:pt x="2014" y="676"/>
                  </a:lnTo>
                  <a:lnTo>
                    <a:pt x="1807" y="787"/>
                  </a:lnTo>
                  <a:lnTo>
                    <a:pt x="1601" y="924"/>
                  </a:lnTo>
                  <a:lnTo>
                    <a:pt x="1407" y="1076"/>
                  </a:lnTo>
                  <a:lnTo>
                    <a:pt x="1228" y="1242"/>
                  </a:lnTo>
                  <a:lnTo>
                    <a:pt x="1049" y="1421"/>
                  </a:lnTo>
                  <a:lnTo>
                    <a:pt x="897" y="1614"/>
                  </a:lnTo>
                  <a:lnTo>
                    <a:pt x="759" y="1807"/>
                  </a:lnTo>
                  <a:lnTo>
                    <a:pt x="621" y="2014"/>
                  </a:lnTo>
                  <a:lnTo>
                    <a:pt x="511" y="2235"/>
                  </a:lnTo>
                  <a:lnTo>
                    <a:pt x="428" y="2455"/>
                  </a:lnTo>
                  <a:lnTo>
                    <a:pt x="346" y="2690"/>
                  </a:lnTo>
                  <a:lnTo>
                    <a:pt x="277" y="2979"/>
                  </a:lnTo>
                  <a:lnTo>
                    <a:pt x="221" y="3269"/>
                  </a:lnTo>
                  <a:lnTo>
                    <a:pt x="194" y="3572"/>
                  </a:lnTo>
                  <a:lnTo>
                    <a:pt x="166" y="3876"/>
                  </a:lnTo>
                  <a:lnTo>
                    <a:pt x="263" y="4083"/>
                  </a:lnTo>
                  <a:lnTo>
                    <a:pt x="373" y="4289"/>
                  </a:lnTo>
                  <a:lnTo>
                    <a:pt x="497" y="4483"/>
                  </a:lnTo>
                  <a:lnTo>
                    <a:pt x="635" y="4662"/>
                  </a:lnTo>
                  <a:lnTo>
                    <a:pt x="787" y="4841"/>
                  </a:lnTo>
                  <a:lnTo>
                    <a:pt x="966" y="5007"/>
                  </a:lnTo>
                  <a:lnTo>
                    <a:pt x="1159" y="5158"/>
                  </a:lnTo>
                  <a:lnTo>
                    <a:pt x="1380" y="5282"/>
                  </a:lnTo>
                  <a:lnTo>
                    <a:pt x="1656" y="5434"/>
                  </a:lnTo>
                  <a:lnTo>
                    <a:pt x="1669" y="5089"/>
                  </a:lnTo>
                  <a:lnTo>
                    <a:pt x="1711" y="4745"/>
                  </a:lnTo>
                  <a:lnTo>
                    <a:pt x="1766" y="4414"/>
                  </a:lnTo>
                  <a:lnTo>
                    <a:pt x="1835" y="4069"/>
                  </a:lnTo>
                  <a:lnTo>
                    <a:pt x="1973" y="3407"/>
                  </a:lnTo>
                  <a:lnTo>
                    <a:pt x="2125" y="2759"/>
                  </a:lnTo>
                  <a:lnTo>
                    <a:pt x="2221" y="2441"/>
                  </a:lnTo>
                  <a:lnTo>
                    <a:pt x="2318" y="2138"/>
                  </a:lnTo>
                  <a:lnTo>
                    <a:pt x="2442" y="1835"/>
                  </a:lnTo>
                  <a:lnTo>
                    <a:pt x="2580" y="1545"/>
                  </a:lnTo>
                  <a:lnTo>
                    <a:pt x="2690" y="1338"/>
                  </a:lnTo>
                  <a:lnTo>
                    <a:pt x="2814" y="1131"/>
                  </a:lnTo>
                  <a:lnTo>
                    <a:pt x="2897" y="1021"/>
                  </a:lnTo>
                  <a:lnTo>
                    <a:pt x="2966" y="924"/>
                  </a:lnTo>
                  <a:lnTo>
                    <a:pt x="3062" y="828"/>
                  </a:lnTo>
                  <a:lnTo>
                    <a:pt x="3145" y="759"/>
                  </a:lnTo>
                  <a:lnTo>
                    <a:pt x="3062" y="759"/>
                  </a:lnTo>
                  <a:lnTo>
                    <a:pt x="3021" y="745"/>
                  </a:lnTo>
                  <a:lnTo>
                    <a:pt x="2980" y="731"/>
                  </a:lnTo>
                  <a:lnTo>
                    <a:pt x="2938" y="704"/>
                  </a:lnTo>
                  <a:lnTo>
                    <a:pt x="2924" y="662"/>
                  </a:lnTo>
                  <a:lnTo>
                    <a:pt x="2911" y="635"/>
                  </a:lnTo>
                  <a:lnTo>
                    <a:pt x="2924" y="594"/>
                  </a:lnTo>
                  <a:lnTo>
                    <a:pt x="2938" y="552"/>
                  </a:lnTo>
                  <a:lnTo>
                    <a:pt x="2966" y="525"/>
                  </a:lnTo>
                  <a:lnTo>
                    <a:pt x="2993" y="511"/>
                  </a:lnTo>
                  <a:lnTo>
                    <a:pt x="3035" y="497"/>
                  </a:lnTo>
                  <a:lnTo>
                    <a:pt x="3131" y="511"/>
                  </a:lnTo>
                  <a:lnTo>
                    <a:pt x="3173" y="442"/>
                  </a:lnTo>
                  <a:lnTo>
                    <a:pt x="3200" y="373"/>
                  </a:lnTo>
                  <a:lnTo>
                    <a:pt x="3242" y="263"/>
                  </a:lnTo>
                  <a:lnTo>
                    <a:pt x="3255" y="180"/>
                  </a:lnTo>
                  <a:lnTo>
                    <a:pt x="3255" y="83"/>
                  </a:lnTo>
                  <a:lnTo>
                    <a:pt x="3021" y="42"/>
                  </a:lnTo>
                  <a:lnTo>
                    <a:pt x="2800" y="14"/>
                  </a:lnTo>
                  <a:lnTo>
                    <a:pt x="2566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5377325" y="3234325"/>
              <a:ext cx="41750" cy="65525"/>
            </a:xfrm>
            <a:custGeom>
              <a:avLst/>
              <a:gdLst/>
              <a:ahLst/>
              <a:cxnLst/>
              <a:rect l="0" t="0" r="0" b="0"/>
              <a:pathLst>
                <a:path w="1670" h="2621" extrusionOk="0">
                  <a:moveTo>
                    <a:pt x="304" y="1"/>
                  </a:moveTo>
                  <a:lnTo>
                    <a:pt x="194" y="594"/>
                  </a:lnTo>
                  <a:lnTo>
                    <a:pt x="84" y="1187"/>
                  </a:lnTo>
                  <a:lnTo>
                    <a:pt x="56" y="1435"/>
                  </a:lnTo>
                  <a:lnTo>
                    <a:pt x="29" y="1683"/>
                  </a:lnTo>
                  <a:lnTo>
                    <a:pt x="1" y="2180"/>
                  </a:lnTo>
                  <a:lnTo>
                    <a:pt x="194" y="2276"/>
                  </a:lnTo>
                  <a:lnTo>
                    <a:pt x="401" y="2345"/>
                  </a:lnTo>
                  <a:lnTo>
                    <a:pt x="594" y="2414"/>
                  </a:lnTo>
                  <a:lnTo>
                    <a:pt x="815" y="2469"/>
                  </a:lnTo>
                  <a:lnTo>
                    <a:pt x="1022" y="2524"/>
                  </a:lnTo>
                  <a:lnTo>
                    <a:pt x="1228" y="2566"/>
                  </a:lnTo>
                  <a:lnTo>
                    <a:pt x="1449" y="2593"/>
                  </a:lnTo>
                  <a:lnTo>
                    <a:pt x="1670" y="2621"/>
                  </a:lnTo>
                  <a:lnTo>
                    <a:pt x="1670" y="2524"/>
                  </a:lnTo>
                  <a:lnTo>
                    <a:pt x="1656" y="2152"/>
                  </a:lnTo>
                  <a:lnTo>
                    <a:pt x="1642" y="1780"/>
                  </a:lnTo>
                  <a:lnTo>
                    <a:pt x="1421" y="1724"/>
                  </a:lnTo>
                  <a:lnTo>
                    <a:pt x="1311" y="1669"/>
                  </a:lnTo>
                  <a:lnTo>
                    <a:pt x="1201" y="1614"/>
                  </a:lnTo>
                  <a:lnTo>
                    <a:pt x="1104" y="1559"/>
                  </a:lnTo>
                  <a:lnTo>
                    <a:pt x="994" y="1476"/>
                  </a:lnTo>
                  <a:lnTo>
                    <a:pt x="897" y="1393"/>
                  </a:lnTo>
                  <a:lnTo>
                    <a:pt x="801" y="1297"/>
                  </a:lnTo>
                  <a:lnTo>
                    <a:pt x="718" y="1187"/>
                  </a:lnTo>
                  <a:lnTo>
                    <a:pt x="635" y="1062"/>
                  </a:lnTo>
                  <a:lnTo>
                    <a:pt x="553" y="925"/>
                  </a:lnTo>
                  <a:lnTo>
                    <a:pt x="484" y="773"/>
                  </a:lnTo>
                  <a:lnTo>
                    <a:pt x="429" y="607"/>
                  </a:lnTo>
                  <a:lnTo>
                    <a:pt x="373" y="414"/>
                  </a:lnTo>
                  <a:lnTo>
                    <a:pt x="346" y="221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0" name="Shape 180"/>
          <p:cNvGrpSpPr/>
          <p:nvPr/>
        </p:nvGrpSpPr>
        <p:grpSpPr>
          <a:xfrm rot="426778" flipH="1">
            <a:off x="7629985" y="4964129"/>
            <a:ext cx="1143338" cy="1438724"/>
            <a:chOff x="5333200" y="3132625"/>
            <a:chExt cx="177925" cy="167925"/>
          </a:xfrm>
        </p:grpSpPr>
        <p:sp>
          <p:nvSpPr>
            <p:cNvPr id="181" name="Shape 181"/>
            <p:cNvSpPr/>
            <p:nvPr/>
          </p:nvSpPr>
          <p:spPr>
            <a:xfrm>
              <a:off x="5418375" y="3132625"/>
              <a:ext cx="30350" cy="42075"/>
            </a:xfrm>
            <a:custGeom>
              <a:avLst/>
              <a:gdLst/>
              <a:ahLst/>
              <a:cxnLst/>
              <a:rect l="0" t="0" r="0" b="0"/>
              <a:pathLst>
                <a:path w="1214" h="1683" extrusionOk="0">
                  <a:moveTo>
                    <a:pt x="414" y="0"/>
                  </a:moveTo>
                  <a:lnTo>
                    <a:pt x="386" y="14"/>
                  </a:lnTo>
                  <a:lnTo>
                    <a:pt x="345" y="42"/>
                  </a:lnTo>
                  <a:lnTo>
                    <a:pt x="317" y="83"/>
                  </a:lnTo>
                  <a:lnTo>
                    <a:pt x="317" y="138"/>
                  </a:lnTo>
                  <a:lnTo>
                    <a:pt x="359" y="345"/>
                  </a:lnTo>
                  <a:lnTo>
                    <a:pt x="372" y="469"/>
                  </a:lnTo>
                  <a:lnTo>
                    <a:pt x="372" y="579"/>
                  </a:lnTo>
                  <a:lnTo>
                    <a:pt x="359" y="690"/>
                  </a:lnTo>
                  <a:lnTo>
                    <a:pt x="331" y="786"/>
                  </a:lnTo>
                  <a:lnTo>
                    <a:pt x="290" y="883"/>
                  </a:lnTo>
                  <a:lnTo>
                    <a:pt x="221" y="966"/>
                  </a:lnTo>
                  <a:lnTo>
                    <a:pt x="97" y="924"/>
                  </a:lnTo>
                  <a:lnTo>
                    <a:pt x="83" y="1048"/>
                  </a:lnTo>
                  <a:lnTo>
                    <a:pt x="55" y="1172"/>
                  </a:lnTo>
                  <a:lnTo>
                    <a:pt x="0" y="1297"/>
                  </a:lnTo>
                  <a:lnTo>
                    <a:pt x="97" y="1324"/>
                  </a:lnTo>
                  <a:lnTo>
                    <a:pt x="179" y="1366"/>
                  </a:lnTo>
                  <a:lnTo>
                    <a:pt x="235" y="1434"/>
                  </a:lnTo>
                  <a:lnTo>
                    <a:pt x="262" y="1476"/>
                  </a:lnTo>
                  <a:lnTo>
                    <a:pt x="276" y="1517"/>
                  </a:lnTo>
                  <a:lnTo>
                    <a:pt x="372" y="1490"/>
                  </a:lnTo>
                  <a:lnTo>
                    <a:pt x="469" y="1476"/>
                  </a:lnTo>
                  <a:lnTo>
                    <a:pt x="552" y="1476"/>
                  </a:lnTo>
                  <a:lnTo>
                    <a:pt x="635" y="1490"/>
                  </a:lnTo>
                  <a:lnTo>
                    <a:pt x="717" y="1517"/>
                  </a:lnTo>
                  <a:lnTo>
                    <a:pt x="800" y="1559"/>
                  </a:lnTo>
                  <a:lnTo>
                    <a:pt x="855" y="1614"/>
                  </a:lnTo>
                  <a:lnTo>
                    <a:pt x="910" y="1683"/>
                  </a:lnTo>
                  <a:lnTo>
                    <a:pt x="993" y="1586"/>
                  </a:lnTo>
                  <a:lnTo>
                    <a:pt x="1034" y="1545"/>
                  </a:lnTo>
                  <a:lnTo>
                    <a:pt x="1076" y="1517"/>
                  </a:lnTo>
                  <a:lnTo>
                    <a:pt x="1159" y="1490"/>
                  </a:lnTo>
                  <a:lnTo>
                    <a:pt x="1214" y="1490"/>
                  </a:lnTo>
                  <a:lnTo>
                    <a:pt x="1131" y="1407"/>
                  </a:lnTo>
                  <a:lnTo>
                    <a:pt x="1090" y="1338"/>
                  </a:lnTo>
                  <a:lnTo>
                    <a:pt x="1048" y="1283"/>
                  </a:lnTo>
                  <a:lnTo>
                    <a:pt x="1034" y="1214"/>
                  </a:lnTo>
                  <a:lnTo>
                    <a:pt x="1021" y="1159"/>
                  </a:lnTo>
                  <a:lnTo>
                    <a:pt x="1007" y="1159"/>
                  </a:lnTo>
                  <a:lnTo>
                    <a:pt x="938" y="938"/>
                  </a:lnTo>
                  <a:lnTo>
                    <a:pt x="910" y="828"/>
                  </a:lnTo>
                  <a:lnTo>
                    <a:pt x="883" y="717"/>
                  </a:lnTo>
                  <a:lnTo>
                    <a:pt x="883" y="607"/>
                  </a:lnTo>
                  <a:lnTo>
                    <a:pt x="883" y="497"/>
                  </a:lnTo>
                  <a:lnTo>
                    <a:pt x="910" y="400"/>
                  </a:lnTo>
                  <a:lnTo>
                    <a:pt x="979" y="304"/>
                  </a:lnTo>
                  <a:lnTo>
                    <a:pt x="993" y="276"/>
                  </a:lnTo>
                  <a:lnTo>
                    <a:pt x="1007" y="248"/>
                  </a:lnTo>
                  <a:lnTo>
                    <a:pt x="993" y="193"/>
                  </a:lnTo>
                  <a:lnTo>
                    <a:pt x="966" y="152"/>
                  </a:lnTo>
                  <a:lnTo>
                    <a:pt x="910" y="124"/>
                  </a:lnTo>
                  <a:lnTo>
                    <a:pt x="786" y="111"/>
                  </a:lnTo>
                  <a:lnTo>
                    <a:pt x="676" y="83"/>
                  </a:lnTo>
                  <a:lnTo>
                    <a:pt x="441" y="14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5466625" y="3212600"/>
              <a:ext cx="23125" cy="81400"/>
            </a:xfrm>
            <a:custGeom>
              <a:avLst/>
              <a:gdLst/>
              <a:ahLst/>
              <a:cxnLst/>
              <a:rect l="0" t="0" r="0" b="0"/>
              <a:pathLst>
                <a:path w="925" h="3256" extrusionOk="0">
                  <a:moveTo>
                    <a:pt x="718" y="1"/>
                  </a:moveTo>
                  <a:lnTo>
                    <a:pt x="111" y="1035"/>
                  </a:lnTo>
                  <a:lnTo>
                    <a:pt x="1" y="994"/>
                  </a:lnTo>
                  <a:lnTo>
                    <a:pt x="1" y="994"/>
                  </a:lnTo>
                  <a:lnTo>
                    <a:pt x="70" y="1656"/>
                  </a:lnTo>
                  <a:lnTo>
                    <a:pt x="304" y="1545"/>
                  </a:lnTo>
                  <a:lnTo>
                    <a:pt x="428" y="1490"/>
                  </a:lnTo>
                  <a:lnTo>
                    <a:pt x="539" y="1407"/>
                  </a:lnTo>
                  <a:lnTo>
                    <a:pt x="635" y="1325"/>
                  </a:lnTo>
                  <a:lnTo>
                    <a:pt x="732" y="1242"/>
                  </a:lnTo>
                  <a:lnTo>
                    <a:pt x="828" y="1145"/>
                  </a:lnTo>
                  <a:lnTo>
                    <a:pt x="911" y="1035"/>
                  </a:lnTo>
                  <a:lnTo>
                    <a:pt x="870" y="1187"/>
                  </a:lnTo>
                  <a:lnTo>
                    <a:pt x="815" y="1352"/>
                  </a:lnTo>
                  <a:lnTo>
                    <a:pt x="746" y="1545"/>
                  </a:lnTo>
                  <a:lnTo>
                    <a:pt x="635" y="1766"/>
                  </a:lnTo>
                  <a:lnTo>
                    <a:pt x="566" y="1876"/>
                  </a:lnTo>
                  <a:lnTo>
                    <a:pt x="497" y="1987"/>
                  </a:lnTo>
                  <a:lnTo>
                    <a:pt x="415" y="2083"/>
                  </a:lnTo>
                  <a:lnTo>
                    <a:pt x="318" y="2180"/>
                  </a:lnTo>
                  <a:lnTo>
                    <a:pt x="222" y="2276"/>
                  </a:lnTo>
                  <a:lnTo>
                    <a:pt x="97" y="2359"/>
                  </a:lnTo>
                  <a:lnTo>
                    <a:pt x="97" y="2580"/>
                  </a:lnTo>
                  <a:lnTo>
                    <a:pt x="84" y="2814"/>
                  </a:lnTo>
                  <a:lnTo>
                    <a:pt x="70" y="3035"/>
                  </a:lnTo>
                  <a:lnTo>
                    <a:pt x="28" y="3255"/>
                  </a:lnTo>
                  <a:lnTo>
                    <a:pt x="222" y="3186"/>
                  </a:lnTo>
                  <a:lnTo>
                    <a:pt x="387" y="3104"/>
                  </a:lnTo>
                  <a:lnTo>
                    <a:pt x="553" y="3007"/>
                  </a:lnTo>
                  <a:lnTo>
                    <a:pt x="718" y="2897"/>
                  </a:lnTo>
                  <a:lnTo>
                    <a:pt x="787" y="2552"/>
                  </a:lnTo>
                  <a:lnTo>
                    <a:pt x="856" y="2207"/>
                  </a:lnTo>
                  <a:lnTo>
                    <a:pt x="897" y="1876"/>
                  </a:lnTo>
                  <a:lnTo>
                    <a:pt x="925" y="1545"/>
                  </a:lnTo>
                  <a:lnTo>
                    <a:pt x="925" y="1201"/>
                  </a:lnTo>
                  <a:lnTo>
                    <a:pt x="897" y="856"/>
                  </a:lnTo>
                  <a:lnTo>
                    <a:pt x="842" y="511"/>
                  </a:lnTo>
                  <a:lnTo>
                    <a:pt x="759" y="166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5447675" y="3161225"/>
              <a:ext cx="63450" cy="121750"/>
            </a:xfrm>
            <a:custGeom>
              <a:avLst/>
              <a:gdLst/>
              <a:ahLst/>
              <a:cxnLst/>
              <a:rect l="0" t="0" r="0" b="0"/>
              <a:pathLst>
                <a:path w="2538" h="4870" extrusionOk="0">
                  <a:moveTo>
                    <a:pt x="0" y="1"/>
                  </a:moveTo>
                  <a:lnTo>
                    <a:pt x="14" y="84"/>
                  </a:lnTo>
                  <a:lnTo>
                    <a:pt x="56" y="153"/>
                  </a:lnTo>
                  <a:lnTo>
                    <a:pt x="111" y="222"/>
                  </a:lnTo>
                  <a:lnTo>
                    <a:pt x="180" y="263"/>
                  </a:lnTo>
                  <a:lnTo>
                    <a:pt x="318" y="359"/>
                  </a:lnTo>
                  <a:lnTo>
                    <a:pt x="455" y="456"/>
                  </a:lnTo>
                  <a:lnTo>
                    <a:pt x="469" y="470"/>
                  </a:lnTo>
                  <a:lnTo>
                    <a:pt x="483" y="456"/>
                  </a:lnTo>
                  <a:lnTo>
                    <a:pt x="593" y="511"/>
                  </a:lnTo>
                  <a:lnTo>
                    <a:pt x="690" y="580"/>
                  </a:lnTo>
                  <a:lnTo>
                    <a:pt x="786" y="649"/>
                  </a:lnTo>
                  <a:lnTo>
                    <a:pt x="883" y="732"/>
                  </a:lnTo>
                  <a:lnTo>
                    <a:pt x="966" y="828"/>
                  </a:lnTo>
                  <a:lnTo>
                    <a:pt x="1048" y="939"/>
                  </a:lnTo>
                  <a:lnTo>
                    <a:pt x="1186" y="1159"/>
                  </a:lnTo>
                  <a:lnTo>
                    <a:pt x="1324" y="1408"/>
                  </a:lnTo>
                  <a:lnTo>
                    <a:pt x="1421" y="1656"/>
                  </a:lnTo>
                  <a:lnTo>
                    <a:pt x="1517" y="1890"/>
                  </a:lnTo>
                  <a:lnTo>
                    <a:pt x="1586" y="2125"/>
                  </a:lnTo>
                  <a:lnTo>
                    <a:pt x="1683" y="2442"/>
                  </a:lnTo>
                  <a:lnTo>
                    <a:pt x="1752" y="2787"/>
                  </a:lnTo>
                  <a:lnTo>
                    <a:pt x="1793" y="3145"/>
                  </a:lnTo>
                  <a:lnTo>
                    <a:pt x="1807" y="3490"/>
                  </a:lnTo>
                  <a:lnTo>
                    <a:pt x="1793" y="3849"/>
                  </a:lnTo>
                  <a:lnTo>
                    <a:pt x="1752" y="4207"/>
                  </a:lnTo>
                  <a:lnTo>
                    <a:pt x="1724" y="4373"/>
                  </a:lnTo>
                  <a:lnTo>
                    <a:pt x="1683" y="4538"/>
                  </a:lnTo>
                  <a:lnTo>
                    <a:pt x="1641" y="4704"/>
                  </a:lnTo>
                  <a:lnTo>
                    <a:pt x="1586" y="4869"/>
                  </a:lnTo>
                  <a:lnTo>
                    <a:pt x="1697" y="4773"/>
                  </a:lnTo>
                  <a:lnTo>
                    <a:pt x="1807" y="4662"/>
                  </a:lnTo>
                  <a:lnTo>
                    <a:pt x="1917" y="4552"/>
                  </a:lnTo>
                  <a:lnTo>
                    <a:pt x="2014" y="4442"/>
                  </a:lnTo>
                  <a:lnTo>
                    <a:pt x="2110" y="4317"/>
                  </a:lnTo>
                  <a:lnTo>
                    <a:pt x="2193" y="4180"/>
                  </a:lnTo>
                  <a:lnTo>
                    <a:pt x="2262" y="4055"/>
                  </a:lnTo>
                  <a:lnTo>
                    <a:pt x="2331" y="3917"/>
                  </a:lnTo>
                  <a:lnTo>
                    <a:pt x="2386" y="3766"/>
                  </a:lnTo>
                  <a:lnTo>
                    <a:pt x="2441" y="3614"/>
                  </a:lnTo>
                  <a:lnTo>
                    <a:pt x="2483" y="3462"/>
                  </a:lnTo>
                  <a:lnTo>
                    <a:pt x="2510" y="3311"/>
                  </a:lnTo>
                  <a:lnTo>
                    <a:pt x="2524" y="3145"/>
                  </a:lnTo>
                  <a:lnTo>
                    <a:pt x="2538" y="2980"/>
                  </a:lnTo>
                  <a:lnTo>
                    <a:pt x="2538" y="2800"/>
                  </a:lnTo>
                  <a:lnTo>
                    <a:pt x="2524" y="2635"/>
                  </a:lnTo>
                  <a:lnTo>
                    <a:pt x="2497" y="2400"/>
                  </a:lnTo>
                  <a:lnTo>
                    <a:pt x="2441" y="2152"/>
                  </a:lnTo>
                  <a:lnTo>
                    <a:pt x="2372" y="1918"/>
                  </a:lnTo>
                  <a:lnTo>
                    <a:pt x="2276" y="1683"/>
                  </a:lnTo>
                  <a:lnTo>
                    <a:pt x="2166" y="1463"/>
                  </a:lnTo>
                  <a:lnTo>
                    <a:pt x="2028" y="1242"/>
                  </a:lnTo>
                  <a:lnTo>
                    <a:pt x="1890" y="1035"/>
                  </a:lnTo>
                  <a:lnTo>
                    <a:pt x="1724" y="828"/>
                  </a:lnTo>
                  <a:lnTo>
                    <a:pt x="1545" y="649"/>
                  </a:lnTo>
                  <a:lnTo>
                    <a:pt x="1366" y="484"/>
                  </a:lnTo>
                  <a:lnTo>
                    <a:pt x="1159" y="346"/>
                  </a:lnTo>
                  <a:lnTo>
                    <a:pt x="952" y="222"/>
                  </a:lnTo>
                  <a:lnTo>
                    <a:pt x="718" y="125"/>
                  </a:lnTo>
                  <a:lnTo>
                    <a:pt x="483" y="56"/>
                  </a:lnTo>
                  <a:lnTo>
                    <a:pt x="249" y="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5448350" y="3173300"/>
              <a:ext cx="35550" cy="47250"/>
            </a:xfrm>
            <a:custGeom>
              <a:avLst/>
              <a:gdLst/>
              <a:ahLst/>
              <a:cxnLst/>
              <a:rect l="0" t="0" r="0" b="0"/>
              <a:pathLst>
                <a:path w="1422" h="1890" extrusionOk="0">
                  <a:moveTo>
                    <a:pt x="442" y="1"/>
                  </a:moveTo>
                  <a:lnTo>
                    <a:pt x="442" y="28"/>
                  </a:lnTo>
                  <a:lnTo>
                    <a:pt x="442" y="42"/>
                  </a:lnTo>
                  <a:lnTo>
                    <a:pt x="415" y="69"/>
                  </a:lnTo>
                  <a:lnTo>
                    <a:pt x="304" y="69"/>
                  </a:lnTo>
                  <a:lnTo>
                    <a:pt x="222" y="42"/>
                  </a:lnTo>
                  <a:lnTo>
                    <a:pt x="153" y="28"/>
                  </a:lnTo>
                  <a:lnTo>
                    <a:pt x="97" y="28"/>
                  </a:lnTo>
                  <a:lnTo>
                    <a:pt x="42" y="42"/>
                  </a:lnTo>
                  <a:lnTo>
                    <a:pt x="1" y="56"/>
                  </a:lnTo>
                  <a:lnTo>
                    <a:pt x="70" y="166"/>
                  </a:lnTo>
                  <a:lnTo>
                    <a:pt x="139" y="276"/>
                  </a:lnTo>
                  <a:lnTo>
                    <a:pt x="208" y="400"/>
                  </a:lnTo>
                  <a:lnTo>
                    <a:pt x="249" y="525"/>
                  </a:lnTo>
                  <a:lnTo>
                    <a:pt x="346" y="787"/>
                  </a:lnTo>
                  <a:lnTo>
                    <a:pt x="428" y="1035"/>
                  </a:lnTo>
                  <a:lnTo>
                    <a:pt x="539" y="1462"/>
                  </a:lnTo>
                  <a:lnTo>
                    <a:pt x="622" y="1890"/>
                  </a:lnTo>
                  <a:lnTo>
                    <a:pt x="1008" y="1683"/>
                  </a:lnTo>
                  <a:lnTo>
                    <a:pt x="1215" y="1600"/>
                  </a:lnTo>
                  <a:lnTo>
                    <a:pt x="1421" y="1504"/>
                  </a:lnTo>
                  <a:lnTo>
                    <a:pt x="1339" y="1297"/>
                  </a:lnTo>
                  <a:lnTo>
                    <a:pt x="1256" y="1090"/>
                  </a:lnTo>
                  <a:lnTo>
                    <a:pt x="1146" y="883"/>
                  </a:lnTo>
                  <a:lnTo>
                    <a:pt x="1035" y="690"/>
                  </a:lnTo>
                  <a:lnTo>
                    <a:pt x="911" y="497"/>
                  </a:lnTo>
                  <a:lnTo>
                    <a:pt x="773" y="318"/>
                  </a:lnTo>
                  <a:lnTo>
                    <a:pt x="608" y="152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5419400" y="3175025"/>
              <a:ext cx="45875" cy="97250"/>
            </a:xfrm>
            <a:custGeom>
              <a:avLst/>
              <a:gdLst/>
              <a:ahLst/>
              <a:cxnLst/>
              <a:rect l="0" t="0" r="0" b="0"/>
              <a:pathLst>
                <a:path w="1835" h="3890" extrusionOk="0">
                  <a:moveTo>
                    <a:pt x="718" y="2607"/>
                  </a:moveTo>
                  <a:lnTo>
                    <a:pt x="925" y="3048"/>
                  </a:lnTo>
                  <a:lnTo>
                    <a:pt x="456" y="3048"/>
                  </a:lnTo>
                  <a:lnTo>
                    <a:pt x="718" y="2607"/>
                  </a:lnTo>
                  <a:close/>
                  <a:moveTo>
                    <a:pt x="552" y="0"/>
                  </a:moveTo>
                  <a:lnTo>
                    <a:pt x="304" y="1049"/>
                  </a:lnTo>
                  <a:lnTo>
                    <a:pt x="194" y="1573"/>
                  </a:lnTo>
                  <a:lnTo>
                    <a:pt x="97" y="2111"/>
                  </a:lnTo>
                  <a:lnTo>
                    <a:pt x="290" y="2235"/>
                  </a:lnTo>
                  <a:lnTo>
                    <a:pt x="456" y="2386"/>
                  </a:lnTo>
                  <a:lnTo>
                    <a:pt x="56" y="2469"/>
                  </a:lnTo>
                  <a:lnTo>
                    <a:pt x="28" y="2786"/>
                  </a:lnTo>
                  <a:lnTo>
                    <a:pt x="1" y="3117"/>
                  </a:lnTo>
                  <a:lnTo>
                    <a:pt x="1" y="3503"/>
                  </a:lnTo>
                  <a:lnTo>
                    <a:pt x="1" y="3890"/>
                  </a:lnTo>
                  <a:lnTo>
                    <a:pt x="97" y="3890"/>
                  </a:lnTo>
                  <a:lnTo>
                    <a:pt x="180" y="3876"/>
                  </a:lnTo>
                  <a:lnTo>
                    <a:pt x="263" y="3862"/>
                  </a:lnTo>
                  <a:lnTo>
                    <a:pt x="331" y="3834"/>
                  </a:lnTo>
                  <a:lnTo>
                    <a:pt x="331" y="3407"/>
                  </a:lnTo>
                  <a:lnTo>
                    <a:pt x="469" y="3421"/>
                  </a:lnTo>
                  <a:lnTo>
                    <a:pt x="814" y="3407"/>
                  </a:lnTo>
                  <a:lnTo>
                    <a:pt x="1049" y="3379"/>
                  </a:lnTo>
                  <a:lnTo>
                    <a:pt x="1297" y="3352"/>
                  </a:lnTo>
                  <a:lnTo>
                    <a:pt x="1573" y="3283"/>
                  </a:lnTo>
                  <a:lnTo>
                    <a:pt x="1835" y="3214"/>
                  </a:lnTo>
                  <a:lnTo>
                    <a:pt x="1793" y="2704"/>
                  </a:lnTo>
                  <a:lnTo>
                    <a:pt x="1766" y="2469"/>
                  </a:lnTo>
                  <a:lnTo>
                    <a:pt x="1104" y="2248"/>
                  </a:lnTo>
                  <a:lnTo>
                    <a:pt x="1269" y="2138"/>
                  </a:lnTo>
                  <a:lnTo>
                    <a:pt x="1449" y="2014"/>
                  </a:lnTo>
                  <a:lnTo>
                    <a:pt x="1697" y="1862"/>
                  </a:lnTo>
                  <a:lnTo>
                    <a:pt x="1642" y="1517"/>
                  </a:lnTo>
                  <a:lnTo>
                    <a:pt x="1573" y="1159"/>
                  </a:lnTo>
                  <a:lnTo>
                    <a:pt x="1476" y="869"/>
                  </a:lnTo>
                  <a:lnTo>
                    <a:pt x="1380" y="566"/>
                  </a:lnTo>
                  <a:lnTo>
                    <a:pt x="1255" y="290"/>
                  </a:lnTo>
                  <a:lnTo>
                    <a:pt x="1118" y="0"/>
                  </a:lnTo>
                  <a:lnTo>
                    <a:pt x="1062" y="56"/>
                  </a:lnTo>
                  <a:lnTo>
                    <a:pt x="1021" y="111"/>
                  </a:lnTo>
                  <a:lnTo>
                    <a:pt x="980" y="180"/>
                  </a:lnTo>
                  <a:lnTo>
                    <a:pt x="952" y="263"/>
                  </a:lnTo>
                  <a:lnTo>
                    <a:pt x="952" y="290"/>
                  </a:lnTo>
                  <a:lnTo>
                    <a:pt x="925" y="318"/>
                  </a:lnTo>
                  <a:lnTo>
                    <a:pt x="897" y="331"/>
                  </a:lnTo>
                  <a:lnTo>
                    <a:pt x="842" y="331"/>
                  </a:lnTo>
                  <a:lnTo>
                    <a:pt x="814" y="318"/>
                  </a:lnTo>
                  <a:lnTo>
                    <a:pt x="787" y="290"/>
                  </a:lnTo>
                  <a:lnTo>
                    <a:pt x="787" y="263"/>
                  </a:lnTo>
                  <a:lnTo>
                    <a:pt x="745" y="152"/>
                  </a:lnTo>
                  <a:lnTo>
                    <a:pt x="704" y="69"/>
                  </a:lnTo>
                  <a:lnTo>
                    <a:pt x="635" y="28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5419750" y="3262950"/>
              <a:ext cx="46225" cy="37600"/>
            </a:xfrm>
            <a:custGeom>
              <a:avLst/>
              <a:gdLst/>
              <a:ahLst/>
              <a:cxnLst/>
              <a:rect l="0" t="0" r="0" b="0"/>
              <a:pathLst>
                <a:path w="1849" h="1504" extrusionOk="0">
                  <a:moveTo>
                    <a:pt x="1766" y="0"/>
                  </a:moveTo>
                  <a:lnTo>
                    <a:pt x="979" y="235"/>
                  </a:lnTo>
                  <a:lnTo>
                    <a:pt x="979" y="621"/>
                  </a:lnTo>
                  <a:lnTo>
                    <a:pt x="897" y="648"/>
                  </a:lnTo>
                  <a:lnTo>
                    <a:pt x="690" y="676"/>
                  </a:lnTo>
                  <a:lnTo>
                    <a:pt x="538" y="690"/>
                  </a:lnTo>
                  <a:lnTo>
                    <a:pt x="373" y="690"/>
                  </a:lnTo>
                  <a:lnTo>
                    <a:pt x="193" y="676"/>
                  </a:lnTo>
                  <a:lnTo>
                    <a:pt x="0" y="648"/>
                  </a:lnTo>
                  <a:lnTo>
                    <a:pt x="42" y="1159"/>
                  </a:lnTo>
                  <a:lnTo>
                    <a:pt x="55" y="1490"/>
                  </a:lnTo>
                  <a:lnTo>
                    <a:pt x="455" y="1503"/>
                  </a:lnTo>
                  <a:lnTo>
                    <a:pt x="842" y="1476"/>
                  </a:lnTo>
                  <a:lnTo>
                    <a:pt x="1035" y="1462"/>
                  </a:lnTo>
                  <a:lnTo>
                    <a:pt x="1228" y="1421"/>
                  </a:lnTo>
                  <a:lnTo>
                    <a:pt x="1421" y="1393"/>
                  </a:lnTo>
                  <a:lnTo>
                    <a:pt x="1614" y="1338"/>
                  </a:lnTo>
                  <a:lnTo>
                    <a:pt x="1779" y="1297"/>
                  </a:lnTo>
                  <a:lnTo>
                    <a:pt x="1807" y="1076"/>
                  </a:lnTo>
                  <a:lnTo>
                    <a:pt x="1821" y="855"/>
                  </a:lnTo>
                  <a:lnTo>
                    <a:pt x="1848" y="414"/>
                  </a:lnTo>
                  <a:lnTo>
                    <a:pt x="1848" y="414"/>
                  </a:lnTo>
                  <a:lnTo>
                    <a:pt x="1779" y="441"/>
                  </a:lnTo>
                  <a:lnTo>
                    <a:pt x="17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5385275" y="3170550"/>
              <a:ext cx="46550" cy="101725"/>
            </a:xfrm>
            <a:custGeom>
              <a:avLst/>
              <a:gdLst/>
              <a:ahLst/>
              <a:cxnLst/>
              <a:rect l="0" t="0" r="0" b="0"/>
              <a:pathLst>
                <a:path w="1862" h="4069" extrusionOk="0">
                  <a:moveTo>
                    <a:pt x="1186" y="0"/>
                  </a:moveTo>
                  <a:lnTo>
                    <a:pt x="1035" y="207"/>
                  </a:lnTo>
                  <a:lnTo>
                    <a:pt x="869" y="414"/>
                  </a:lnTo>
                  <a:lnTo>
                    <a:pt x="717" y="621"/>
                  </a:lnTo>
                  <a:lnTo>
                    <a:pt x="648" y="731"/>
                  </a:lnTo>
                  <a:lnTo>
                    <a:pt x="579" y="841"/>
                  </a:lnTo>
                  <a:lnTo>
                    <a:pt x="428" y="1159"/>
                  </a:lnTo>
                  <a:lnTo>
                    <a:pt x="304" y="1476"/>
                  </a:lnTo>
                  <a:lnTo>
                    <a:pt x="193" y="1793"/>
                  </a:lnTo>
                  <a:lnTo>
                    <a:pt x="97" y="2124"/>
                  </a:lnTo>
                  <a:lnTo>
                    <a:pt x="0" y="2524"/>
                  </a:lnTo>
                  <a:lnTo>
                    <a:pt x="28" y="2607"/>
                  </a:lnTo>
                  <a:lnTo>
                    <a:pt x="69" y="2703"/>
                  </a:lnTo>
                  <a:lnTo>
                    <a:pt x="138" y="2827"/>
                  </a:lnTo>
                  <a:lnTo>
                    <a:pt x="221" y="2965"/>
                  </a:lnTo>
                  <a:lnTo>
                    <a:pt x="345" y="3103"/>
                  </a:lnTo>
                  <a:lnTo>
                    <a:pt x="510" y="3241"/>
                  </a:lnTo>
                  <a:lnTo>
                    <a:pt x="593" y="3296"/>
                  </a:lnTo>
                  <a:lnTo>
                    <a:pt x="704" y="3351"/>
                  </a:lnTo>
                  <a:lnTo>
                    <a:pt x="814" y="3407"/>
                  </a:lnTo>
                  <a:lnTo>
                    <a:pt x="938" y="3448"/>
                  </a:lnTo>
                  <a:lnTo>
                    <a:pt x="938" y="4013"/>
                  </a:lnTo>
                  <a:lnTo>
                    <a:pt x="1048" y="4041"/>
                  </a:lnTo>
                  <a:lnTo>
                    <a:pt x="1172" y="4055"/>
                  </a:lnTo>
                  <a:lnTo>
                    <a:pt x="1310" y="4069"/>
                  </a:lnTo>
                  <a:lnTo>
                    <a:pt x="1297" y="3751"/>
                  </a:lnTo>
                  <a:lnTo>
                    <a:pt x="1297" y="3434"/>
                  </a:lnTo>
                  <a:lnTo>
                    <a:pt x="1310" y="3048"/>
                  </a:lnTo>
                  <a:lnTo>
                    <a:pt x="1338" y="2662"/>
                  </a:lnTo>
                  <a:lnTo>
                    <a:pt x="1338" y="2662"/>
                  </a:lnTo>
                  <a:lnTo>
                    <a:pt x="814" y="2786"/>
                  </a:lnTo>
                  <a:lnTo>
                    <a:pt x="248" y="1779"/>
                  </a:lnTo>
                  <a:lnTo>
                    <a:pt x="248" y="1779"/>
                  </a:lnTo>
                  <a:lnTo>
                    <a:pt x="345" y="1807"/>
                  </a:lnTo>
                  <a:lnTo>
                    <a:pt x="621" y="1890"/>
                  </a:lnTo>
                  <a:lnTo>
                    <a:pt x="786" y="1959"/>
                  </a:lnTo>
                  <a:lnTo>
                    <a:pt x="979" y="2041"/>
                  </a:lnTo>
                  <a:lnTo>
                    <a:pt x="1186" y="2124"/>
                  </a:lnTo>
                  <a:lnTo>
                    <a:pt x="1393" y="2234"/>
                  </a:lnTo>
                  <a:lnTo>
                    <a:pt x="1476" y="1710"/>
                  </a:lnTo>
                  <a:lnTo>
                    <a:pt x="1572" y="1200"/>
                  </a:lnTo>
                  <a:lnTo>
                    <a:pt x="1710" y="676"/>
                  </a:lnTo>
                  <a:lnTo>
                    <a:pt x="1862" y="166"/>
                  </a:lnTo>
                  <a:lnTo>
                    <a:pt x="1793" y="179"/>
                  </a:lnTo>
                  <a:lnTo>
                    <a:pt x="1710" y="207"/>
                  </a:lnTo>
                  <a:lnTo>
                    <a:pt x="1628" y="235"/>
                  </a:lnTo>
                  <a:lnTo>
                    <a:pt x="1559" y="290"/>
                  </a:lnTo>
                  <a:lnTo>
                    <a:pt x="1531" y="304"/>
                  </a:lnTo>
                  <a:lnTo>
                    <a:pt x="1490" y="304"/>
                  </a:lnTo>
                  <a:lnTo>
                    <a:pt x="1434" y="290"/>
                  </a:lnTo>
                  <a:lnTo>
                    <a:pt x="1393" y="248"/>
                  </a:lnTo>
                  <a:lnTo>
                    <a:pt x="1379" y="221"/>
                  </a:lnTo>
                  <a:lnTo>
                    <a:pt x="1379" y="193"/>
                  </a:lnTo>
                  <a:lnTo>
                    <a:pt x="1379" y="138"/>
                  </a:lnTo>
                  <a:lnTo>
                    <a:pt x="1366" y="97"/>
                  </a:lnTo>
                  <a:lnTo>
                    <a:pt x="1352" y="69"/>
                  </a:lnTo>
                  <a:lnTo>
                    <a:pt x="1324" y="42"/>
                  </a:lnTo>
                  <a:lnTo>
                    <a:pt x="1269" y="14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5333200" y="3151925"/>
              <a:ext cx="81400" cy="135875"/>
            </a:xfrm>
            <a:custGeom>
              <a:avLst/>
              <a:gdLst/>
              <a:ahLst/>
              <a:cxnLst/>
              <a:rect l="0" t="0" r="0" b="0"/>
              <a:pathLst>
                <a:path w="3256" h="5435" extrusionOk="0">
                  <a:moveTo>
                    <a:pt x="2566" y="0"/>
                  </a:moveTo>
                  <a:lnTo>
                    <a:pt x="2345" y="14"/>
                  </a:lnTo>
                  <a:lnTo>
                    <a:pt x="2194" y="42"/>
                  </a:lnTo>
                  <a:lnTo>
                    <a:pt x="2028" y="83"/>
                  </a:lnTo>
                  <a:lnTo>
                    <a:pt x="1876" y="138"/>
                  </a:lnTo>
                  <a:lnTo>
                    <a:pt x="1738" y="194"/>
                  </a:lnTo>
                  <a:lnTo>
                    <a:pt x="1587" y="263"/>
                  </a:lnTo>
                  <a:lnTo>
                    <a:pt x="1449" y="345"/>
                  </a:lnTo>
                  <a:lnTo>
                    <a:pt x="1311" y="428"/>
                  </a:lnTo>
                  <a:lnTo>
                    <a:pt x="1187" y="525"/>
                  </a:lnTo>
                  <a:lnTo>
                    <a:pt x="1063" y="635"/>
                  </a:lnTo>
                  <a:lnTo>
                    <a:pt x="939" y="745"/>
                  </a:lnTo>
                  <a:lnTo>
                    <a:pt x="828" y="856"/>
                  </a:lnTo>
                  <a:lnTo>
                    <a:pt x="732" y="980"/>
                  </a:lnTo>
                  <a:lnTo>
                    <a:pt x="539" y="1242"/>
                  </a:lnTo>
                  <a:lnTo>
                    <a:pt x="359" y="1518"/>
                  </a:lnTo>
                  <a:lnTo>
                    <a:pt x="249" y="1766"/>
                  </a:lnTo>
                  <a:lnTo>
                    <a:pt x="152" y="2028"/>
                  </a:lnTo>
                  <a:lnTo>
                    <a:pt x="70" y="2290"/>
                  </a:lnTo>
                  <a:lnTo>
                    <a:pt x="28" y="2552"/>
                  </a:lnTo>
                  <a:lnTo>
                    <a:pt x="1" y="2814"/>
                  </a:lnTo>
                  <a:lnTo>
                    <a:pt x="15" y="3076"/>
                  </a:lnTo>
                  <a:lnTo>
                    <a:pt x="42" y="3338"/>
                  </a:lnTo>
                  <a:lnTo>
                    <a:pt x="83" y="3600"/>
                  </a:lnTo>
                  <a:lnTo>
                    <a:pt x="125" y="3283"/>
                  </a:lnTo>
                  <a:lnTo>
                    <a:pt x="166" y="2979"/>
                  </a:lnTo>
                  <a:lnTo>
                    <a:pt x="235" y="2676"/>
                  </a:lnTo>
                  <a:lnTo>
                    <a:pt x="332" y="2373"/>
                  </a:lnTo>
                  <a:lnTo>
                    <a:pt x="414" y="2166"/>
                  </a:lnTo>
                  <a:lnTo>
                    <a:pt x="497" y="1986"/>
                  </a:lnTo>
                  <a:lnTo>
                    <a:pt x="608" y="1793"/>
                  </a:lnTo>
                  <a:lnTo>
                    <a:pt x="732" y="1614"/>
                  </a:lnTo>
                  <a:lnTo>
                    <a:pt x="856" y="1449"/>
                  </a:lnTo>
                  <a:lnTo>
                    <a:pt x="1007" y="1297"/>
                  </a:lnTo>
                  <a:lnTo>
                    <a:pt x="1159" y="1159"/>
                  </a:lnTo>
                  <a:lnTo>
                    <a:pt x="1325" y="1021"/>
                  </a:lnTo>
                  <a:lnTo>
                    <a:pt x="1532" y="869"/>
                  </a:lnTo>
                  <a:lnTo>
                    <a:pt x="1738" y="731"/>
                  </a:lnTo>
                  <a:lnTo>
                    <a:pt x="1973" y="594"/>
                  </a:lnTo>
                  <a:lnTo>
                    <a:pt x="2207" y="469"/>
                  </a:lnTo>
                  <a:lnTo>
                    <a:pt x="2442" y="373"/>
                  </a:lnTo>
                  <a:lnTo>
                    <a:pt x="2566" y="331"/>
                  </a:lnTo>
                  <a:lnTo>
                    <a:pt x="2690" y="304"/>
                  </a:lnTo>
                  <a:lnTo>
                    <a:pt x="2814" y="276"/>
                  </a:lnTo>
                  <a:lnTo>
                    <a:pt x="3062" y="276"/>
                  </a:lnTo>
                  <a:lnTo>
                    <a:pt x="3186" y="290"/>
                  </a:lnTo>
                  <a:lnTo>
                    <a:pt x="3214" y="304"/>
                  </a:lnTo>
                  <a:lnTo>
                    <a:pt x="3214" y="318"/>
                  </a:lnTo>
                  <a:lnTo>
                    <a:pt x="3200" y="345"/>
                  </a:lnTo>
                  <a:lnTo>
                    <a:pt x="3186" y="345"/>
                  </a:lnTo>
                  <a:lnTo>
                    <a:pt x="2938" y="373"/>
                  </a:lnTo>
                  <a:lnTo>
                    <a:pt x="2704" y="414"/>
                  </a:lnTo>
                  <a:lnTo>
                    <a:pt x="2469" y="483"/>
                  </a:lnTo>
                  <a:lnTo>
                    <a:pt x="2235" y="566"/>
                  </a:lnTo>
                  <a:lnTo>
                    <a:pt x="2014" y="676"/>
                  </a:lnTo>
                  <a:lnTo>
                    <a:pt x="1807" y="787"/>
                  </a:lnTo>
                  <a:lnTo>
                    <a:pt x="1601" y="924"/>
                  </a:lnTo>
                  <a:lnTo>
                    <a:pt x="1407" y="1076"/>
                  </a:lnTo>
                  <a:lnTo>
                    <a:pt x="1228" y="1242"/>
                  </a:lnTo>
                  <a:lnTo>
                    <a:pt x="1049" y="1421"/>
                  </a:lnTo>
                  <a:lnTo>
                    <a:pt x="897" y="1614"/>
                  </a:lnTo>
                  <a:lnTo>
                    <a:pt x="759" y="1807"/>
                  </a:lnTo>
                  <a:lnTo>
                    <a:pt x="621" y="2014"/>
                  </a:lnTo>
                  <a:lnTo>
                    <a:pt x="511" y="2235"/>
                  </a:lnTo>
                  <a:lnTo>
                    <a:pt x="428" y="2455"/>
                  </a:lnTo>
                  <a:lnTo>
                    <a:pt x="346" y="2690"/>
                  </a:lnTo>
                  <a:lnTo>
                    <a:pt x="277" y="2979"/>
                  </a:lnTo>
                  <a:lnTo>
                    <a:pt x="221" y="3269"/>
                  </a:lnTo>
                  <a:lnTo>
                    <a:pt x="194" y="3572"/>
                  </a:lnTo>
                  <a:lnTo>
                    <a:pt x="166" y="3876"/>
                  </a:lnTo>
                  <a:lnTo>
                    <a:pt x="263" y="4083"/>
                  </a:lnTo>
                  <a:lnTo>
                    <a:pt x="373" y="4289"/>
                  </a:lnTo>
                  <a:lnTo>
                    <a:pt x="497" y="4483"/>
                  </a:lnTo>
                  <a:lnTo>
                    <a:pt x="635" y="4662"/>
                  </a:lnTo>
                  <a:lnTo>
                    <a:pt x="787" y="4841"/>
                  </a:lnTo>
                  <a:lnTo>
                    <a:pt x="966" y="5007"/>
                  </a:lnTo>
                  <a:lnTo>
                    <a:pt x="1159" y="5158"/>
                  </a:lnTo>
                  <a:lnTo>
                    <a:pt x="1380" y="5282"/>
                  </a:lnTo>
                  <a:lnTo>
                    <a:pt x="1656" y="5434"/>
                  </a:lnTo>
                  <a:lnTo>
                    <a:pt x="1669" y="5089"/>
                  </a:lnTo>
                  <a:lnTo>
                    <a:pt x="1711" y="4745"/>
                  </a:lnTo>
                  <a:lnTo>
                    <a:pt x="1766" y="4414"/>
                  </a:lnTo>
                  <a:lnTo>
                    <a:pt x="1835" y="4069"/>
                  </a:lnTo>
                  <a:lnTo>
                    <a:pt x="1973" y="3407"/>
                  </a:lnTo>
                  <a:lnTo>
                    <a:pt x="2125" y="2759"/>
                  </a:lnTo>
                  <a:lnTo>
                    <a:pt x="2221" y="2441"/>
                  </a:lnTo>
                  <a:lnTo>
                    <a:pt x="2318" y="2138"/>
                  </a:lnTo>
                  <a:lnTo>
                    <a:pt x="2442" y="1835"/>
                  </a:lnTo>
                  <a:lnTo>
                    <a:pt x="2580" y="1545"/>
                  </a:lnTo>
                  <a:lnTo>
                    <a:pt x="2690" y="1338"/>
                  </a:lnTo>
                  <a:lnTo>
                    <a:pt x="2814" y="1131"/>
                  </a:lnTo>
                  <a:lnTo>
                    <a:pt x="2897" y="1021"/>
                  </a:lnTo>
                  <a:lnTo>
                    <a:pt x="2966" y="924"/>
                  </a:lnTo>
                  <a:lnTo>
                    <a:pt x="3062" y="828"/>
                  </a:lnTo>
                  <a:lnTo>
                    <a:pt x="3145" y="759"/>
                  </a:lnTo>
                  <a:lnTo>
                    <a:pt x="3062" y="759"/>
                  </a:lnTo>
                  <a:lnTo>
                    <a:pt x="3021" y="745"/>
                  </a:lnTo>
                  <a:lnTo>
                    <a:pt x="2980" y="731"/>
                  </a:lnTo>
                  <a:lnTo>
                    <a:pt x="2938" y="704"/>
                  </a:lnTo>
                  <a:lnTo>
                    <a:pt x="2924" y="662"/>
                  </a:lnTo>
                  <a:lnTo>
                    <a:pt x="2911" y="635"/>
                  </a:lnTo>
                  <a:lnTo>
                    <a:pt x="2924" y="594"/>
                  </a:lnTo>
                  <a:lnTo>
                    <a:pt x="2938" y="552"/>
                  </a:lnTo>
                  <a:lnTo>
                    <a:pt x="2966" y="525"/>
                  </a:lnTo>
                  <a:lnTo>
                    <a:pt x="2993" y="511"/>
                  </a:lnTo>
                  <a:lnTo>
                    <a:pt x="3035" y="497"/>
                  </a:lnTo>
                  <a:lnTo>
                    <a:pt x="3131" y="511"/>
                  </a:lnTo>
                  <a:lnTo>
                    <a:pt x="3173" y="442"/>
                  </a:lnTo>
                  <a:lnTo>
                    <a:pt x="3200" y="373"/>
                  </a:lnTo>
                  <a:lnTo>
                    <a:pt x="3242" y="263"/>
                  </a:lnTo>
                  <a:lnTo>
                    <a:pt x="3255" y="180"/>
                  </a:lnTo>
                  <a:lnTo>
                    <a:pt x="3255" y="83"/>
                  </a:lnTo>
                  <a:lnTo>
                    <a:pt x="3021" y="42"/>
                  </a:lnTo>
                  <a:lnTo>
                    <a:pt x="2800" y="14"/>
                  </a:lnTo>
                  <a:lnTo>
                    <a:pt x="25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5377325" y="3234325"/>
              <a:ext cx="41750" cy="65525"/>
            </a:xfrm>
            <a:custGeom>
              <a:avLst/>
              <a:gdLst/>
              <a:ahLst/>
              <a:cxnLst/>
              <a:rect l="0" t="0" r="0" b="0"/>
              <a:pathLst>
                <a:path w="1670" h="2621" extrusionOk="0">
                  <a:moveTo>
                    <a:pt x="304" y="1"/>
                  </a:moveTo>
                  <a:lnTo>
                    <a:pt x="194" y="594"/>
                  </a:lnTo>
                  <a:lnTo>
                    <a:pt x="84" y="1187"/>
                  </a:lnTo>
                  <a:lnTo>
                    <a:pt x="56" y="1435"/>
                  </a:lnTo>
                  <a:lnTo>
                    <a:pt x="29" y="1683"/>
                  </a:lnTo>
                  <a:lnTo>
                    <a:pt x="1" y="2180"/>
                  </a:lnTo>
                  <a:lnTo>
                    <a:pt x="194" y="2276"/>
                  </a:lnTo>
                  <a:lnTo>
                    <a:pt x="401" y="2345"/>
                  </a:lnTo>
                  <a:lnTo>
                    <a:pt x="594" y="2414"/>
                  </a:lnTo>
                  <a:lnTo>
                    <a:pt x="815" y="2469"/>
                  </a:lnTo>
                  <a:lnTo>
                    <a:pt x="1022" y="2524"/>
                  </a:lnTo>
                  <a:lnTo>
                    <a:pt x="1228" y="2566"/>
                  </a:lnTo>
                  <a:lnTo>
                    <a:pt x="1449" y="2593"/>
                  </a:lnTo>
                  <a:lnTo>
                    <a:pt x="1670" y="2621"/>
                  </a:lnTo>
                  <a:lnTo>
                    <a:pt x="1670" y="2524"/>
                  </a:lnTo>
                  <a:lnTo>
                    <a:pt x="1656" y="2152"/>
                  </a:lnTo>
                  <a:lnTo>
                    <a:pt x="1642" y="1780"/>
                  </a:lnTo>
                  <a:lnTo>
                    <a:pt x="1421" y="1724"/>
                  </a:lnTo>
                  <a:lnTo>
                    <a:pt x="1311" y="1669"/>
                  </a:lnTo>
                  <a:lnTo>
                    <a:pt x="1201" y="1614"/>
                  </a:lnTo>
                  <a:lnTo>
                    <a:pt x="1104" y="1559"/>
                  </a:lnTo>
                  <a:lnTo>
                    <a:pt x="994" y="1476"/>
                  </a:lnTo>
                  <a:lnTo>
                    <a:pt x="897" y="1393"/>
                  </a:lnTo>
                  <a:lnTo>
                    <a:pt x="801" y="1297"/>
                  </a:lnTo>
                  <a:lnTo>
                    <a:pt x="718" y="1187"/>
                  </a:lnTo>
                  <a:lnTo>
                    <a:pt x="635" y="1062"/>
                  </a:lnTo>
                  <a:lnTo>
                    <a:pt x="553" y="925"/>
                  </a:lnTo>
                  <a:lnTo>
                    <a:pt x="484" y="773"/>
                  </a:lnTo>
                  <a:lnTo>
                    <a:pt x="429" y="607"/>
                  </a:lnTo>
                  <a:lnTo>
                    <a:pt x="373" y="414"/>
                  </a:lnTo>
                  <a:lnTo>
                    <a:pt x="346" y="221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solidFill>
          <a:srgbClr val="FF6D00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Shape 191"/>
          <p:cNvGrpSpPr/>
          <p:nvPr/>
        </p:nvGrpSpPr>
        <p:grpSpPr>
          <a:xfrm>
            <a:off x="31" y="76"/>
            <a:ext cx="9143948" cy="6857843"/>
            <a:chOff x="3823775" y="2361025"/>
            <a:chExt cx="1765275" cy="992950"/>
          </a:xfrm>
        </p:grpSpPr>
        <p:sp>
          <p:nvSpPr>
            <p:cNvPr id="192" name="Shape 192"/>
            <p:cNvSpPr/>
            <p:nvPr/>
          </p:nvSpPr>
          <p:spPr>
            <a:xfrm>
              <a:off x="4709850" y="2894025"/>
              <a:ext cx="157600" cy="157950"/>
            </a:xfrm>
            <a:custGeom>
              <a:avLst/>
              <a:gdLst/>
              <a:ahLst/>
              <a:cxnLst/>
              <a:rect l="0" t="0" r="0" b="0"/>
              <a:pathLst>
                <a:path w="6304" h="6318" extrusionOk="0">
                  <a:moveTo>
                    <a:pt x="3145" y="1"/>
                  </a:moveTo>
                  <a:lnTo>
                    <a:pt x="2828" y="28"/>
                  </a:lnTo>
                  <a:lnTo>
                    <a:pt x="2511" y="70"/>
                  </a:lnTo>
                  <a:lnTo>
                    <a:pt x="2207" y="153"/>
                  </a:lnTo>
                  <a:lnTo>
                    <a:pt x="1918" y="249"/>
                  </a:lnTo>
                  <a:lnTo>
                    <a:pt x="1642" y="387"/>
                  </a:lnTo>
                  <a:lnTo>
                    <a:pt x="1393" y="539"/>
                  </a:lnTo>
                  <a:lnTo>
                    <a:pt x="1145" y="732"/>
                  </a:lnTo>
                  <a:lnTo>
                    <a:pt x="925" y="925"/>
                  </a:lnTo>
                  <a:lnTo>
                    <a:pt x="718" y="1159"/>
                  </a:lnTo>
                  <a:lnTo>
                    <a:pt x="538" y="1394"/>
                  </a:lnTo>
                  <a:lnTo>
                    <a:pt x="373" y="1656"/>
                  </a:lnTo>
                  <a:lnTo>
                    <a:pt x="249" y="1932"/>
                  </a:lnTo>
                  <a:lnTo>
                    <a:pt x="138" y="2221"/>
                  </a:lnTo>
                  <a:lnTo>
                    <a:pt x="56" y="2525"/>
                  </a:lnTo>
                  <a:lnTo>
                    <a:pt x="14" y="2842"/>
                  </a:lnTo>
                  <a:lnTo>
                    <a:pt x="1" y="3159"/>
                  </a:lnTo>
                  <a:lnTo>
                    <a:pt x="14" y="3490"/>
                  </a:lnTo>
                  <a:lnTo>
                    <a:pt x="56" y="3793"/>
                  </a:lnTo>
                  <a:lnTo>
                    <a:pt x="138" y="4097"/>
                  </a:lnTo>
                  <a:lnTo>
                    <a:pt x="249" y="4386"/>
                  </a:lnTo>
                  <a:lnTo>
                    <a:pt x="373" y="4662"/>
                  </a:lnTo>
                  <a:lnTo>
                    <a:pt x="538" y="4924"/>
                  </a:lnTo>
                  <a:lnTo>
                    <a:pt x="718" y="5172"/>
                  </a:lnTo>
                  <a:lnTo>
                    <a:pt x="925" y="5393"/>
                  </a:lnTo>
                  <a:lnTo>
                    <a:pt x="1145" y="5600"/>
                  </a:lnTo>
                  <a:lnTo>
                    <a:pt x="1393" y="5779"/>
                  </a:lnTo>
                  <a:lnTo>
                    <a:pt x="1642" y="5931"/>
                  </a:lnTo>
                  <a:lnTo>
                    <a:pt x="1918" y="6069"/>
                  </a:lnTo>
                  <a:lnTo>
                    <a:pt x="2207" y="6179"/>
                  </a:lnTo>
                  <a:lnTo>
                    <a:pt x="2511" y="6248"/>
                  </a:lnTo>
                  <a:lnTo>
                    <a:pt x="2828" y="6303"/>
                  </a:lnTo>
                  <a:lnTo>
                    <a:pt x="3145" y="6317"/>
                  </a:lnTo>
                  <a:lnTo>
                    <a:pt x="3476" y="6303"/>
                  </a:lnTo>
                  <a:lnTo>
                    <a:pt x="3793" y="6248"/>
                  </a:lnTo>
                  <a:lnTo>
                    <a:pt x="4083" y="6179"/>
                  </a:lnTo>
                  <a:lnTo>
                    <a:pt x="4372" y="6069"/>
                  </a:lnTo>
                  <a:lnTo>
                    <a:pt x="4648" y="5931"/>
                  </a:lnTo>
                  <a:lnTo>
                    <a:pt x="4910" y="5779"/>
                  </a:lnTo>
                  <a:lnTo>
                    <a:pt x="5158" y="5600"/>
                  </a:lnTo>
                  <a:lnTo>
                    <a:pt x="5379" y="5393"/>
                  </a:lnTo>
                  <a:lnTo>
                    <a:pt x="5586" y="5172"/>
                  </a:lnTo>
                  <a:lnTo>
                    <a:pt x="5765" y="4924"/>
                  </a:lnTo>
                  <a:lnTo>
                    <a:pt x="5931" y="4662"/>
                  </a:lnTo>
                  <a:lnTo>
                    <a:pt x="6055" y="4386"/>
                  </a:lnTo>
                  <a:lnTo>
                    <a:pt x="6165" y="4097"/>
                  </a:lnTo>
                  <a:lnTo>
                    <a:pt x="6234" y="3793"/>
                  </a:lnTo>
                  <a:lnTo>
                    <a:pt x="6289" y="3490"/>
                  </a:lnTo>
                  <a:lnTo>
                    <a:pt x="6303" y="3159"/>
                  </a:lnTo>
                  <a:lnTo>
                    <a:pt x="6289" y="2842"/>
                  </a:lnTo>
                  <a:lnTo>
                    <a:pt x="6234" y="2525"/>
                  </a:lnTo>
                  <a:lnTo>
                    <a:pt x="6165" y="2221"/>
                  </a:lnTo>
                  <a:lnTo>
                    <a:pt x="6055" y="1932"/>
                  </a:lnTo>
                  <a:lnTo>
                    <a:pt x="5931" y="1656"/>
                  </a:lnTo>
                  <a:lnTo>
                    <a:pt x="5765" y="1394"/>
                  </a:lnTo>
                  <a:lnTo>
                    <a:pt x="5586" y="1159"/>
                  </a:lnTo>
                  <a:lnTo>
                    <a:pt x="5379" y="925"/>
                  </a:lnTo>
                  <a:lnTo>
                    <a:pt x="5158" y="732"/>
                  </a:lnTo>
                  <a:lnTo>
                    <a:pt x="4910" y="539"/>
                  </a:lnTo>
                  <a:lnTo>
                    <a:pt x="4648" y="387"/>
                  </a:lnTo>
                  <a:lnTo>
                    <a:pt x="4372" y="249"/>
                  </a:lnTo>
                  <a:lnTo>
                    <a:pt x="4083" y="153"/>
                  </a:lnTo>
                  <a:lnTo>
                    <a:pt x="3793" y="70"/>
                  </a:lnTo>
                  <a:lnTo>
                    <a:pt x="3476" y="28"/>
                  </a:lnTo>
                  <a:lnTo>
                    <a:pt x="3145" y="1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468175" y="3072275"/>
              <a:ext cx="157925" cy="157950"/>
            </a:xfrm>
            <a:custGeom>
              <a:avLst/>
              <a:gdLst/>
              <a:ahLst/>
              <a:cxnLst/>
              <a:rect l="0" t="0" r="0" b="0"/>
              <a:pathLst>
                <a:path w="6317" h="6318" extrusionOk="0">
                  <a:moveTo>
                    <a:pt x="3158" y="1"/>
                  </a:moveTo>
                  <a:lnTo>
                    <a:pt x="2841" y="28"/>
                  </a:lnTo>
                  <a:lnTo>
                    <a:pt x="2524" y="70"/>
                  </a:lnTo>
                  <a:lnTo>
                    <a:pt x="2220" y="152"/>
                  </a:lnTo>
                  <a:lnTo>
                    <a:pt x="1931" y="249"/>
                  </a:lnTo>
                  <a:lnTo>
                    <a:pt x="1655" y="387"/>
                  </a:lnTo>
                  <a:lnTo>
                    <a:pt x="1393" y="552"/>
                  </a:lnTo>
                  <a:lnTo>
                    <a:pt x="1159" y="732"/>
                  </a:lnTo>
                  <a:lnTo>
                    <a:pt x="924" y="925"/>
                  </a:lnTo>
                  <a:lnTo>
                    <a:pt x="731" y="1159"/>
                  </a:lnTo>
                  <a:lnTo>
                    <a:pt x="552" y="1394"/>
                  </a:lnTo>
                  <a:lnTo>
                    <a:pt x="386" y="1656"/>
                  </a:lnTo>
                  <a:lnTo>
                    <a:pt x="248" y="1932"/>
                  </a:lnTo>
                  <a:lnTo>
                    <a:pt x="152" y="2221"/>
                  </a:lnTo>
                  <a:lnTo>
                    <a:pt x="69" y="2525"/>
                  </a:lnTo>
                  <a:lnTo>
                    <a:pt x="28" y="2842"/>
                  </a:lnTo>
                  <a:lnTo>
                    <a:pt x="0" y="3159"/>
                  </a:lnTo>
                  <a:lnTo>
                    <a:pt x="28" y="3490"/>
                  </a:lnTo>
                  <a:lnTo>
                    <a:pt x="69" y="3793"/>
                  </a:lnTo>
                  <a:lnTo>
                    <a:pt x="152" y="4097"/>
                  </a:lnTo>
                  <a:lnTo>
                    <a:pt x="248" y="4386"/>
                  </a:lnTo>
                  <a:lnTo>
                    <a:pt x="386" y="4662"/>
                  </a:lnTo>
                  <a:lnTo>
                    <a:pt x="552" y="4924"/>
                  </a:lnTo>
                  <a:lnTo>
                    <a:pt x="731" y="5172"/>
                  </a:lnTo>
                  <a:lnTo>
                    <a:pt x="924" y="5393"/>
                  </a:lnTo>
                  <a:lnTo>
                    <a:pt x="1159" y="5600"/>
                  </a:lnTo>
                  <a:lnTo>
                    <a:pt x="1393" y="5779"/>
                  </a:lnTo>
                  <a:lnTo>
                    <a:pt x="1655" y="5931"/>
                  </a:lnTo>
                  <a:lnTo>
                    <a:pt x="1931" y="6069"/>
                  </a:lnTo>
                  <a:lnTo>
                    <a:pt x="2220" y="6179"/>
                  </a:lnTo>
                  <a:lnTo>
                    <a:pt x="2524" y="6248"/>
                  </a:lnTo>
                  <a:lnTo>
                    <a:pt x="2841" y="6303"/>
                  </a:lnTo>
                  <a:lnTo>
                    <a:pt x="3158" y="6317"/>
                  </a:lnTo>
                  <a:lnTo>
                    <a:pt x="3489" y="6303"/>
                  </a:lnTo>
                  <a:lnTo>
                    <a:pt x="3793" y="6248"/>
                  </a:lnTo>
                  <a:lnTo>
                    <a:pt x="4096" y="6179"/>
                  </a:lnTo>
                  <a:lnTo>
                    <a:pt x="4386" y="6069"/>
                  </a:lnTo>
                  <a:lnTo>
                    <a:pt x="4661" y="5931"/>
                  </a:lnTo>
                  <a:lnTo>
                    <a:pt x="4923" y="5779"/>
                  </a:lnTo>
                  <a:lnTo>
                    <a:pt x="5172" y="5600"/>
                  </a:lnTo>
                  <a:lnTo>
                    <a:pt x="5392" y="5393"/>
                  </a:lnTo>
                  <a:lnTo>
                    <a:pt x="5599" y="5172"/>
                  </a:lnTo>
                  <a:lnTo>
                    <a:pt x="5779" y="4924"/>
                  </a:lnTo>
                  <a:lnTo>
                    <a:pt x="5930" y="4662"/>
                  </a:lnTo>
                  <a:lnTo>
                    <a:pt x="6068" y="4386"/>
                  </a:lnTo>
                  <a:lnTo>
                    <a:pt x="6178" y="4097"/>
                  </a:lnTo>
                  <a:lnTo>
                    <a:pt x="6247" y="3793"/>
                  </a:lnTo>
                  <a:lnTo>
                    <a:pt x="6303" y="3490"/>
                  </a:lnTo>
                  <a:lnTo>
                    <a:pt x="6316" y="3159"/>
                  </a:lnTo>
                  <a:lnTo>
                    <a:pt x="6303" y="2842"/>
                  </a:lnTo>
                  <a:lnTo>
                    <a:pt x="6247" y="2525"/>
                  </a:lnTo>
                  <a:lnTo>
                    <a:pt x="6178" y="2221"/>
                  </a:lnTo>
                  <a:lnTo>
                    <a:pt x="6068" y="1932"/>
                  </a:lnTo>
                  <a:lnTo>
                    <a:pt x="5930" y="1656"/>
                  </a:lnTo>
                  <a:lnTo>
                    <a:pt x="5779" y="1394"/>
                  </a:lnTo>
                  <a:lnTo>
                    <a:pt x="5599" y="1159"/>
                  </a:lnTo>
                  <a:lnTo>
                    <a:pt x="5392" y="925"/>
                  </a:lnTo>
                  <a:lnTo>
                    <a:pt x="5172" y="732"/>
                  </a:lnTo>
                  <a:lnTo>
                    <a:pt x="4923" y="552"/>
                  </a:lnTo>
                  <a:lnTo>
                    <a:pt x="4661" y="387"/>
                  </a:lnTo>
                  <a:lnTo>
                    <a:pt x="4386" y="249"/>
                  </a:lnTo>
                  <a:lnTo>
                    <a:pt x="4096" y="152"/>
                  </a:lnTo>
                  <a:lnTo>
                    <a:pt x="3793" y="70"/>
                  </a:lnTo>
                  <a:lnTo>
                    <a:pt x="3489" y="28"/>
                  </a:lnTo>
                  <a:lnTo>
                    <a:pt x="3158" y="1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055125" y="2931950"/>
              <a:ext cx="157925" cy="157600"/>
            </a:xfrm>
            <a:custGeom>
              <a:avLst/>
              <a:gdLst/>
              <a:ahLst/>
              <a:cxnLst/>
              <a:rect l="0" t="0" r="0" b="0"/>
              <a:pathLst>
                <a:path w="6317" h="6304" extrusionOk="0">
                  <a:moveTo>
                    <a:pt x="3159" y="1"/>
                  </a:moveTo>
                  <a:lnTo>
                    <a:pt x="2841" y="15"/>
                  </a:lnTo>
                  <a:lnTo>
                    <a:pt x="2524" y="56"/>
                  </a:lnTo>
                  <a:lnTo>
                    <a:pt x="2221" y="139"/>
                  </a:lnTo>
                  <a:lnTo>
                    <a:pt x="1931" y="249"/>
                  </a:lnTo>
                  <a:lnTo>
                    <a:pt x="1655" y="373"/>
                  </a:lnTo>
                  <a:lnTo>
                    <a:pt x="1393" y="539"/>
                  </a:lnTo>
                  <a:lnTo>
                    <a:pt x="1159" y="718"/>
                  </a:lnTo>
                  <a:lnTo>
                    <a:pt x="924" y="925"/>
                  </a:lnTo>
                  <a:lnTo>
                    <a:pt x="731" y="1146"/>
                  </a:lnTo>
                  <a:lnTo>
                    <a:pt x="552" y="1394"/>
                  </a:lnTo>
                  <a:lnTo>
                    <a:pt x="387" y="1642"/>
                  </a:lnTo>
                  <a:lnTo>
                    <a:pt x="249" y="1918"/>
                  </a:lnTo>
                  <a:lnTo>
                    <a:pt x="152" y="2207"/>
                  </a:lnTo>
                  <a:lnTo>
                    <a:pt x="69" y="2511"/>
                  </a:lnTo>
                  <a:lnTo>
                    <a:pt x="28" y="2828"/>
                  </a:lnTo>
                  <a:lnTo>
                    <a:pt x="0" y="3145"/>
                  </a:lnTo>
                  <a:lnTo>
                    <a:pt x="28" y="3476"/>
                  </a:lnTo>
                  <a:lnTo>
                    <a:pt x="69" y="3780"/>
                  </a:lnTo>
                  <a:lnTo>
                    <a:pt x="152" y="4083"/>
                  </a:lnTo>
                  <a:lnTo>
                    <a:pt x="249" y="4373"/>
                  </a:lnTo>
                  <a:lnTo>
                    <a:pt x="387" y="4648"/>
                  </a:lnTo>
                  <a:lnTo>
                    <a:pt x="552" y="4910"/>
                  </a:lnTo>
                  <a:lnTo>
                    <a:pt x="731" y="5159"/>
                  </a:lnTo>
                  <a:lnTo>
                    <a:pt x="924" y="5379"/>
                  </a:lnTo>
                  <a:lnTo>
                    <a:pt x="1159" y="5586"/>
                  </a:lnTo>
                  <a:lnTo>
                    <a:pt x="1393" y="5765"/>
                  </a:lnTo>
                  <a:lnTo>
                    <a:pt x="1655" y="5917"/>
                  </a:lnTo>
                  <a:lnTo>
                    <a:pt x="1931" y="6055"/>
                  </a:lnTo>
                  <a:lnTo>
                    <a:pt x="2221" y="6165"/>
                  </a:lnTo>
                  <a:lnTo>
                    <a:pt x="2524" y="6234"/>
                  </a:lnTo>
                  <a:lnTo>
                    <a:pt x="2841" y="6290"/>
                  </a:lnTo>
                  <a:lnTo>
                    <a:pt x="3159" y="6303"/>
                  </a:lnTo>
                  <a:lnTo>
                    <a:pt x="3490" y="6290"/>
                  </a:lnTo>
                  <a:lnTo>
                    <a:pt x="3793" y="6234"/>
                  </a:lnTo>
                  <a:lnTo>
                    <a:pt x="4096" y="6165"/>
                  </a:lnTo>
                  <a:lnTo>
                    <a:pt x="4386" y="6055"/>
                  </a:lnTo>
                  <a:lnTo>
                    <a:pt x="4662" y="5917"/>
                  </a:lnTo>
                  <a:lnTo>
                    <a:pt x="4924" y="5765"/>
                  </a:lnTo>
                  <a:lnTo>
                    <a:pt x="5172" y="5586"/>
                  </a:lnTo>
                  <a:lnTo>
                    <a:pt x="5393" y="5379"/>
                  </a:lnTo>
                  <a:lnTo>
                    <a:pt x="5600" y="5159"/>
                  </a:lnTo>
                  <a:lnTo>
                    <a:pt x="5779" y="4910"/>
                  </a:lnTo>
                  <a:lnTo>
                    <a:pt x="5931" y="4648"/>
                  </a:lnTo>
                  <a:lnTo>
                    <a:pt x="6068" y="4373"/>
                  </a:lnTo>
                  <a:lnTo>
                    <a:pt x="6179" y="4083"/>
                  </a:lnTo>
                  <a:lnTo>
                    <a:pt x="6248" y="3780"/>
                  </a:lnTo>
                  <a:lnTo>
                    <a:pt x="6303" y="3476"/>
                  </a:lnTo>
                  <a:lnTo>
                    <a:pt x="6317" y="3145"/>
                  </a:lnTo>
                  <a:lnTo>
                    <a:pt x="6303" y="2828"/>
                  </a:lnTo>
                  <a:lnTo>
                    <a:pt x="6248" y="2511"/>
                  </a:lnTo>
                  <a:lnTo>
                    <a:pt x="6179" y="2207"/>
                  </a:lnTo>
                  <a:lnTo>
                    <a:pt x="6068" y="1918"/>
                  </a:lnTo>
                  <a:lnTo>
                    <a:pt x="5931" y="1642"/>
                  </a:lnTo>
                  <a:lnTo>
                    <a:pt x="5779" y="1394"/>
                  </a:lnTo>
                  <a:lnTo>
                    <a:pt x="5600" y="1146"/>
                  </a:lnTo>
                  <a:lnTo>
                    <a:pt x="5393" y="925"/>
                  </a:lnTo>
                  <a:lnTo>
                    <a:pt x="5172" y="718"/>
                  </a:lnTo>
                  <a:lnTo>
                    <a:pt x="4924" y="539"/>
                  </a:lnTo>
                  <a:lnTo>
                    <a:pt x="4662" y="373"/>
                  </a:lnTo>
                  <a:lnTo>
                    <a:pt x="4386" y="249"/>
                  </a:lnTo>
                  <a:lnTo>
                    <a:pt x="4096" y="139"/>
                  </a:lnTo>
                  <a:lnTo>
                    <a:pt x="3793" y="56"/>
                  </a:lnTo>
                  <a:lnTo>
                    <a:pt x="3490" y="15"/>
                  </a:lnTo>
                  <a:lnTo>
                    <a:pt x="3159" y="1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4331975" y="2993675"/>
              <a:ext cx="78975" cy="78625"/>
            </a:xfrm>
            <a:custGeom>
              <a:avLst/>
              <a:gdLst/>
              <a:ahLst/>
              <a:cxnLst/>
              <a:rect l="0" t="0" r="0" b="0"/>
              <a:pathLst>
                <a:path w="3159" h="3145" extrusionOk="0">
                  <a:moveTo>
                    <a:pt x="1421" y="0"/>
                  </a:moveTo>
                  <a:lnTo>
                    <a:pt x="1269" y="28"/>
                  </a:lnTo>
                  <a:lnTo>
                    <a:pt x="1118" y="69"/>
                  </a:lnTo>
                  <a:lnTo>
                    <a:pt x="966" y="125"/>
                  </a:lnTo>
                  <a:lnTo>
                    <a:pt x="828" y="180"/>
                  </a:lnTo>
                  <a:lnTo>
                    <a:pt x="704" y="262"/>
                  </a:lnTo>
                  <a:lnTo>
                    <a:pt x="580" y="359"/>
                  </a:lnTo>
                  <a:lnTo>
                    <a:pt x="470" y="456"/>
                  </a:lnTo>
                  <a:lnTo>
                    <a:pt x="373" y="566"/>
                  </a:lnTo>
                  <a:lnTo>
                    <a:pt x="276" y="690"/>
                  </a:lnTo>
                  <a:lnTo>
                    <a:pt x="194" y="814"/>
                  </a:lnTo>
                  <a:lnTo>
                    <a:pt x="125" y="952"/>
                  </a:lnTo>
                  <a:lnTo>
                    <a:pt x="83" y="1104"/>
                  </a:lnTo>
                  <a:lnTo>
                    <a:pt x="42" y="1255"/>
                  </a:lnTo>
                  <a:lnTo>
                    <a:pt x="14" y="1407"/>
                  </a:lnTo>
                  <a:lnTo>
                    <a:pt x="1" y="1573"/>
                  </a:lnTo>
                  <a:lnTo>
                    <a:pt x="14" y="1738"/>
                  </a:lnTo>
                  <a:lnTo>
                    <a:pt x="42" y="1890"/>
                  </a:lnTo>
                  <a:lnTo>
                    <a:pt x="83" y="2042"/>
                  </a:lnTo>
                  <a:lnTo>
                    <a:pt x="125" y="2193"/>
                  </a:lnTo>
                  <a:lnTo>
                    <a:pt x="194" y="2331"/>
                  </a:lnTo>
                  <a:lnTo>
                    <a:pt x="276" y="2455"/>
                  </a:lnTo>
                  <a:lnTo>
                    <a:pt x="373" y="2579"/>
                  </a:lnTo>
                  <a:lnTo>
                    <a:pt x="470" y="2690"/>
                  </a:lnTo>
                  <a:lnTo>
                    <a:pt x="580" y="2786"/>
                  </a:lnTo>
                  <a:lnTo>
                    <a:pt x="704" y="2883"/>
                  </a:lnTo>
                  <a:lnTo>
                    <a:pt x="828" y="2965"/>
                  </a:lnTo>
                  <a:lnTo>
                    <a:pt x="966" y="3021"/>
                  </a:lnTo>
                  <a:lnTo>
                    <a:pt x="1118" y="3076"/>
                  </a:lnTo>
                  <a:lnTo>
                    <a:pt x="1269" y="3117"/>
                  </a:lnTo>
                  <a:lnTo>
                    <a:pt x="1421" y="3145"/>
                  </a:lnTo>
                  <a:lnTo>
                    <a:pt x="1752" y="3145"/>
                  </a:lnTo>
                  <a:lnTo>
                    <a:pt x="1904" y="3117"/>
                  </a:lnTo>
                  <a:lnTo>
                    <a:pt x="2055" y="3076"/>
                  </a:lnTo>
                  <a:lnTo>
                    <a:pt x="2193" y="3021"/>
                  </a:lnTo>
                  <a:lnTo>
                    <a:pt x="2331" y="2965"/>
                  </a:lnTo>
                  <a:lnTo>
                    <a:pt x="2469" y="2883"/>
                  </a:lnTo>
                  <a:lnTo>
                    <a:pt x="2593" y="2786"/>
                  </a:lnTo>
                  <a:lnTo>
                    <a:pt x="2704" y="2690"/>
                  </a:lnTo>
                  <a:lnTo>
                    <a:pt x="2800" y="2579"/>
                  </a:lnTo>
                  <a:lnTo>
                    <a:pt x="2897" y="2455"/>
                  </a:lnTo>
                  <a:lnTo>
                    <a:pt x="2979" y="2331"/>
                  </a:lnTo>
                  <a:lnTo>
                    <a:pt x="3035" y="2193"/>
                  </a:lnTo>
                  <a:lnTo>
                    <a:pt x="3090" y="2042"/>
                  </a:lnTo>
                  <a:lnTo>
                    <a:pt x="3131" y="1890"/>
                  </a:lnTo>
                  <a:lnTo>
                    <a:pt x="3159" y="1738"/>
                  </a:lnTo>
                  <a:lnTo>
                    <a:pt x="3159" y="1573"/>
                  </a:lnTo>
                  <a:lnTo>
                    <a:pt x="3159" y="1407"/>
                  </a:lnTo>
                  <a:lnTo>
                    <a:pt x="3131" y="1255"/>
                  </a:lnTo>
                  <a:lnTo>
                    <a:pt x="3090" y="1104"/>
                  </a:lnTo>
                  <a:lnTo>
                    <a:pt x="3035" y="952"/>
                  </a:lnTo>
                  <a:lnTo>
                    <a:pt x="2979" y="814"/>
                  </a:lnTo>
                  <a:lnTo>
                    <a:pt x="2897" y="690"/>
                  </a:lnTo>
                  <a:lnTo>
                    <a:pt x="2800" y="566"/>
                  </a:lnTo>
                  <a:lnTo>
                    <a:pt x="2704" y="456"/>
                  </a:lnTo>
                  <a:lnTo>
                    <a:pt x="2593" y="359"/>
                  </a:lnTo>
                  <a:lnTo>
                    <a:pt x="2469" y="262"/>
                  </a:lnTo>
                  <a:lnTo>
                    <a:pt x="2331" y="180"/>
                  </a:lnTo>
                  <a:lnTo>
                    <a:pt x="2193" y="125"/>
                  </a:lnTo>
                  <a:lnTo>
                    <a:pt x="2055" y="69"/>
                  </a:lnTo>
                  <a:lnTo>
                    <a:pt x="1904" y="28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4584350" y="2398250"/>
              <a:ext cx="78975" cy="78975"/>
            </a:xfrm>
            <a:custGeom>
              <a:avLst/>
              <a:gdLst/>
              <a:ahLst/>
              <a:cxnLst/>
              <a:rect l="0" t="0" r="0" b="0"/>
              <a:pathLst>
                <a:path w="3159" h="3159" extrusionOk="0">
                  <a:moveTo>
                    <a:pt x="1573" y="0"/>
                  </a:moveTo>
                  <a:lnTo>
                    <a:pt x="1421" y="14"/>
                  </a:lnTo>
                  <a:lnTo>
                    <a:pt x="1256" y="42"/>
                  </a:lnTo>
                  <a:lnTo>
                    <a:pt x="1104" y="69"/>
                  </a:lnTo>
                  <a:lnTo>
                    <a:pt x="966" y="125"/>
                  </a:lnTo>
                  <a:lnTo>
                    <a:pt x="828" y="194"/>
                  </a:lnTo>
                  <a:lnTo>
                    <a:pt x="690" y="276"/>
                  </a:lnTo>
                  <a:lnTo>
                    <a:pt x="580" y="359"/>
                  </a:lnTo>
                  <a:lnTo>
                    <a:pt x="456" y="469"/>
                  </a:lnTo>
                  <a:lnTo>
                    <a:pt x="359" y="580"/>
                  </a:lnTo>
                  <a:lnTo>
                    <a:pt x="263" y="704"/>
                  </a:lnTo>
                  <a:lnTo>
                    <a:pt x="194" y="828"/>
                  </a:lnTo>
                  <a:lnTo>
                    <a:pt x="125" y="966"/>
                  </a:lnTo>
                  <a:lnTo>
                    <a:pt x="70" y="1117"/>
                  </a:lnTo>
                  <a:lnTo>
                    <a:pt x="28" y="1269"/>
                  </a:lnTo>
                  <a:lnTo>
                    <a:pt x="1" y="1421"/>
                  </a:lnTo>
                  <a:lnTo>
                    <a:pt x="1" y="1586"/>
                  </a:lnTo>
                  <a:lnTo>
                    <a:pt x="1" y="1738"/>
                  </a:lnTo>
                  <a:lnTo>
                    <a:pt x="28" y="1904"/>
                  </a:lnTo>
                  <a:lnTo>
                    <a:pt x="70" y="2055"/>
                  </a:lnTo>
                  <a:lnTo>
                    <a:pt x="125" y="2193"/>
                  </a:lnTo>
                  <a:lnTo>
                    <a:pt x="194" y="2331"/>
                  </a:lnTo>
                  <a:lnTo>
                    <a:pt x="263" y="2469"/>
                  </a:lnTo>
                  <a:lnTo>
                    <a:pt x="359" y="2579"/>
                  </a:lnTo>
                  <a:lnTo>
                    <a:pt x="456" y="2703"/>
                  </a:lnTo>
                  <a:lnTo>
                    <a:pt x="580" y="2800"/>
                  </a:lnTo>
                  <a:lnTo>
                    <a:pt x="690" y="2897"/>
                  </a:lnTo>
                  <a:lnTo>
                    <a:pt x="828" y="2965"/>
                  </a:lnTo>
                  <a:lnTo>
                    <a:pt x="966" y="3034"/>
                  </a:lnTo>
                  <a:lnTo>
                    <a:pt x="1104" y="3090"/>
                  </a:lnTo>
                  <a:lnTo>
                    <a:pt x="1256" y="3131"/>
                  </a:lnTo>
                  <a:lnTo>
                    <a:pt x="1421" y="3159"/>
                  </a:lnTo>
                  <a:lnTo>
                    <a:pt x="1738" y="3159"/>
                  </a:lnTo>
                  <a:lnTo>
                    <a:pt x="1890" y="3131"/>
                  </a:lnTo>
                  <a:lnTo>
                    <a:pt x="2042" y="3090"/>
                  </a:lnTo>
                  <a:lnTo>
                    <a:pt x="2193" y="3034"/>
                  </a:lnTo>
                  <a:lnTo>
                    <a:pt x="2331" y="2965"/>
                  </a:lnTo>
                  <a:lnTo>
                    <a:pt x="2455" y="2897"/>
                  </a:lnTo>
                  <a:lnTo>
                    <a:pt x="2580" y="2800"/>
                  </a:lnTo>
                  <a:lnTo>
                    <a:pt x="2690" y="2703"/>
                  </a:lnTo>
                  <a:lnTo>
                    <a:pt x="2800" y="2579"/>
                  </a:lnTo>
                  <a:lnTo>
                    <a:pt x="2883" y="2469"/>
                  </a:lnTo>
                  <a:lnTo>
                    <a:pt x="2966" y="2331"/>
                  </a:lnTo>
                  <a:lnTo>
                    <a:pt x="3035" y="2193"/>
                  </a:lnTo>
                  <a:lnTo>
                    <a:pt x="3090" y="2055"/>
                  </a:lnTo>
                  <a:lnTo>
                    <a:pt x="3117" y="1904"/>
                  </a:lnTo>
                  <a:lnTo>
                    <a:pt x="3145" y="1738"/>
                  </a:lnTo>
                  <a:lnTo>
                    <a:pt x="3159" y="1586"/>
                  </a:lnTo>
                  <a:lnTo>
                    <a:pt x="3145" y="1421"/>
                  </a:lnTo>
                  <a:lnTo>
                    <a:pt x="3117" y="1269"/>
                  </a:lnTo>
                  <a:lnTo>
                    <a:pt x="3090" y="1117"/>
                  </a:lnTo>
                  <a:lnTo>
                    <a:pt x="3035" y="966"/>
                  </a:lnTo>
                  <a:lnTo>
                    <a:pt x="2966" y="828"/>
                  </a:lnTo>
                  <a:lnTo>
                    <a:pt x="2883" y="704"/>
                  </a:lnTo>
                  <a:lnTo>
                    <a:pt x="2800" y="580"/>
                  </a:lnTo>
                  <a:lnTo>
                    <a:pt x="2690" y="469"/>
                  </a:lnTo>
                  <a:lnTo>
                    <a:pt x="2580" y="359"/>
                  </a:lnTo>
                  <a:lnTo>
                    <a:pt x="2455" y="276"/>
                  </a:lnTo>
                  <a:lnTo>
                    <a:pt x="2331" y="194"/>
                  </a:lnTo>
                  <a:lnTo>
                    <a:pt x="2193" y="125"/>
                  </a:lnTo>
                  <a:lnTo>
                    <a:pt x="2042" y="69"/>
                  </a:lnTo>
                  <a:lnTo>
                    <a:pt x="1890" y="42"/>
                  </a:lnTo>
                  <a:lnTo>
                    <a:pt x="1738" y="14"/>
                  </a:lnTo>
                  <a:lnTo>
                    <a:pt x="1573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4536075" y="2875425"/>
              <a:ext cx="79000" cy="78975"/>
            </a:xfrm>
            <a:custGeom>
              <a:avLst/>
              <a:gdLst/>
              <a:ahLst/>
              <a:cxnLst/>
              <a:rect l="0" t="0" r="0" b="0"/>
              <a:pathLst>
                <a:path w="3160" h="3159" extrusionOk="0">
                  <a:moveTo>
                    <a:pt x="1587" y="0"/>
                  </a:moveTo>
                  <a:lnTo>
                    <a:pt x="1421" y="14"/>
                  </a:lnTo>
                  <a:lnTo>
                    <a:pt x="1270" y="28"/>
                  </a:lnTo>
                  <a:lnTo>
                    <a:pt x="1118" y="69"/>
                  </a:lnTo>
                  <a:lnTo>
                    <a:pt x="966" y="124"/>
                  </a:lnTo>
                  <a:lnTo>
                    <a:pt x="828" y="193"/>
                  </a:lnTo>
                  <a:lnTo>
                    <a:pt x="704" y="276"/>
                  </a:lnTo>
                  <a:lnTo>
                    <a:pt x="580" y="359"/>
                  </a:lnTo>
                  <a:lnTo>
                    <a:pt x="470" y="469"/>
                  </a:lnTo>
                  <a:lnTo>
                    <a:pt x="359" y="579"/>
                  </a:lnTo>
                  <a:lnTo>
                    <a:pt x="277" y="703"/>
                  </a:lnTo>
                  <a:lnTo>
                    <a:pt x="194" y="828"/>
                  </a:lnTo>
                  <a:lnTo>
                    <a:pt x="125" y="966"/>
                  </a:lnTo>
                  <a:lnTo>
                    <a:pt x="70" y="1103"/>
                  </a:lnTo>
                  <a:lnTo>
                    <a:pt x="42" y="1255"/>
                  </a:lnTo>
                  <a:lnTo>
                    <a:pt x="15" y="1421"/>
                  </a:lnTo>
                  <a:lnTo>
                    <a:pt x="1" y="1586"/>
                  </a:lnTo>
                  <a:lnTo>
                    <a:pt x="15" y="1738"/>
                  </a:lnTo>
                  <a:lnTo>
                    <a:pt x="42" y="1903"/>
                  </a:lnTo>
                  <a:lnTo>
                    <a:pt x="70" y="2055"/>
                  </a:lnTo>
                  <a:lnTo>
                    <a:pt x="125" y="2193"/>
                  </a:lnTo>
                  <a:lnTo>
                    <a:pt x="194" y="2331"/>
                  </a:lnTo>
                  <a:lnTo>
                    <a:pt x="277" y="2469"/>
                  </a:lnTo>
                  <a:lnTo>
                    <a:pt x="359" y="2579"/>
                  </a:lnTo>
                  <a:lnTo>
                    <a:pt x="470" y="2689"/>
                  </a:lnTo>
                  <a:lnTo>
                    <a:pt x="580" y="2800"/>
                  </a:lnTo>
                  <a:lnTo>
                    <a:pt x="704" y="2882"/>
                  </a:lnTo>
                  <a:lnTo>
                    <a:pt x="828" y="2965"/>
                  </a:lnTo>
                  <a:lnTo>
                    <a:pt x="966" y="3034"/>
                  </a:lnTo>
                  <a:lnTo>
                    <a:pt x="1118" y="3089"/>
                  </a:lnTo>
                  <a:lnTo>
                    <a:pt x="1270" y="3131"/>
                  </a:lnTo>
                  <a:lnTo>
                    <a:pt x="1421" y="3144"/>
                  </a:lnTo>
                  <a:lnTo>
                    <a:pt x="1587" y="3158"/>
                  </a:lnTo>
                  <a:lnTo>
                    <a:pt x="1739" y="3144"/>
                  </a:lnTo>
                  <a:lnTo>
                    <a:pt x="1904" y="3131"/>
                  </a:lnTo>
                  <a:lnTo>
                    <a:pt x="2056" y="3089"/>
                  </a:lnTo>
                  <a:lnTo>
                    <a:pt x="2194" y="3034"/>
                  </a:lnTo>
                  <a:lnTo>
                    <a:pt x="2332" y="2965"/>
                  </a:lnTo>
                  <a:lnTo>
                    <a:pt x="2469" y="2882"/>
                  </a:lnTo>
                  <a:lnTo>
                    <a:pt x="2580" y="2800"/>
                  </a:lnTo>
                  <a:lnTo>
                    <a:pt x="2704" y="2689"/>
                  </a:lnTo>
                  <a:lnTo>
                    <a:pt x="2800" y="2579"/>
                  </a:lnTo>
                  <a:lnTo>
                    <a:pt x="2897" y="2469"/>
                  </a:lnTo>
                  <a:lnTo>
                    <a:pt x="2966" y="2331"/>
                  </a:lnTo>
                  <a:lnTo>
                    <a:pt x="3035" y="2193"/>
                  </a:lnTo>
                  <a:lnTo>
                    <a:pt x="3090" y="2055"/>
                  </a:lnTo>
                  <a:lnTo>
                    <a:pt x="3131" y="1903"/>
                  </a:lnTo>
                  <a:lnTo>
                    <a:pt x="3159" y="1738"/>
                  </a:lnTo>
                  <a:lnTo>
                    <a:pt x="3159" y="1586"/>
                  </a:lnTo>
                  <a:lnTo>
                    <a:pt x="3159" y="1421"/>
                  </a:lnTo>
                  <a:lnTo>
                    <a:pt x="3131" y="1255"/>
                  </a:lnTo>
                  <a:lnTo>
                    <a:pt x="3090" y="1103"/>
                  </a:lnTo>
                  <a:lnTo>
                    <a:pt x="3035" y="966"/>
                  </a:lnTo>
                  <a:lnTo>
                    <a:pt x="2966" y="828"/>
                  </a:lnTo>
                  <a:lnTo>
                    <a:pt x="2897" y="703"/>
                  </a:lnTo>
                  <a:lnTo>
                    <a:pt x="2800" y="579"/>
                  </a:lnTo>
                  <a:lnTo>
                    <a:pt x="2704" y="469"/>
                  </a:lnTo>
                  <a:lnTo>
                    <a:pt x="2580" y="359"/>
                  </a:lnTo>
                  <a:lnTo>
                    <a:pt x="2469" y="276"/>
                  </a:lnTo>
                  <a:lnTo>
                    <a:pt x="2332" y="193"/>
                  </a:lnTo>
                  <a:lnTo>
                    <a:pt x="2194" y="124"/>
                  </a:lnTo>
                  <a:lnTo>
                    <a:pt x="2056" y="69"/>
                  </a:lnTo>
                  <a:lnTo>
                    <a:pt x="1904" y="28"/>
                  </a:lnTo>
                  <a:lnTo>
                    <a:pt x="1739" y="14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4560575" y="2578900"/>
              <a:ext cx="227900" cy="227925"/>
            </a:xfrm>
            <a:custGeom>
              <a:avLst/>
              <a:gdLst/>
              <a:ahLst/>
              <a:cxnLst/>
              <a:rect l="0" t="0" r="0" b="0"/>
              <a:pathLst>
                <a:path w="9116" h="9117" extrusionOk="0">
                  <a:moveTo>
                    <a:pt x="4330" y="1"/>
                  </a:moveTo>
                  <a:lnTo>
                    <a:pt x="4096" y="28"/>
                  </a:lnTo>
                  <a:lnTo>
                    <a:pt x="3875" y="56"/>
                  </a:lnTo>
                  <a:lnTo>
                    <a:pt x="3641" y="97"/>
                  </a:lnTo>
                  <a:lnTo>
                    <a:pt x="3420" y="139"/>
                  </a:lnTo>
                  <a:lnTo>
                    <a:pt x="3213" y="208"/>
                  </a:lnTo>
                  <a:lnTo>
                    <a:pt x="2993" y="277"/>
                  </a:lnTo>
                  <a:lnTo>
                    <a:pt x="2786" y="359"/>
                  </a:lnTo>
                  <a:lnTo>
                    <a:pt x="2593" y="442"/>
                  </a:lnTo>
                  <a:lnTo>
                    <a:pt x="2386" y="553"/>
                  </a:lnTo>
                  <a:lnTo>
                    <a:pt x="2193" y="663"/>
                  </a:lnTo>
                  <a:lnTo>
                    <a:pt x="2014" y="773"/>
                  </a:lnTo>
                  <a:lnTo>
                    <a:pt x="1834" y="911"/>
                  </a:lnTo>
                  <a:lnTo>
                    <a:pt x="1669" y="1035"/>
                  </a:lnTo>
                  <a:lnTo>
                    <a:pt x="1503" y="1187"/>
                  </a:lnTo>
                  <a:lnTo>
                    <a:pt x="1338" y="1339"/>
                  </a:lnTo>
                  <a:lnTo>
                    <a:pt x="1186" y="1490"/>
                  </a:lnTo>
                  <a:lnTo>
                    <a:pt x="1048" y="1656"/>
                  </a:lnTo>
                  <a:lnTo>
                    <a:pt x="910" y="1835"/>
                  </a:lnTo>
                  <a:lnTo>
                    <a:pt x="786" y="2014"/>
                  </a:lnTo>
                  <a:lnTo>
                    <a:pt x="662" y="2194"/>
                  </a:lnTo>
                  <a:lnTo>
                    <a:pt x="552" y="2387"/>
                  </a:lnTo>
                  <a:lnTo>
                    <a:pt x="455" y="2580"/>
                  </a:lnTo>
                  <a:lnTo>
                    <a:pt x="359" y="2787"/>
                  </a:lnTo>
                  <a:lnTo>
                    <a:pt x="276" y="2994"/>
                  </a:lnTo>
                  <a:lnTo>
                    <a:pt x="207" y="3200"/>
                  </a:lnTo>
                  <a:lnTo>
                    <a:pt x="152" y="3421"/>
                  </a:lnTo>
                  <a:lnTo>
                    <a:pt x="97" y="3642"/>
                  </a:lnTo>
                  <a:lnTo>
                    <a:pt x="55" y="3862"/>
                  </a:lnTo>
                  <a:lnTo>
                    <a:pt x="28" y="4097"/>
                  </a:lnTo>
                  <a:lnTo>
                    <a:pt x="14" y="4317"/>
                  </a:lnTo>
                  <a:lnTo>
                    <a:pt x="0" y="4552"/>
                  </a:lnTo>
                  <a:lnTo>
                    <a:pt x="14" y="4786"/>
                  </a:lnTo>
                  <a:lnTo>
                    <a:pt x="28" y="5021"/>
                  </a:lnTo>
                  <a:lnTo>
                    <a:pt x="55" y="5255"/>
                  </a:lnTo>
                  <a:lnTo>
                    <a:pt x="97" y="5476"/>
                  </a:lnTo>
                  <a:lnTo>
                    <a:pt x="152" y="5697"/>
                  </a:lnTo>
                  <a:lnTo>
                    <a:pt x="207" y="5917"/>
                  </a:lnTo>
                  <a:lnTo>
                    <a:pt x="276" y="6124"/>
                  </a:lnTo>
                  <a:lnTo>
                    <a:pt x="359" y="6331"/>
                  </a:lnTo>
                  <a:lnTo>
                    <a:pt x="455" y="6538"/>
                  </a:lnTo>
                  <a:lnTo>
                    <a:pt x="552" y="6731"/>
                  </a:lnTo>
                  <a:lnTo>
                    <a:pt x="662" y="6924"/>
                  </a:lnTo>
                  <a:lnTo>
                    <a:pt x="786" y="7103"/>
                  </a:lnTo>
                  <a:lnTo>
                    <a:pt x="910" y="7283"/>
                  </a:lnTo>
                  <a:lnTo>
                    <a:pt x="1048" y="7462"/>
                  </a:lnTo>
                  <a:lnTo>
                    <a:pt x="1186" y="7627"/>
                  </a:lnTo>
                  <a:lnTo>
                    <a:pt x="1338" y="7779"/>
                  </a:lnTo>
                  <a:lnTo>
                    <a:pt x="1503" y="7931"/>
                  </a:lnTo>
                  <a:lnTo>
                    <a:pt x="1669" y="8082"/>
                  </a:lnTo>
                  <a:lnTo>
                    <a:pt x="1834" y="8207"/>
                  </a:lnTo>
                  <a:lnTo>
                    <a:pt x="2014" y="8344"/>
                  </a:lnTo>
                  <a:lnTo>
                    <a:pt x="2193" y="8455"/>
                  </a:lnTo>
                  <a:lnTo>
                    <a:pt x="2386" y="8565"/>
                  </a:lnTo>
                  <a:lnTo>
                    <a:pt x="2593" y="8662"/>
                  </a:lnTo>
                  <a:lnTo>
                    <a:pt x="2786" y="8758"/>
                  </a:lnTo>
                  <a:lnTo>
                    <a:pt x="2993" y="8841"/>
                  </a:lnTo>
                  <a:lnTo>
                    <a:pt x="3213" y="8910"/>
                  </a:lnTo>
                  <a:lnTo>
                    <a:pt x="3420" y="8979"/>
                  </a:lnTo>
                  <a:lnTo>
                    <a:pt x="3641" y="9020"/>
                  </a:lnTo>
                  <a:lnTo>
                    <a:pt x="3875" y="9062"/>
                  </a:lnTo>
                  <a:lnTo>
                    <a:pt x="4096" y="9089"/>
                  </a:lnTo>
                  <a:lnTo>
                    <a:pt x="4330" y="9117"/>
                  </a:lnTo>
                  <a:lnTo>
                    <a:pt x="4799" y="9117"/>
                  </a:lnTo>
                  <a:lnTo>
                    <a:pt x="5034" y="9089"/>
                  </a:lnTo>
                  <a:lnTo>
                    <a:pt x="5254" y="9062"/>
                  </a:lnTo>
                  <a:lnTo>
                    <a:pt x="5475" y="9020"/>
                  </a:lnTo>
                  <a:lnTo>
                    <a:pt x="5696" y="8979"/>
                  </a:lnTo>
                  <a:lnTo>
                    <a:pt x="5916" y="8910"/>
                  </a:lnTo>
                  <a:lnTo>
                    <a:pt x="6137" y="8841"/>
                  </a:lnTo>
                  <a:lnTo>
                    <a:pt x="6344" y="8758"/>
                  </a:lnTo>
                  <a:lnTo>
                    <a:pt x="6537" y="8662"/>
                  </a:lnTo>
                  <a:lnTo>
                    <a:pt x="6730" y="8565"/>
                  </a:lnTo>
                  <a:lnTo>
                    <a:pt x="6923" y="8455"/>
                  </a:lnTo>
                  <a:lnTo>
                    <a:pt x="7116" y="8344"/>
                  </a:lnTo>
                  <a:lnTo>
                    <a:pt x="7296" y="8207"/>
                  </a:lnTo>
                  <a:lnTo>
                    <a:pt x="7461" y="8082"/>
                  </a:lnTo>
                  <a:lnTo>
                    <a:pt x="7627" y="7931"/>
                  </a:lnTo>
                  <a:lnTo>
                    <a:pt x="7792" y="7779"/>
                  </a:lnTo>
                  <a:lnTo>
                    <a:pt x="7944" y="7627"/>
                  </a:lnTo>
                  <a:lnTo>
                    <a:pt x="8082" y="7462"/>
                  </a:lnTo>
                  <a:lnTo>
                    <a:pt x="8220" y="7283"/>
                  </a:lnTo>
                  <a:lnTo>
                    <a:pt x="8344" y="7103"/>
                  </a:lnTo>
                  <a:lnTo>
                    <a:pt x="8468" y="6924"/>
                  </a:lnTo>
                  <a:lnTo>
                    <a:pt x="8578" y="6731"/>
                  </a:lnTo>
                  <a:lnTo>
                    <a:pt x="8675" y="6538"/>
                  </a:lnTo>
                  <a:lnTo>
                    <a:pt x="8757" y="6331"/>
                  </a:lnTo>
                  <a:lnTo>
                    <a:pt x="8840" y="6124"/>
                  </a:lnTo>
                  <a:lnTo>
                    <a:pt x="8923" y="5917"/>
                  </a:lnTo>
                  <a:lnTo>
                    <a:pt x="8978" y="5697"/>
                  </a:lnTo>
                  <a:lnTo>
                    <a:pt x="9033" y="5476"/>
                  </a:lnTo>
                  <a:lnTo>
                    <a:pt x="9075" y="5255"/>
                  </a:lnTo>
                  <a:lnTo>
                    <a:pt x="9102" y="5021"/>
                  </a:lnTo>
                  <a:lnTo>
                    <a:pt x="9116" y="4786"/>
                  </a:lnTo>
                  <a:lnTo>
                    <a:pt x="9116" y="4552"/>
                  </a:lnTo>
                  <a:lnTo>
                    <a:pt x="9116" y="4317"/>
                  </a:lnTo>
                  <a:lnTo>
                    <a:pt x="9102" y="4097"/>
                  </a:lnTo>
                  <a:lnTo>
                    <a:pt x="9075" y="3862"/>
                  </a:lnTo>
                  <a:lnTo>
                    <a:pt x="9033" y="3642"/>
                  </a:lnTo>
                  <a:lnTo>
                    <a:pt x="8978" y="3421"/>
                  </a:lnTo>
                  <a:lnTo>
                    <a:pt x="8923" y="3200"/>
                  </a:lnTo>
                  <a:lnTo>
                    <a:pt x="8840" y="2994"/>
                  </a:lnTo>
                  <a:lnTo>
                    <a:pt x="8757" y="2787"/>
                  </a:lnTo>
                  <a:lnTo>
                    <a:pt x="8675" y="2580"/>
                  </a:lnTo>
                  <a:lnTo>
                    <a:pt x="8578" y="2387"/>
                  </a:lnTo>
                  <a:lnTo>
                    <a:pt x="8468" y="2194"/>
                  </a:lnTo>
                  <a:lnTo>
                    <a:pt x="8344" y="2014"/>
                  </a:lnTo>
                  <a:lnTo>
                    <a:pt x="8220" y="1835"/>
                  </a:lnTo>
                  <a:lnTo>
                    <a:pt x="8082" y="1656"/>
                  </a:lnTo>
                  <a:lnTo>
                    <a:pt x="7944" y="1490"/>
                  </a:lnTo>
                  <a:lnTo>
                    <a:pt x="7792" y="1339"/>
                  </a:lnTo>
                  <a:lnTo>
                    <a:pt x="7627" y="1187"/>
                  </a:lnTo>
                  <a:lnTo>
                    <a:pt x="7461" y="1035"/>
                  </a:lnTo>
                  <a:lnTo>
                    <a:pt x="7296" y="911"/>
                  </a:lnTo>
                  <a:lnTo>
                    <a:pt x="7116" y="773"/>
                  </a:lnTo>
                  <a:lnTo>
                    <a:pt x="6923" y="663"/>
                  </a:lnTo>
                  <a:lnTo>
                    <a:pt x="6730" y="553"/>
                  </a:lnTo>
                  <a:lnTo>
                    <a:pt x="6537" y="442"/>
                  </a:lnTo>
                  <a:lnTo>
                    <a:pt x="6344" y="359"/>
                  </a:lnTo>
                  <a:lnTo>
                    <a:pt x="6137" y="277"/>
                  </a:lnTo>
                  <a:lnTo>
                    <a:pt x="5916" y="208"/>
                  </a:lnTo>
                  <a:lnTo>
                    <a:pt x="5696" y="139"/>
                  </a:lnTo>
                  <a:lnTo>
                    <a:pt x="5475" y="97"/>
                  </a:lnTo>
                  <a:lnTo>
                    <a:pt x="5254" y="56"/>
                  </a:lnTo>
                  <a:lnTo>
                    <a:pt x="5034" y="28"/>
                  </a:lnTo>
                  <a:lnTo>
                    <a:pt x="4799" y="1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4214075" y="2464100"/>
              <a:ext cx="157575" cy="157575"/>
            </a:xfrm>
            <a:custGeom>
              <a:avLst/>
              <a:gdLst/>
              <a:ahLst/>
              <a:cxnLst/>
              <a:rect l="0" t="0" r="0" b="0"/>
              <a:pathLst>
                <a:path w="6303" h="6303" extrusionOk="0">
                  <a:moveTo>
                    <a:pt x="3144" y="1"/>
                  </a:moveTo>
                  <a:lnTo>
                    <a:pt x="2827" y="14"/>
                  </a:lnTo>
                  <a:lnTo>
                    <a:pt x="2510" y="69"/>
                  </a:lnTo>
                  <a:lnTo>
                    <a:pt x="2207" y="138"/>
                  </a:lnTo>
                  <a:lnTo>
                    <a:pt x="1917" y="249"/>
                  </a:lnTo>
                  <a:lnTo>
                    <a:pt x="1641" y="387"/>
                  </a:lnTo>
                  <a:lnTo>
                    <a:pt x="1379" y="538"/>
                  </a:lnTo>
                  <a:lnTo>
                    <a:pt x="1145" y="718"/>
                  </a:lnTo>
                  <a:lnTo>
                    <a:pt x="910" y="924"/>
                  </a:lnTo>
                  <a:lnTo>
                    <a:pt x="717" y="1145"/>
                  </a:lnTo>
                  <a:lnTo>
                    <a:pt x="538" y="1393"/>
                  </a:lnTo>
                  <a:lnTo>
                    <a:pt x="372" y="1655"/>
                  </a:lnTo>
                  <a:lnTo>
                    <a:pt x="235" y="1931"/>
                  </a:lnTo>
                  <a:lnTo>
                    <a:pt x="138" y="2221"/>
                  </a:lnTo>
                  <a:lnTo>
                    <a:pt x="55" y="2524"/>
                  </a:lnTo>
                  <a:lnTo>
                    <a:pt x="14" y="2828"/>
                  </a:lnTo>
                  <a:lnTo>
                    <a:pt x="0" y="3159"/>
                  </a:lnTo>
                  <a:lnTo>
                    <a:pt x="14" y="3476"/>
                  </a:lnTo>
                  <a:lnTo>
                    <a:pt x="55" y="3793"/>
                  </a:lnTo>
                  <a:lnTo>
                    <a:pt x="138" y="4096"/>
                  </a:lnTo>
                  <a:lnTo>
                    <a:pt x="235" y="4386"/>
                  </a:lnTo>
                  <a:lnTo>
                    <a:pt x="372" y="4662"/>
                  </a:lnTo>
                  <a:lnTo>
                    <a:pt x="538" y="4924"/>
                  </a:lnTo>
                  <a:lnTo>
                    <a:pt x="717" y="5158"/>
                  </a:lnTo>
                  <a:lnTo>
                    <a:pt x="910" y="5379"/>
                  </a:lnTo>
                  <a:lnTo>
                    <a:pt x="1145" y="5586"/>
                  </a:lnTo>
                  <a:lnTo>
                    <a:pt x="1379" y="5765"/>
                  </a:lnTo>
                  <a:lnTo>
                    <a:pt x="1641" y="5931"/>
                  </a:lnTo>
                  <a:lnTo>
                    <a:pt x="1917" y="6055"/>
                  </a:lnTo>
                  <a:lnTo>
                    <a:pt x="2207" y="6165"/>
                  </a:lnTo>
                  <a:lnTo>
                    <a:pt x="2510" y="6248"/>
                  </a:lnTo>
                  <a:lnTo>
                    <a:pt x="2827" y="6289"/>
                  </a:lnTo>
                  <a:lnTo>
                    <a:pt x="3144" y="6303"/>
                  </a:lnTo>
                  <a:lnTo>
                    <a:pt x="3475" y="6289"/>
                  </a:lnTo>
                  <a:lnTo>
                    <a:pt x="3779" y="6248"/>
                  </a:lnTo>
                  <a:lnTo>
                    <a:pt x="4082" y="6165"/>
                  </a:lnTo>
                  <a:lnTo>
                    <a:pt x="4372" y="6055"/>
                  </a:lnTo>
                  <a:lnTo>
                    <a:pt x="4648" y="5931"/>
                  </a:lnTo>
                  <a:lnTo>
                    <a:pt x="4910" y="5765"/>
                  </a:lnTo>
                  <a:lnTo>
                    <a:pt x="5158" y="5586"/>
                  </a:lnTo>
                  <a:lnTo>
                    <a:pt x="5379" y="5379"/>
                  </a:lnTo>
                  <a:lnTo>
                    <a:pt x="5585" y="5158"/>
                  </a:lnTo>
                  <a:lnTo>
                    <a:pt x="5765" y="4924"/>
                  </a:lnTo>
                  <a:lnTo>
                    <a:pt x="5916" y="4662"/>
                  </a:lnTo>
                  <a:lnTo>
                    <a:pt x="6054" y="4386"/>
                  </a:lnTo>
                  <a:lnTo>
                    <a:pt x="6165" y="4096"/>
                  </a:lnTo>
                  <a:lnTo>
                    <a:pt x="6234" y="3793"/>
                  </a:lnTo>
                  <a:lnTo>
                    <a:pt x="6289" y="3476"/>
                  </a:lnTo>
                  <a:lnTo>
                    <a:pt x="6303" y="3159"/>
                  </a:lnTo>
                  <a:lnTo>
                    <a:pt x="6289" y="2828"/>
                  </a:lnTo>
                  <a:lnTo>
                    <a:pt x="6234" y="2524"/>
                  </a:lnTo>
                  <a:lnTo>
                    <a:pt x="6165" y="2221"/>
                  </a:lnTo>
                  <a:lnTo>
                    <a:pt x="6054" y="1931"/>
                  </a:lnTo>
                  <a:lnTo>
                    <a:pt x="5916" y="1655"/>
                  </a:lnTo>
                  <a:lnTo>
                    <a:pt x="5765" y="1393"/>
                  </a:lnTo>
                  <a:lnTo>
                    <a:pt x="5585" y="1145"/>
                  </a:lnTo>
                  <a:lnTo>
                    <a:pt x="5379" y="924"/>
                  </a:lnTo>
                  <a:lnTo>
                    <a:pt x="5158" y="718"/>
                  </a:lnTo>
                  <a:lnTo>
                    <a:pt x="4910" y="538"/>
                  </a:lnTo>
                  <a:lnTo>
                    <a:pt x="4648" y="387"/>
                  </a:lnTo>
                  <a:lnTo>
                    <a:pt x="4372" y="249"/>
                  </a:lnTo>
                  <a:lnTo>
                    <a:pt x="4082" y="138"/>
                  </a:lnTo>
                  <a:lnTo>
                    <a:pt x="3779" y="69"/>
                  </a:lnTo>
                  <a:lnTo>
                    <a:pt x="3475" y="14"/>
                  </a:lnTo>
                  <a:lnTo>
                    <a:pt x="3144" y="1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5307350" y="3046775"/>
              <a:ext cx="157925" cy="157925"/>
            </a:xfrm>
            <a:custGeom>
              <a:avLst/>
              <a:gdLst/>
              <a:ahLst/>
              <a:cxnLst/>
              <a:rect l="0" t="0" r="0" b="0"/>
              <a:pathLst>
                <a:path w="6317" h="6317" extrusionOk="0">
                  <a:moveTo>
                    <a:pt x="3159" y="0"/>
                  </a:moveTo>
                  <a:lnTo>
                    <a:pt x="2828" y="14"/>
                  </a:lnTo>
                  <a:lnTo>
                    <a:pt x="2524" y="69"/>
                  </a:lnTo>
                  <a:lnTo>
                    <a:pt x="2221" y="138"/>
                  </a:lnTo>
                  <a:lnTo>
                    <a:pt x="1931" y="248"/>
                  </a:lnTo>
                  <a:lnTo>
                    <a:pt x="1655" y="386"/>
                  </a:lnTo>
                  <a:lnTo>
                    <a:pt x="1393" y="538"/>
                  </a:lnTo>
                  <a:lnTo>
                    <a:pt x="1145" y="717"/>
                  </a:lnTo>
                  <a:lnTo>
                    <a:pt x="924" y="924"/>
                  </a:lnTo>
                  <a:lnTo>
                    <a:pt x="718" y="1145"/>
                  </a:lnTo>
                  <a:lnTo>
                    <a:pt x="538" y="1393"/>
                  </a:lnTo>
                  <a:lnTo>
                    <a:pt x="387" y="1655"/>
                  </a:lnTo>
                  <a:lnTo>
                    <a:pt x="249" y="1931"/>
                  </a:lnTo>
                  <a:lnTo>
                    <a:pt x="138" y="2221"/>
                  </a:lnTo>
                  <a:lnTo>
                    <a:pt x="69" y="2524"/>
                  </a:lnTo>
                  <a:lnTo>
                    <a:pt x="14" y="2827"/>
                  </a:lnTo>
                  <a:lnTo>
                    <a:pt x="0" y="3158"/>
                  </a:lnTo>
                  <a:lnTo>
                    <a:pt x="14" y="3476"/>
                  </a:lnTo>
                  <a:lnTo>
                    <a:pt x="69" y="3793"/>
                  </a:lnTo>
                  <a:lnTo>
                    <a:pt x="138" y="4096"/>
                  </a:lnTo>
                  <a:lnTo>
                    <a:pt x="249" y="4386"/>
                  </a:lnTo>
                  <a:lnTo>
                    <a:pt x="387" y="4662"/>
                  </a:lnTo>
                  <a:lnTo>
                    <a:pt x="538" y="4924"/>
                  </a:lnTo>
                  <a:lnTo>
                    <a:pt x="718" y="5158"/>
                  </a:lnTo>
                  <a:lnTo>
                    <a:pt x="924" y="5393"/>
                  </a:lnTo>
                  <a:lnTo>
                    <a:pt x="1145" y="5586"/>
                  </a:lnTo>
                  <a:lnTo>
                    <a:pt x="1393" y="5765"/>
                  </a:lnTo>
                  <a:lnTo>
                    <a:pt x="1655" y="5930"/>
                  </a:lnTo>
                  <a:lnTo>
                    <a:pt x="1931" y="6068"/>
                  </a:lnTo>
                  <a:lnTo>
                    <a:pt x="2221" y="6165"/>
                  </a:lnTo>
                  <a:lnTo>
                    <a:pt x="2524" y="6248"/>
                  </a:lnTo>
                  <a:lnTo>
                    <a:pt x="2828" y="6289"/>
                  </a:lnTo>
                  <a:lnTo>
                    <a:pt x="3159" y="6317"/>
                  </a:lnTo>
                  <a:lnTo>
                    <a:pt x="3476" y="6289"/>
                  </a:lnTo>
                  <a:lnTo>
                    <a:pt x="3793" y="6248"/>
                  </a:lnTo>
                  <a:lnTo>
                    <a:pt x="4096" y="6165"/>
                  </a:lnTo>
                  <a:lnTo>
                    <a:pt x="4386" y="6068"/>
                  </a:lnTo>
                  <a:lnTo>
                    <a:pt x="4662" y="5930"/>
                  </a:lnTo>
                  <a:lnTo>
                    <a:pt x="4924" y="5765"/>
                  </a:lnTo>
                  <a:lnTo>
                    <a:pt x="5158" y="5586"/>
                  </a:lnTo>
                  <a:lnTo>
                    <a:pt x="5393" y="5393"/>
                  </a:lnTo>
                  <a:lnTo>
                    <a:pt x="5586" y="5158"/>
                  </a:lnTo>
                  <a:lnTo>
                    <a:pt x="5765" y="4924"/>
                  </a:lnTo>
                  <a:lnTo>
                    <a:pt x="5931" y="4662"/>
                  </a:lnTo>
                  <a:lnTo>
                    <a:pt x="6068" y="4386"/>
                  </a:lnTo>
                  <a:lnTo>
                    <a:pt x="6165" y="4096"/>
                  </a:lnTo>
                  <a:lnTo>
                    <a:pt x="6248" y="3793"/>
                  </a:lnTo>
                  <a:lnTo>
                    <a:pt x="6289" y="3476"/>
                  </a:lnTo>
                  <a:lnTo>
                    <a:pt x="6317" y="3158"/>
                  </a:lnTo>
                  <a:lnTo>
                    <a:pt x="6289" y="2827"/>
                  </a:lnTo>
                  <a:lnTo>
                    <a:pt x="6248" y="2524"/>
                  </a:lnTo>
                  <a:lnTo>
                    <a:pt x="6165" y="2221"/>
                  </a:lnTo>
                  <a:lnTo>
                    <a:pt x="6068" y="1931"/>
                  </a:lnTo>
                  <a:lnTo>
                    <a:pt x="5931" y="1655"/>
                  </a:lnTo>
                  <a:lnTo>
                    <a:pt x="5765" y="1393"/>
                  </a:lnTo>
                  <a:lnTo>
                    <a:pt x="5586" y="1145"/>
                  </a:lnTo>
                  <a:lnTo>
                    <a:pt x="5393" y="924"/>
                  </a:lnTo>
                  <a:lnTo>
                    <a:pt x="5158" y="717"/>
                  </a:lnTo>
                  <a:lnTo>
                    <a:pt x="4924" y="538"/>
                  </a:lnTo>
                  <a:lnTo>
                    <a:pt x="4662" y="386"/>
                  </a:lnTo>
                  <a:lnTo>
                    <a:pt x="4386" y="248"/>
                  </a:lnTo>
                  <a:lnTo>
                    <a:pt x="4096" y="138"/>
                  </a:lnTo>
                  <a:lnTo>
                    <a:pt x="3793" y="69"/>
                  </a:lnTo>
                  <a:lnTo>
                    <a:pt x="3476" y="14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5386300" y="2875425"/>
              <a:ext cx="78975" cy="78975"/>
            </a:xfrm>
            <a:custGeom>
              <a:avLst/>
              <a:gdLst/>
              <a:ahLst/>
              <a:cxnLst/>
              <a:rect l="0" t="0" r="0" b="0"/>
              <a:pathLst>
                <a:path w="3159" h="3159" extrusionOk="0">
                  <a:moveTo>
                    <a:pt x="1573" y="0"/>
                  </a:moveTo>
                  <a:lnTo>
                    <a:pt x="1421" y="14"/>
                  </a:lnTo>
                  <a:lnTo>
                    <a:pt x="1256" y="28"/>
                  </a:lnTo>
                  <a:lnTo>
                    <a:pt x="1104" y="69"/>
                  </a:lnTo>
                  <a:lnTo>
                    <a:pt x="966" y="124"/>
                  </a:lnTo>
                  <a:lnTo>
                    <a:pt x="828" y="193"/>
                  </a:lnTo>
                  <a:lnTo>
                    <a:pt x="690" y="276"/>
                  </a:lnTo>
                  <a:lnTo>
                    <a:pt x="566" y="359"/>
                  </a:lnTo>
                  <a:lnTo>
                    <a:pt x="456" y="469"/>
                  </a:lnTo>
                  <a:lnTo>
                    <a:pt x="359" y="579"/>
                  </a:lnTo>
                  <a:lnTo>
                    <a:pt x="263" y="703"/>
                  </a:lnTo>
                  <a:lnTo>
                    <a:pt x="194" y="828"/>
                  </a:lnTo>
                  <a:lnTo>
                    <a:pt x="125" y="966"/>
                  </a:lnTo>
                  <a:lnTo>
                    <a:pt x="70" y="1103"/>
                  </a:lnTo>
                  <a:lnTo>
                    <a:pt x="28" y="1255"/>
                  </a:lnTo>
                  <a:lnTo>
                    <a:pt x="1" y="1421"/>
                  </a:lnTo>
                  <a:lnTo>
                    <a:pt x="1" y="1586"/>
                  </a:lnTo>
                  <a:lnTo>
                    <a:pt x="1" y="1738"/>
                  </a:lnTo>
                  <a:lnTo>
                    <a:pt x="28" y="1903"/>
                  </a:lnTo>
                  <a:lnTo>
                    <a:pt x="70" y="2055"/>
                  </a:lnTo>
                  <a:lnTo>
                    <a:pt x="125" y="2193"/>
                  </a:lnTo>
                  <a:lnTo>
                    <a:pt x="194" y="2331"/>
                  </a:lnTo>
                  <a:lnTo>
                    <a:pt x="263" y="2469"/>
                  </a:lnTo>
                  <a:lnTo>
                    <a:pt x="359" y="2579"/>
                  </a:lnTo>
                  <a:lnTo>
                    <a:pt x="456" y="2689"/>
                  </a:lnTo>
                  <a:lnTo>
                    <a:pt x="566" y="2800"/>
                  </a:lnTo>
                  <a:lnTo>
                    <a:pt x="690" y="2882"/>
                  </a:lnTo>
                  <a:lnTo>
                    <a:pt x="828" y="2965"/>
                  </a:lnTo>
                  <a:lnTo>
                    <a:pt x="966" y="3034"/>
                  </a:lnTo>
                  <a:lnTo>
                    <a:pt x="1104" y="3089"/>
                  </a:lnTo>
                  <a:lnTo>
                    <a:pt x="1256" y="3131"/>
                  </a:lnTo>
                  <a:lnTo>
                    <a:pt x="1421" y="3144"/>
                  </a:lnTo>
                  <a:lnTo>
                    <a:pt x="1573" y="3158"/>
                  </a:lnTo>
                  <a:lnTo>
                    <a:pt x="1738" y="3144"/>
                  </a:lnTo>
                  <a:lnTo>
                    <a:pt x="1890" y="3131"/>
                  </a:lnTo>
                  <a:lnTo>
                    <a:pt x="2042" y="3089"/>
                  </a:lnTo>
                  <a:lnTo>
                    <a:pt x="2193" y="3034"/>
                  </a:lnTo>
                  <a:lnTo>
                    <a:pt x="2331" y="2965"/>
                  </a:lnTo>
                  <a:lnTo>
                    <a:pt x="2455" y="2882"/>
                  </a:lnTo>
                  <a:lnTo>
                    <a:pt x="2579" y="2800"/>
                  </a:lnTo>
                  <a:lnTo>
                    <a:pt x="2690" y="2689"/>
                  </a:lnTo>
                  <a:lnTo>
                    <a:pt x="2800" y="2579"/>
                  </a:lnTo>
                  <a:lnTo>
                    <a:pt x="2883" y="2469"/>
                  </a:lnTo>
                  <a:lnTo>
                    <a:pt x="2966" y="2331"/>
                  </a:lnTo>
                  <a:lnTo>
                    <a:pt x="3035" y="2193"/>
                  </a:lnTo>
                  <a:lnTo>
                    <a:pt x="3090" y="2055"/>
                  </a:lnTo>
                  <a:lnTo>
                    <a:pt x="3117" y="1903"/>
                  </a:lnTo>
                  <a:lnTo>
                    <a:pt x="3145" y="1738"/>
                  </a:lnTo>
                  <a:lnTo>
                    <a:pt x="3159" y="1586"/>
                  </a:lnTo>
                  <a:lnTo>
                    <a:pt x="3145" y="1421"/>
                  </a:lnTo>
                  <a:lnTo>
                    <a:pt x="3117" y="1255"/>
                  </a:lnTo>
                  <a:lnTo>
                    <a:pt x="3090" y="1103"/>
                  </a:lnTo>
                  <a:lnTo>
                    <a:pt x="3035" y="966"/>
                  </a:lnTo>
                  <a:lnTo>
                    <a:pt x="2966" y="828"/>
                  </a:lnTo>
                  <a:lnTo>
                    <a:pt x="2883" y="703"/>
                  </a:lnTo>
                  <a:lnTo>
                    <a:pt x="2800" y="579"/>
                  </a:lnTo>
                  <a:lnTo>
                    <a:pt x="2690" y="469"/>
                  </a:lnTo>
                  <a:lnTo>
                    <a:pt x="2579" y="359"/>
                  </a:lnTo>
                  <a:lnTo>
                    <a:pt x="2455" y="276"/>
                  </a:lnTo>
                  <a:lnTo>
                    <a:pt x="2331" y="193"/>
                  </a:lnTo>
                  <a:lnTo>
                    <a:pt x="2193" y="124"/>
                  </a:lnTo>
                  <a:lnTo>
                    <a:pt x="2042" y="69"/>
                  </a:lnTo>
                  <a:lnTo>
                    <a:pt x="1890" y="28"/>
                  </a:lnTo>
                  <a:lnTo>
                    <a:pt x="1738" y="14"/>
                  </a:lnTo>
                  <a:lnTo>
                    <a:pt x="1573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5362500" y="2361025"/>
              <a:ext cx="226550" cy="230325"/>
            </a:xfrm>
            <a:custGeom>
              <a:avLst/>
              <a:gdLst/>
              <a:ahLst/>
              <a:cxnLst/>
              <a:rect l="0" t="0" r="0" b="0"/>
              <a:pathLst>
                <a:path w="9062" h="9213" extrusionOk="0">
                  <a:moveTo>
                    <a:pt x="1711" y="0"/>
                  </a:moveTo>
                  <a:lnTo>
                    <a:pt x="1518" y="193"/>
                  </a:lnTo>
                  <a:lnTo>
                    <a:pt x="1339" y="386"/>
                  </a:lnTo>
                  <a:lnTo>
                    <a:pt x="1159" y="593"/>
                  </a:lnTo>
                  <a:lnTo>
                    <a:pt x="994" y="800"/>
                  </a:lnTo>
                  <a:lnTo>
                    <a:pt x="842" y="1021"/>
                  </a:lnTo>
                  <a:lnTo>
                    <a:pt x="704" y="1255"/>
                  </a:lnTo>
                  <a:lnTo>
                    <a:pt x="580" y="1489"/>
                  </a:lnTo>
                  <a:lnTo>
                    <a:pt x="456" y="1738"/>
                  </a:lnTo>
                  <a:lnTo>
                    <a:pt x="360" y="1986"/>
                  </a:lnTo>
                  <a:lnTo>
                    <a:pt x="263" y="2248"/>
                  </a:lnTo>
                  <a:lnTo>
                    <a:pt x="180" y="2510"/>
                  </a:lnTo>
                  <a:lnTo>
                    <a:pt x="111" y="2786"/>
                  </a:lnTo>
                  <a:lnTo>
                    <a:pt x="70" y="3062"/>
                  </a:lnTo>
                  <a:lnTo>
                    <a:pt x="29" y="3337"/>
                  </a:lnTo>
                  <a:lnTo>
                    <a:pt x="1" y="3613"/>
                  </a:lnTo>
                  <a:lnTo>
                    <a:pt x="1" y="3903"/>
                  </a:lnTo>
                  <a:lnTo>
                    <a:pt x="1" y="4179"/>
                  </a:lnTo>
                  <a:lnTo>
                    <a:pt x="29" y="4454"/>
                  </a:lnTo>
                  <a:lnTo>
                    <a:pt x="56" y="4717"/>
                  </a:lnTo>
                  <a:lnTo>
                    <a:pt x="111" y="4979"/>
                  </a:lnTo>
                  <a:lnTo>
                    <a:pt x="166" y="5227"/>
                  </a:lnTo>
                  <a:lnTo>
                    <a:pt x="235" y="5489"/>
                  </a:lnTo>
                  <a:lnTo>
                    <a:pt x="318" y="5737"/>
                  </a:lnTo>
                  <a:lnTo>
                    <a:pt x="415" y="5971"/>
                  </a:lnTo>
                  <a:lnTo>
                    <a:pt x="525" y="6206"/>
                  </a:lnTo>
                  <a:lnTo>
                    <a:pt x="635" y="6440"/>
                  </a:lnTo>
                  <a:lnTo>
                    <a:pt x="773" y="6661"/>
                  </a:lnTo>
                  <a:lnTo>
                    <a:pt x="911" y="6882"/>
                  </a:lnTo>
                  <a:lnTo>
                    <a:pt x="1049" y="7089"/>
                  </a:lnTo>
                  <a:lnTo>
                    <a:pt x="1215" y="7282"/>
                  </a:lnTo>
                  <a:lnTo>
                    <a:pt x="1380" y="7475"/>
                  </a:lnTo>
                  <a:lnTo>
                    <a:pt x="1559" y="7668"/>
                  </a:lnTo>
                  <a:lnTo>
                    <a:pt x="1739" y="7833"/>
                  </a:lnTo>
                  <a:lnTo>
                    <a:pt x="1932" y="8013"/>
                  </a:lnTo>
                  <a:lnTo>
                    <a:pt x="2139" y="8164"/>
                  </a:lnTo>
                  <a:lnTo>
                    <a:pt x="2345" y="8316"/>
                  </a:lnTo>
                  <a:lnTo>
                    <a:pt x="2552" y="8454"/>
                  </a:lnTo>
                  <a:lnTo>
                    <a:pt x="2773" y="8578"/>
                  </a:lnTo>
                  <a:lnTo>
                    <a:pt x="3007" y="8688"/>
                  </a:lnTo>
                  <a:lnTo>
                    <a:pt x="3242" y="8799"/>
                  </a:lnTo>
                  <a:lnTo>
                    <a:pt x="3490" y="8895"/>
                  </a:lnTo>
                  <a:lnTo>
                    <a:pt x="3738" y="8978"/>
                  </a:lnTo>
                  <a:lnTo>
                    <a:pt x="3987" y="9047"/>
                  </a:lnTo>
                  <a:lnTo>
                    <a:pt x="4235" y="9116"/>
                  </a:lnTo>
                  <a:lnTo>
                    <a:pt x="4497" y="9157"/>
                  </a:lnTo>
                  <a:lnTo>
                    <a:pt x="4773" y="9199"/>
                  </a:lnTo>
                  <a:lnTo>
                    <a:pt x="5035" y="9212"/>
                  </a:lnTo>
                  <a:lnTo>
                    <a:pt x="5586" y="9212"/>
                  </a:lnTo>
                  <a:lnTo>
                    <a:pt x="5848" y="9199"/>
                  </a:lnTo>
                  <a:lnTo>
                    <a:pt x="6124" y="9157"/>
                  </a:lnTo>
                  <a:lnTo>
                    <a:pt x="6386" y="9116"/>
                  </a:lnTo>
                  <a:lnTo>
                    <a:pt x="6634" y="9047"/>
                  </a:lnTo>
                  <a:lnTo>
                    <a:pt x="6883" y="8978"/>
                  </a:lnTo>
                  <a:lnTo>
                    <a:pt x="7131" y="8895"/>
                  </a:lnTo>
                  <a:lnTo>
                    <a:pt x="7379" y="8799"/>
                  </a:lnTo>
                  <a:lnTo>
                    <a:pt x="7614" y="8702"/>
                  </a:lnTo>
                  <a:lnTo>
                    <a:pt x="7834" y="8578"/>
                  </a:lnTo>
                  <a:lnTo>
                    <a:pt x="8055" y="8454"/>
                  </a:lnTo>
                  <a:lnTo>
                    <a:pt x="8276" y="8316"/>
                  </a:lnTo>
                  <a:lnTo>
                    <a:pt x="8482" y="8164"/>
                  </a:lnTo>
                  <a:lnTo>
                    <a:pt x="8689" y="8013"/>
                  </a:lnTo>
                  <a:lnTo>
                    <a:pt x="8882" y="7847"/>
                  </a:lnTo>
                  <a:lnTo>
                    <a:pt x="9062" y="7668"/>
                  </a:lnTo>
                  <a:lnTo>
                    <a:pt x="9062" y="138"/>
                  </a:lnTo>
                  <a:lnTo>
                    <a:pt x="8910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5318025" y="2639600"/>
              <a:ext cx="157950" cy="157925"/>
            </a:xfrm>
            <a:custGeom>
              <a:avLst/>
              <a:gdLst/>
              <a:ahLst/>
              <a:cxnLst/>
              <a:rect l="0" t="0" r="0" b="0"/>
              <a:pathLst>
                <a:path w="6318" h="6317" extrusionOk="0">
                  <a:moveTo>
                    <a:pt x="3159" y="0"/>
                  </a:moveTo>
                  <a:lnTo>
                    <a:pt x="2842" y="28"/>
                  </a:lnTo>
                  <a:lnTo>
                    <a:pt x="2525" y="69"/>
                  </a:lnTo>
                  <a:lnTo>
                    <a:pt x="2221" y="152"/>
                  </a:lnTo>
                  <a:lnTo>
                    <a:pt x="1932" y="248"/>
                  </a:lnTo>
                  <a:lnTo>
                    <a:pt x="1656" y="386"/>
                  </a:lnTo>
                  <a:lnTo>
                    <a:pt x="1394" y="552"/>
                  </a:lnTo>
                  <a:lnTo>
                    <a:pt x="1146" y="731"/>
                  </a:lnTo>
                  <a:lnTo>
                    <a:pt x="925" y="924"/>
                  </a:lnTo>
                  <a:lnTo>
                    <a:pt x="718" y="1159"/>
                  </a:lnTo>
                  <a:lnTo>
                    <a:pt x="539" y="1393"/>
                  </a:lnTo>
                  <a:lnTo>
                    <a:pt x="387" y="1655"/>
                  </a:lnTo>
                  <a:lnTo>
                    <a:pt x="249" y="1931"/>
                  </a:lnTo>
                  <a:lnTo>
                    <a:pt x="139" y="2220"/>
                  </a:lnTo>
                  <a:lnTo>
                    <a:pt x="70" y="2524"/>
                  </a:lnTo>
                  <a:lnTo>
                    <a:pt x="15" y="2841"/>
                  </a:lnTo>
                  <a:lnTo>
                    <a:pt x="1" y="3158"/>
                  </a:lnTo>
                  <a:lnTo>
                    <a:pt x="15" y="3489"/>
                  </a:lnTo>
                  <a:lnTo>
                    <a:pt x="70" y="3793"/>
                  </a:lnTo>
                  <a:lnTo>
                    <a:pt x="139" y="4096"/>
                  </a:lnTo>
                  <a:lnTo>
                    <a:pt x="249" y="4386"/>
                  </a:lnTo>
                  <a:lnTo>
                    <a:pt x="387" y="4661"/>
                  </a:lnTo>
                  <a:lnTo>
                    <a:pt x="539" y="4923"/>
                  </a:lnTo>
                  <a:lnTo>
                    <a:pt x="718" y="5172"/>
                  </a:lnTo>
                  <a:lnTo>
                    <a:pt x="925" y="5392"/>
                  </a:lnTo>
                  <a:lnTo>
                    <a:pt x="1146" y="5599"/>
                  </a:lnTo>
                  <a:lnTo>
                    <a:pt x="1394" y="5779"/>
                  </a:lnTo>
                  <a:lnTo>
                    <a:pt x="1656" y="5930"/>
                  </a:lnTo>
                  <a:lnTo>
                    <a:pt x="1932" y="6068"/>
                  </a:lnTo>
                  <a:lnTo>
                    <a:pt x="2221" y="6178"/>
                  </a:lnTo>
                  <a:lnTo>
                    <a:pt x="2525" y="6247"/>
                  </a:lnTo>
                  <a:lnTo>
                    <a:pt x="2842" y="6303"/>
                  </a:lnTo>
                  <a:lnTo>
                    <a:pt x="3159" y="6316"/>
                  </a:lnTo>
                  <a:lnTo>
                    <a:pt x="3476" y="6303"/>
                  </a:lnTo>
                  <a:lnTo>
                    <a:pt x="3793" y="6247"/>
                  </a:lnTo>
                  <a:lnTo>
                    <a:pt x="4097" y="6178"/>
                  </a:lnTo>
                  <a:lnTo>
                    <a:pt x="4386" y="6068"/>
                  </a:lnTo>
                  <a:lnTo>
                    <a:pt x="4662" y="5930"/>
                  </a:lnTo>
                  <a:lnTo>
                    <a:pt x="4924" y="5779"/>
                  </a:lnTo>
                  <a:lnTo>
                    <a:pt x="5159" y="5599"/>
                  </a:lnTo>
                  <a:lnTo>
                    <a:pt x="5393" y="5392"/>
                  </a:lnTo>
                  <a:lnTo>
                    <a:pt x="5586" y="5172"/>
                  </a:lnTo>
                  <a:lnTo>
                    <a:pt x="5779" y="4923"/>
                  </a:lnTo>
                  <a:lnTo>
                    <a:pt x="5931" y="4661"/>
                  </a:lnTo>
                  <a:lnTo>
                    <a:pt x="6069" y="4386"/>
                  </a:lnTo>
                  <a:lnTo>
                    <a:pt x="6166" y="4096"/>
                  </a:lnTo>
                  <a:lnTo>
                    <a:pt x="6248" y="3793"/>
                  </a:lnTo>
                  <a:lnTo>
                    <a:pt x="6290" y="3489"/>
                  </a:lnTo>
                  <a:lnTo>
                    <a:pt x="6317" y="3158"/>
                  </a:lnTo>
                  <a:lnTo>
                    <a:pt x="6290" y="2841"/>
                  </a:lnTo>
                  <a:lnTo>
                    <a:pt x="6248" y="2524"/>
                  </a:lnTo>
                  <a:lnTo>
                    <a:pt x="6166" y="2220"/>
                  </a:lnTo>
                  <a:lnTo>
                    <a:pt x="6069" y="1931"/>
                  </a:lnTo>
                  <a:lnTo>
                    <a:pt x="5931" y="1655"/>
                  </a:lnTo>
                  <a:lnTo>
                    <a:pt x="5779" y="1393"/>
                  </a:lnTo>
                  <a:lnTo>
                    <a:pt x="5586" y="1159"/>
                  </a:lnTo>
                  <a:lnTo>
                    <a:pt x="5393" y="924"/>
                  </a:lnTo>
                  <a:lnTo>
                    <a:pt x="5159" y="731"/>
                  </a:lnTo>
                  <a:lnTo>
                    <a:pt x="4924" y="552"/>
                  </a:lnTo>
                  <a:lnTo>
                    <a:pt x="4662" y="386"/>
                  </a:lnTo>
                  <a:lnTo>
                    <a:pt x="4386" y="248"/>
                  </a:lnTo>
                  <a:lnTo>
                    <a:pt x="4097" y="152"/>
                  </a:lnTo>
                  <a:lnTo>
                    <a:pt x="3793" y="69"/>
                  </a:lnTo>
                  <a:lnTo>
                    <a:pt x="3476" y="28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5161850" y="3007475"/>
              <a:ext cx="78975" cy="78975"/>
            </a:xfrm>
            <a:custGeom>
              <a:avLst/>
              <a:gdLst/>
              <a:ahLst/>
              <a:cxnLst/>
              <a:rect l="0" t="0" r="0" b="0"/>
              <a:pathLst>
                <a:path w="3159" h="3159" extrusionOk="0">
                  <a:moveTo>
                    <a:pt x="1421" y="0"/>
                  </a:moveTo>
                  <a:lnTo>
                    <a:pt x="1256" y="28"/>
                  </a:lnTo>
                  <a:lnTo>
                    <a:pt x="1104" y="69"/>
                  </a:lnTo>
                  <a:lnTo>
                    <a:pt x="966" y="124"/>
                  </a:lnTo>
                  <a:lnTo>
                    <a:pt x="828" y="179"/>
                  </a:lnTo>
                  <a:lnTo>
                    <a:pt x="690" y="262"/>
                  </a:lnTo>
                  <a:lnTo>
                    <a:pt x="566" y="359"/>
                  </a:lnTo>
                  <a:lnTo>
                    <a:pt x="456" y="455"/>
                  </a:lnTo>
                  <a:lnTo>
                    <a:pt x="359" y="566"/>
                  </a:lnTo>
                  <a:lnTo>
                    <a:pt x="263" y="690"/>
                  </a:lnTo>
                  <a:lnTo>
                    <a:pt x="194" y="828"/>
                  </a:lnTo>
                  <a:lnTo>
                    <a:pt x="125" y="965"/>
                  </a:lnTo>
                  <a:lnTo>
                    <a:pt x="70" y="1103"/>
                  </a:lnTo>
                  <a:lnTo>
                    <a:pt x="28" y="1255"/>
                  </a:lnTo>
                  <a:lnTo>
                    <a:pt x="1" y="1407"/>
                  </a:lnTo>
                  <a:lnTo>
                    <a:pt x="1" y="1572"/>
                  </a:lnTo>
                  <a:lnTo>
                    <a:pt x="1" y="1738"/>
                  </a:lnTo>
                  <a:lnTo>
                    <a:pt x="28" y="1889"/>
                  </a:lnTo>
                  <a:lnTo>
                    <a:pt x="70" y="2041"/>
                  </a:lnTo>
                  <a:lnTo>
                    <a:pt x="125" y="2193"/>
                  </a:lnTo>
                  <a:lnTo>
                    <a:pt x="194" y="2331"/>
                  </a:lnTo>
                  <a:lnTo>
                    <a:pt x="263" y="2455"/>
                  </a:lnTo>
                  <a:lnTo>
                    <a:pt x="359" y="2579"/>
                  </a:lnTo>
                  <a:lnTo>
                    <a:pt x="456" y="2689"/>
                  </a:lnTo>
                  <a:lnTo>
                    <a:pt x="566" y="2786"/>
                  </a:lnTo>
                  <a:lnTo>
                    <a:pt x="690" y="2882"/>
                  </a:lnTo>
                  <a:lnTo>
                    <a:pt x="828" y="2965"/>
                  </a:lnTo>
                  <a:lnTo>
                    <a:pt x="966" y="3034"/>
                  </a:lnTo>
                  <a:lnTo>
                    <a:pt x="1104" y="3075"/>
                  </a:lnTo>
                  <a:lnTo>
                    <a:pt x="1256" y="3117"/>
                  </a:lnTo>
                  <a:lnTo>
                    <a:pt x="1421" y="3144"/>
                  </a:lnTo>
                  <a:lnTo>
                    <a:pt x="1573" y="3158"/>
                  </a:lnTo>
                  <a:lnTo>
                    <a:pt x="1738" y="3144"/>
                  </a:lnTo>
                  <a:lnTo>
                    <a:pt x="1890" y="3117"/>
                  </a:lnTo>
                  <a:lnTo>
                    <a:pt x="2042" y="3075"/>
                  </a:lnTo>
                  <a:lnTo>
                    <a:pt x="2193" y="3034"/>
                  </a:lnTo>
                  <a:lnTo>
                    <a:pt x="2331" y="2965"/>
                  </a:lnTo>
                  <a:lnTo>
                    <a:pt x="2455" y="2882"/>
                  </a:lnTo>
                  <a:lnTo>
                    <a:pt x="2580" y="2786"/>
                  </a:lnTo>
                  <a:lnTo>
                    <a:pt x="2690" y="2689"/>
                  </a:lnTo>
                  <a:lnTo>
                    <a:pt x="2800" y="2579"/>
                  </a:lnTo>
                  <a:lnTo>
                    <a:pt x="2883" y="2455"/>
                  </a:lnTo>
                  <a:lnTo>
                    <a:pt x="2966" y="2331"/>
                  </a:lnTo>
                  <a:lnTo>
                    <a:pt x="3035" y="2193"/>
                  </a:lnTo>
                  <a:lnTo>
                    <a:pt x="3090" y="2041"/>
                  </a:lnTo>
                  <a:lnTo>
                    <a:pt x="3117" y="1889"/>
                  </a:lnTo>
                  <a:lnTo>
                    <a:pt x="3145" y="1738"/>
                  </a:lnTo>
                  <a:lnTo>
                    <a:pt x="3159" y="1572"/>
                  </a:lnTo>
                  <a:lnTo>
                    <a:pt x="3145" y="1407"/>
                  </a:lnTo>
                  <a:lnTo>
                    <a:pt x="3117" y="1255"/>
                  </a:lnTo>
                  <a:lnTo>
                    <a:pt x="3090" y="1103"/>
                  </a:lnTo>
                  <a:lnTo>
                    <a:pt x="3035" y="965"/>
                  </a:lnTo>
                  <a:lnTo>
                    <a:pt x="2966" y="828"/>
                  </a:lnTo>
                  <a:lnTo>
                    <a:pt x="2883" y="690"/>
                  </a:lnTo>
                  <a:lnTo>
                    <a:pt x="2800" y="566"/>
                  </a:lnTo>
                  <a:lnTo>
                    <a:pt x="2690" y="455"/>
                  </a:lnTo>
                  <a:lnTo>
                    <a:pt x="2580" y="359"/>
                  </a:lnTo>
                  <a:lnTo>
                    <a:pt x="2455" y="262"/>
                  </a:lnTo>
                  <a:lnTo>
                    <a:pt x="2331" y="179"/>
                  </a:lnTo>
                  <a:lnTo>
                    <a:pt x="2193" y="124"/>
                  </a:lnTo>
                  <a:lnTo>
                    <a:pt x="2042" y="69"/>
                  </a:lnTo>
                  <a:lnTo>
                    <a:pt x="1890" y="28"/>
                  </a:lnTo>
                  <a:lnTo>
                    <a:pt x="1738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5024975" y="2628550"/>
              <a:ext cx="265850" cy="265500"/>
            </a:xfrm>
            <a:custGeom>
              <a:avLst/>
              <a:gdLst/>
              <a:ahLst/>
              <a:cxnLst/>
              <a:rect l="0" t="0" r="0" b="0"/>
              <a:pathLst>
                <a:path w="10634" h="10620" extrusionOk="0">
                  <a:moveTo>
                    <a:pt x="5048" y="1"/>
                  </a:moveTo>
                  <a:lnTo>
                    <a:pt x="4772" y="28"/>
                  </a:lnTo>
                  <a:lnTo>
                    <a:pt x="4510" y="56"/>
                  </a:lnTo>
                  <a:lnTo>
                    <a:pt x="4248" y="111"/>
                  </a:lnTo>
                  <a:lnTo>
                    <a:pt x="3986" y="166"/>
                  </a:lnTo>
                  <a:lnTo>
                    <a:pt x="3738" y="235"/>
                  </a:lnTo>
                  <a:lnTo>
                    <a:pt x="3490" y="318"/>
                  </a:lnTo>
                  <a:lnTo>
                    <a:pt x="3241" y="415"/>
                  </a:lnTo>
                  <a:lnTo>
                    <a:pt x="3007" y="525"/>
                  </a:lnTo>
                  <a:lnTo>
                    <a:pt x="2786" y="635"/>
                  </a:lnTo>
                  <a:lnTo>
                    <a:pt x="2566" y="773"/>
                  </a:lnTo>
                  <a:lnTo>
                    <a:pt x="2345" y="911"/>
                  </a:lnTo>
                  <a:lnTo>
                    <a:pt x="2138" y="1049"/>
                  </a:lnTo>
                  <a:lnTo>
                    <a:pt x="1931" y="1214"/>
                  </a:lnTo>
                  <a:lnTo>
                    <a:pt x="1738" y="1380"/>
                  </a:lnTo>
                  <a:lnTo>
                    <a:pt x="1559" y="1559"/>
                  </a:lnTo>
                  <a:lnTo>
                    <a:pt x="1380" y="1738"/>
                  </a:lnTo>
                  <a:lnTo>
                    <a:pt x="1214" y="1932"/>
                  </a:lnTo>
                  <a:lnTo>
                    <a:pt x="1062" y="2138"/>
                  </a:lnTo>
                  <a:lnTo>
                    <a:pt x="911" y="2345"/>
                  </a:lnTo>
                  <a:lnTo>
                    <a:pt x="773" y="2552"/>
                  </a:lnTo>
                  <a:lnTo>
                    <a:pt x="649" y="2773"/>
                  </a:lnTo>
                  <a:lnTo>
                    <a:pt x="525" y="3007"/>
                  </a:lnTo>
                  <a:lnTo>
                    <a:pt x="414" y="3242"/>
                  </a:lnTo>
                  <a:lnTo>
                    <a:pt x="332" y="3490"/>
                  </a:lnTo>
                  <a:lnTo>
                    <a:pt x="235" y="3738"/>
                  </a:lnTo>
                  <a:lnTo>
                    <a:pt x="166" y="3986"/>
                  </a:lnTo>
                  <a:lnTo>
                    <a:pt x="111" y="4235"/>
                  </a:lnTo>
                  <a:lnTo>
                    <a:pt x="70" y="4497"/>
                  </a:lnTo>
                  <a:lnTo>
                    <a:pt x="28" y="4772"/>
                  </a:lnTo>
                  <a:lnTo>
                    <a:pt x="14" y="5035"/>
                  </a:lnTo>
                  <a:lnTo>
                    <a:pt x="1" y="5310"/>
                  </a:lnTo>
                  <a:lnTo>
                    <a:pt x="14" y="5586"/>
                  </a:lnTo>
                  <a:lnTo>
                    <a:pt x="28" y="5862"/>
                  </a:lnTo>
                  <a:lnTo>
                    <a:pt x="70" y="6124"/>
                  </a:lnTo>
                  <a:lnTo>
                    <a:pt x="111" y="6386"/>
                  </a:lnTo>
                  <a:lnTo>
                    <a:pt x="166" y="6634"/>
                  </a:lnTo>
                  <a:lnTo>
                    <a:pt x="235" y="6896"/>
                  </a:lnTo>
                  <a:lnTo>
                    <a:pt x="332" y="7145"/>
                  </a:lnTo>
                  <a:lnTo>
                    <a:pt x="414" y="7379"/>
                  </a:lnTo>
                  <a:lnTo>
                    <a:pt x="525" y="7613"/>
                  </a:lnTo>
                  <a:lnTo>
                    <a:pt x="649" y="7848"/>
                  </a:lnTo>
                  <a:lnTo>
                    <a:pt x="773" y="8069"/>
                  </a:lnTo>
                  <a:lnTo>
                    <a:pt x="911" y="8289"/>
                  </a:lnTo>
                  <a:lnTo>
                    <a:pt x="1062" y="8496"/>
                  </a:lnTo>
                  <a:lnTo>
                    <a:pt x="1214" y="8689"/>
                  </a:lnTo>
                  <a:lnTo>
                    <a:pt x="1380" y="8882"/>
                  </a:lnTo>
                  <a:lnTo>
                    <a:pt x="1559" y="9075"/>
                  </a:lnTo>
                  <a:lnTo>
                    <a:pt x="1738" y="9241"/>
                  </a:lnTo>
                  <a:lnTo>
                    <a:pt x="1931" y="9406"/>
                  </a:lnTo>
                  <a:lnTo>
                    <a:pt x="2138" y="9572"/>
                  </a:lnTo>
                  <a:lnTo>
                    <a:pt x="2345" y="9723"/>
                  </a:lnTo>
                  <a:lnTo>
                    <a:pt x="2566" y="9861"/>
                  </a:lnTo>
                  <a:lnTo>
                    <a:pt x="2786" y="9985"/>
                  </a:lnTo>
                  <a:lnTo>
                    <a:pt x="3007" y="10096"/>
                  </a:lnTo>
                  <a:lnTo>
                    <a:pt x="3241" y="10206"/>
                  </a:lnTo>
                  <a:lnTo>
                    <a:pt x="3490" y="10303"/>
                  </a:lnTo>
                  <a:lnTo>
                    <a:pt x="3738" y="10385"/>
                  </a:lnTo>
                  <a:lnTo>
                    <a:pt x="3986" y="10454"/>
                  </a:lnTo>
                  <a:lnTo>
                    <a:pt x="4248" y="10523"/>
                  </a:lnTo>
                  <a:lnTo>
                    <a:pt x="4510" y="10565"/>
                  </a:lnTo>
                  <a:lnTo>
                    <a:pt x="4772" y="10592"/>
                  </a:lnTo>
                  <a:lnTo>
                    <a:pt x="5048" y="10620"/>
                  </a:lnTo>
                  <a:lnTo>
                    <a:pt x="5586" y="10620"/>
                  </a:lnTo>
                  <a:lnTo>
                    <a:pt x="5862" y="10592"/>
                  </a:lnTo>
                  <a:lnTo>
                    <a:pt x="6124" y="10565"/>
                  </a:lnTo>
                  <a:lnTo>
                    <a:pt x="6386" y="10523"/>
                  </a:lnTo>
                  <a:lnTo>
                    <a:pt x="6648" y="10454"/>
                  </a:lnTo>
                  <a:lnTo>
                    <a:pt x="6896" y="10385"/>
                  </a:lnTo>
                  <a:lnTo>
                    <a:pt x="7144" y="10303"/>
                  </a:lnTo>
                  <a:lnTo>
                    <a:pt x="7379" y="10206"/>
                  </a:lnTo>
                  <a:lnTo>
                    <a:pt x="7613" y="10096"/>
                  </a:lnTo>
                  <a:lnTo>
                    <a:pt x="7848" y="9985"/>
                  </a:lnTo>
                  <a:lnTo>
                    <a:pt x="8068" y="9861"/>
                  </a:lnTo>
                  <a:lnTo>
                    <a:pt x="8289" y="9723"/>
                  </a:lnTo>
                  <a:lnTo>
                    <a:pt x="8496" y="9572"/>
                  </a:lnTo>
                  <a:lnTo>
                    <a:pt x="8703" y="9406"/>
                  </a:lnTo>
                  <a:lnTo>
                    <a:pt x="8882" y="9241"/>
                  </a:lnTo>
                  <a:lnTo>
                    <a:pt x="9075" y="9075"/>
                  </a:lnTo>
                  <a:lnTo>
                    <a:pt x="9254" y="8882"/>
                  </a:lnTo>
                  <a:lnTo>
                    <a:pt x="9420" y="8689"/>
                  </a:lnTo>
                  <a:lnTo>
                    <a:pt x="9572" y="8496"/>
                  </a:lnTo>
                  <a:lnTo>
                    <a:pt x="9723" y="8289"/>
                  </a:lnTo>
                  <a:lnTo>
                    <a:pt x="9861" y="8069"/>
                  </a:lnTo>
                  <a:lnTo>
                    <a:pt x="9985" y="7848"/>
                  </a:lnTo>
                  <a:lnTo>
                    <a:pt x="10109" y="7613"/>
                  </a:lnTo>
                  <a:lnTo>
                    <a:pt x="10206" y="7379"/>
                  </a:lnTo>
                  <a:lnTo>
                    <a:pt x="10302" y="7145"/>
                  </a:lnTo>
                  <a:lnTo>
                    <a:pt x="10385" y="6896"/>
                  </a:lnTo>
                  <a:lnTo>
                    <a:pt x="10468" y="6634"/>
                  </a:lnTo>
                  <a:lnTo>
                    <a:pt x="10523" y="6386"/>
                  </a:lnTo>
                  <a:lnTo>
                    <a:pt x="10564" y="6124"/>
                  </a:lnTo>
                  <a:lnTo>
                    <a:pt x="10606" y="5862"/>
                  </a:lnTo>
                  <a:lnTo>
                    <a:pt x="10620" y="5586"/>
                  </a:lnTo>
                  <a:lnTo>
                    <a:pt x="10633" y="5310"/>
                  </a:lnTo>
                  <a:lnTo>
                    <a:pt x="10620" y="5035"/>
                  </a:lnTo>
                  <a:lnTo>
                    <a:pt x="10606" y="4772"/>
                  </a:lnTo>
                  <a:lnTo>
                    <a:pt x="10564" y="4497"/>
                  </a:lnTo>
                  <a:lnTo>
                    <a:pt x="10523" y="4235"/>
                  </a:lnTo>
                  <a:lnTo>
                    <a:pt x="10468" y="3986"/>
                  </a:lnTo>
                  <a:lnTo>
                    <a:pt x="10385" y="3738"/>
                  </a:lnTo>
                  <a:lnTo>
                    <a:pt x="10302" y="3490"/>
                  </a:lnTo>
                  <a:lnTo>
                    <a:pt x="10206" y="3242"/>
                  </a:lnTo>
                  <a:lnTo>
                    <a:pt x="10109" y="3007"/>
                  </a:lnTo>
                  <a:lnTo>
                    <a:pt x="9985" y="2773"/>
                  </a:lnTo>
                  <a:lnTo>
                    <a:pt x="9861" y="2552"/>
                  </a:lnTo>
                  <a:lnTo>
                    <a:pt x="9723" y="2345"/>
                  </a:lnTo>
                  <a:lnTo>
                    <a:pt x="9572" y="2138"/>
                  </a:lnTo>
                  <a:lnTo>
                    <a:pt x="9420" y="1932"/>
                  </a:lnTo>
                  <a:lnTo>
                    <a:pt x="9254" y="1738"/>
                  </a:lnTo>
                  <a:lnTo>
                    <a:pt x="9075" y="1559"/>
                  </a:lnTo>
                  <a:lnTo>
                    <a:pt x="8882" y="1380"/>
                  </a:lnTo>
                  <a:lnTo>
                    <a:pt x="8703" y="1214"/>
                  </a:lnTo>
                  <a:lnTo>
                    <a:pt x="8496" y="1049"/>
                  </a:lnTo>
                  <a:lnTo>
                    <a:pt x="8289" y="911"/>
                  </a:lnTo>
                  <a:lnTo>
                    <a:pt x="8068" y="773"/>
                  </a:lnTo>
                  <a:lnTo>
                    <a:pt x="7848" y="635"/>
                  </a:lnTo>
                  <a:lnTo>
                    <a:pt x="7613" y="525"/>
                  </a:lnTo>
                  <a:lnTo>
                    <a:pt x="7379" y="415"/>
                  </a:lnTo>
                  <a:lnTo>
                    <a:pt x="7144" y="318"/>
                  </a:lnTo>
                  <a:lnTo>
                    <a:pt x="6896" y="235"/>
                  </a:lnTo>
                  <a:lnTo>
                    <a:pt x="6648" y="166"/>
                  </a:lnTo>
                  <a:lnTo>
                    <a:pt x="6386" y="111"/>
                  </a:lnTo>
                  <a:lnTo>
                    <a:pt x="6124" y="56"/>
                  </a:lnTo>
                  <a:lnTo>
                    <a:pt x="5862" y="28"/>
                  </a:lnTo>
                  <a:lnTo>
                    <a:pt x="5586" y="1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4202675" y="2649250"/>
              <a:ext cx="265525" cy="265850"/>
            </a:xfrm>
            <a:custGeom>
              <a:avLst/>
              <a:gdLst/>
              <a:ahLst/>
              <a:cxnLst/>
              <a:rect l="0" t="0" r="0" b="0"/>
              <a:pathLst>
                <a:path w="10621" h="10634" extrusionOk="0">
                  <a:moveTo>
                    <a:pt x="5035" y="0"/>
                  </a:moveTo>
                  <a:lnTo>
                    <a:pt x="4773" y="28"/>
                  </a:lnTo>
                  <a:lnTo>
                    <a:pt x="4497" y="55"/>
                  </a:lnTo>
                  <a:lnTo>
                    <a:pt x="4235" y="111"/>
                  </a:lnTo>
                  <a:lnTo>
                    <a:pt x="3987" y="166"/>
                  </a:lnTo>
                  <a:lnTo>
                    <a:pt x="3738" y="235"/>
                  </a:lnTo>
                  <a:lnTo>
                    <a:pt x="3490" y="317"/>
                  </a:lnTo>
                  <a:lnTo>
                    <a:pt x="3242" y="414"/>
                  </a:lnTo>
                  <a:lnTo>
                    <a:pt x="3007" y="524"/>
                  </a:lnTo>
                  <a:lnTo>
                    <a:pt x="2773" y="635"/>
                  </a:lnTo>
                  <a:lnTo>
                    <a:pt x="2552" y="773"/>
                  </a:lnTo>
                  <a:lnTo>
                    <a:pt x="2345" y="910"/>
                  </a:lnTo>
                  <a:lnTo>
                    <a:pt x="2139" y="1048"/>
                  </a:lnTo>
                  <a:lnTo>
                    <a:pt x="1932" y="1214"/>
                  </a:lnTo>
                  <a:lnTo>
                    <a:pt x="1739" y="1379"/>
                  </a:lnTo>
                  <a:lnTo>
                    <a:pt x="1559" y="1559"/>
                  </a:lnTo>
                  <a:lnTo>
                    <a:pt x="1380" y="1738"/>
                  </a:lnTo>
                  <a:lnTo>
                    <a:pt x="1215" y="1931"/>
                  </a:lnTo>
                  <a:lnTo>
                    <a:pt x="1049" y="2138"/>
                  </a:lnTo>
                  <a:lnTo>
                    <a:pt x="911" y="2345"/>
                  </a:lnTo>
                  <a:lnTo>
                    <a:pt x="773" y="2552"/>
                  </a:lnTo>
                  <a:lnTo>
                    <a:pt x="635" y="2786"/>
                  </a:lnTo>
                  <a:lnTo>
                    <a:pt x="525" y="3007"/>
                  </a:lnTo>
                  <a:lnTo>
                    <a:pt x="415" y="3241"/>
                  </a:lnTo>
                  <a:lnTo>
                    <a:pt x="318" y="3489"/>
                  </a:lnTo>
                  <a:lnTo>
                    <a:pt x="235" y="3738"/>
                  </a:lnTo>
                  <a:lnTo>
                    <a:pt x="166" y="3986"/>
                  </a:lnTo>
                  <a:lnTo>
                    <a:pt x="111" y="4248"/>
                  </a:lnTo>
                  <a:lnTo>
                    <a:pt x="56" y="4510"/>
                  </a:lnTo>
                  <a:lnTo>
                    <a:pt x="29" y="4772"/>
                  </a:lnTo>
                  <a:lnTo>
                    <a:pt x="1" y="5034"/>
                  </a:lnTo>
                  <a:lnTo>
                    <a:pt x="1" y="5310"/>
                  </a:lnTo>
                  <a:lnTo>
                    <a:pt x="1" y="5586"/>
                  </a:lnTo>
                  <a:lnTo>
                    <a:pt x="29" y="5861"/>
                  </a:lnTo>
                  <a:lnTo>
                    <a:pt x="56" y="6123"/>
                  </a:lnTo>
                  <a:lnTo>
                    <a:pt x="111" y="6385"/>
                  </a:lnTo>
                  <a:lnTo>
                    <a:pt x="166" y="6634"/>
                  </a:lnTo>
                  <a:lnTo>
                    <a:pt x="235" y="6896"/>
                  </a:lnTo>
                  <a:lnTo>
                    <a:pt x="318" y="7144"/>
                  </a:lnTo>
                  <a:lnTo>
                    <a:pt x="415" y="7378"/>
                  </a:lnTo>
                  <a:lnTo>
                    <a:pt x="525" y="7613"/>
                  </a:lnTo>
                  <a:lnTo>
                    <a:pt x="635" y="7847"/>
                  </a:lnTo>
                  <a:lnTo>
                    <a:pt x="773" y="8068"/>
                  </a:lnTo>
                  <a:lnTo>
                    <a:pt x="911" y="8289"/>
                  </a:lnTo>
                  <a:lnTo>
                    <a:pt x="1049" y="8495"/>
                  </a:lnTo>
                  <a:lnTo>
                    <a:pt x="1215" y="8689"/>
                  </a:lnTo>
                  <a:lnTo>
                    <a:pt x="1380" y="8882"/>
                  </a:lnTo>
                  <a:lnTo>
                    <a:pt x="1559" y="9075"/>
                  </a:lnTo>
                  <a:lnTo>
                    <a:pt x="1739" y="9240"/>
                  </a:lnTo>
                  <a:lnTo>
                    <a:pt x="1932" y="9419"/>
                  </a:lnTo>
                  <a:lnTo>
                    <a:pt x="2139" y="9571"/>
                  </a:lnTo>
                  <a:lnTo>
                    <a:pt x="2345" y="9723"/>
                  </a:lnTo>
                  <a:lnTo>
                    <a:pt x="2552" y="9861"/>
                  </a:lnTo>
                  <a:lnTo>
                    <a:pt x="2773" y="9985"/>
                  </a:lnTo>
                  <a:lnTo>
                    <a:pt x="3007" y="10109"/>
                  </a:lnTo>
                  <a:lnTo>
                    <a:pt x="3242" y="10206"/>
                  </a:lnTo>
                  <a:lnTo>
                    <a:pt x="3490" y="10302"/>
                  </a:lnTo>
                  <a:lnTo>
                    <a:pt x="3738" y="10385"/>
                  </a:lnTo>
                  <a:lnTo>
                    <a:pt x="3987" y="10454"/>
                  </a:lnTo>
                  <a:lnTo>
                    <a:pt x="4235" y="10523"/>
                  </a:lnTo>
                  <a:lnTo>
                    <a:pt x="4497" y="10564"/>
                  </a:lnTo>
                  <a:lnTo>
                    <a:pt x="4773" y="10606"/>
                  </a:lnTo>
                  <a:lnTo>
                    <a:pt x="5035" y="10619"/>
                  </a:lnTo>
                  <a:lnTo>
                    <a:pt x="5311" y="10633"/>
                  </a:lnTo>
                  <a:lnTo>
                    <a:pt x="5586" y="10619"/>
                  </a:lnTo>
                  <a:lnTo>
                    <a:pt x="5862" y="10606"/>
                  </a:lnTo>
                  <a:lnTo>
                    <a:pt x="6124" y="10564"/>
                  </a:lnTo>
                  <a:lnTo>
                    <a:pt x="6386" y="10523"/>
                  </a:lnTo>
                  <a:lnTo>
                    <a:pt x="6634" y="10454"/>
                  </a:lnTo>
                  <a:lnTo>
                    <a:pt x="6896" y="10385"/>
                  </a:lnTo>
                  <a:lnTo>
                    <a:pt x="7145" y="10302"/>
                  </a:lnTo>
                  <a:lnTo>
                    <a:pt x="7379" y="10206"/>
                  </a:lnTo>
                  <a:lnTo>
                    <a:pt x="7614" y="10109"/>
                  </a:lnTo>
                  <a:lnTo>
                    <a:pt x="7848" y="9985"/>
                  </a:lnTo>
                  <a:lnTo>
                    <a:pt x="8069" y="9861"/>
                  </a:lnTo>
                  <a:lnTo>
                    <a:pt x="8289" y="9723"/>
                  </a:lnTo>
                  <a:lnTo>
                    <a:pt x="8496" y="9571"/>
                  </a:lnTo>
                  <a:lnTo>
                    <a:pt x="8689" y="9419"/>
                  </a:lnTo>
                  <a:lnTo>
                    <a:pt x="8882" y="9240"/>
                  </a:lnTo>
                  <a:lnTo>
                    <a:pt x="9075" y="9075"/>
                  </a:lnTo>
                  <a:lnTo>
                    <a:pt x="9241" y="8882"/>
                  </a:lnTo>
                  <a:lnTo>
                    <a:pt x="9406" y="8689"/>
                  </a:lnTo>
                  <a:lnTo>
                    <a:pt x="9572" y="8495"/>
                  </a:lnTo>
                  <a:lnTo>
                    <a:pt x="9724" y="8289"/>
                  </a:lnTo>
                  <a:lnTo>
                    <a:pt x="9862" y="8068"/>
                  </a:lnTo>
                  <a:lnTo>
                    <a:pt x="9986" y="7847"/>
                  </a:lnTo>
                  <a:lnTo>
                    <a:pt x="10096" y="7613"/>
                  </a:lnTo>
                  <a:lnTo>
                    <a:pt x="10206" y="7378"/>
                  </a:lnTo>
                  <a:lnTo>
                    <a:pt x="10303" y="7144"/>
                  </a:lnTo>
                  <a:lnTo>
                    <a:pt x="10386" y="6896"/>
                  </a:lnTo>
                  <a:lnTo>
                    <a:pt x="10455" y="6634"/>
                  </a:lnTo>
                  <a:lnTo>
                    <a:pt x="10524" y="6385"/>
                  </a:lnTo>
                  <a:lnTo>
                    <a:pt x="10565" y="6123"/>
                  </a:lnTo>
                  <a:lnTo>
                    <a:pt x="10592" y="5861"/>
                  </a:lnTo>
                  <a:lnTo>
                    <a:pt x="10620" y="5586"/>
                  </a:lnTo>
                  <a:lnTo>
                    <a:pt x="10620" y="5310"/>
                  </a:lnTo>
                  <a:lnTo>
                    <a:pt x="10620" y="5034"/>
                  </a:lnTo>
                  <a:lnTo>
                    <a:pt x="10592" y="4772"/>
                  </a:lnTo>
                  <a:lnTo>
                    <a:pt x="10565" y="4510"/>
                  </a:lnTo>
                  <a:lnTo>
                    <a:pt x="10524" y="4248"/>
                  </a:lnTo>
                  <a:lnTo>
                    <a:pt x="10455" y="3986"/>
                  </a:lnTo>
                  <a:lnTo>
                    <a:pt x="10386" y="3738"/>
                  </a:lnTo>
                  <a:lnTo>
                    <a:pt x="10303" y="3489"/>
                  </a:lnTo>
                  <a:lnTo>
                    <a:pt x="10206" y="3241"/>
                  </a:lnTo>
                  <a:lnTo>
                    <a:pt x="10096" y="3007"/>
                  </a:lnTo>
                  <a:lnTo>
                    <a:pt x="9986" y="2786"/>
                  </a:lnTo>
                  <a:lnTo>
                    <a:pt x="9862" y="2552"/>
                  </a:lnTo>
                  <a:lnTo>
                    <a:pt x="9724" y="2345"/>
                  </a:lnTo>
                  <a:lnTo>
                    <a:pt x="9572" y="2138"/>
                  </a:lnTo>
                  <a:lnTo>
                    <a:pt x="9406" y="1931"/>
                  </a:lnTo>
                  <a:lnTo>
                    <a:pt x="9241" y="1738"/>
                  </a:lnTo>
                  <a:lnTo>
                    <a:pt x="9075" y="1559"/>
                  </a:lnTo>
                  <a:lnTo>
                    <a:pt x="8882" y="1379"/>
                  </a:lnTo>
                  <a:lnTo>
                    <a:pt x="8689" y="1214"/>
                  </a:lnTo>
                  <a:lnTo>
                    <a:pt x="8496" y="1048"/>
                  </a:lnTo>
                  <a:lnTo>
                    <a:pt x="8289" y="910"/>
                  </a:lnTo>
                  <a:lnTo>
                    <a:pt x="8069" y="773"/>
                  </a:lnTo>
                  <a:lnTo>
                    <a:pt x="7848" y="635"/>
                  </a:lnTo>
                  <a:lnTo>
                    <a:pt x="7614" y="524"/>
                  </a:lnTo>
                  <a:lnTo>
                    <a:pt x="7379" y="414"/>
                  </a:lnTo>
                  <a:lnTo>
                    <a:pt x="7145" y="317"/>
                  </a:lnTo>
                  <a:lnTo>
                    <a:pt x="6896" y="235"/>
                  </a:lnTo>
                  <a:lnTo>
                    <a:pt x="6634" y="166"/>
                  </a:lnTo>
                  <a:lnTo>
                    <a:pt x="6386" y="111"/>
                  </a:lnTo>
                  <a:lnTo>
                    <a:pt x="6124" y="55"/>
                  </a:lnTo>
                  <a:lnTo>
                    <a:pt x="5862" y="28"/>
                  </a:lnTo>
                  <a:lnTo>
                    <a:pt x="5586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4068225" y="2680275"/>
              <a:ext cx="78975" cy="78975"/>
            </a:xfrm>
            <a:custGeom>
              <a:avLst/>
              <a:gdLst/>
              <a:ahLst/>
              <a:cxnLst/>
              <a:rect l="0" t="0" r="0" b="0"/>
              <a:pathLst>
                <a:path w="3159" h="3159" extrusionOk="0">
                  <a:moveTo>
                    <a:pt x="1407" y="0"/>
                  </a:moveTo>
                  <a:lnTo>
                    <a:pt x="1255" y="28"/>
                  </a:lnTo>
                  <a:lnTo>
                    <a:pt x="1104" y="69"/>
                  </a:lnTo>
                  <a:lnTo>
                    <a:pt x="966" y="125"/>
                  </a:lnTo>
                  <a:lnTo>
                    <a:pt x="828" y="194"/>
                  </a:lnTo>
                  <a:lnTo>
                    <a:pt x="690" y="262"/>
                  </a:lnTo>
                  <a:lnTo>
                    <a:pt x="566" y="359"/>
                  </a:lnTo>
                  <a:lnTo>
                    <a:pt x="456" y="456"/>
                  </a:lnTo>
                  <a:lnTo>
                    <a:pt x="359" y="580"/>
                  </a:lnTo>
                  <a:lnTo>
                    <a:pt x="263" y="690"/>
                  </a:lnTo>
                  <a:lnTo>
                    <a:pt x="180" y="828"/>
                  </a:lnTo>
                  <a:lnTo>
                    <a:pt x="125" y="966"/>
                  </a:lnTo>
                  <a:lnTo>
                    <a:pt x="69" y="1104"/>
                  </a:lnTo>
                  <a:lnTo>
                    <a:pt x="28" y="1255"/>
                  </a:lnTo>
                  <a:lnTo>
                    <a:pt x="0" y="1421"/>
                  </a:lnTo>
                  <a:lnTo>
                    <a:pt x="0" y="1573"/>
                  </a:lnTo>
                  <a:lnTo>
                    <a:pt x="0" y="1738"/>
                  </a:lnTo>
                  <a:lnTo>
                    <a:pt x="28" y="1890"/>
                  </a:lnTo>
                  <a:lnTo>
                    <a:pt x="69" y="2042"/>
                  </a:lnTo>
                  <a:lnTo>
                    <a:pt x="125" y="2193"/>
                  </a:lnTo>
                  <a:lnTo>
                    <a:pt x="180" y="2331"/>
                  </a:lnTo>
                  <a:lnTo>
                    <a:pt x="263" y="2455"/>
                  </a:lnTo>
                  <a:lnTo>
                    <a:pt x="359" y="2579"/>
                  </a:lnTo>
                  <a:lnTo>
                    <a:pt x="456" y="2690"/>
                  </a:lnTo>
                  <a:lnTo>
                    <a:pt x="566" y="2800"/>
                  </a:lnTo>
                  <a:lnTo>
                    <a:pt x="690" y="2883"/>
                  </a:lnTo>
                  <a:lnTo>
                    <a:pt x="828" y="2966"/>
                  </a:lnTo>
                  <a:lnTo>
                    <a:pt x="966" y="3034"/>
                  </a:lnTo>
                  <a:lnTo>
                    <a:pt x="1104" y="3090"/>
                  </a:lnTo>
                  <a:lnTo>
                    <a:pt x="1255" y="3117"/>
                  </a:lnTo>
                  <a:lnTo>
                    <a:pt x="1407" y="3145"/>
                  </a:lnTo>
                  <a:lnTo>
                    <a:pt x="1573" y="3159"/>
                  </a:lnTo>
                  <a:lnTo>
                    <a:pt x="1738" y="3145"/>
                  </a:lnTo>
                  <a:lnTo>
                    <a:pt x="1890" y="3117"/>
                  </a:lnTo>
                  <a:lnTo>
                    <a:pt x="2042" y="3090"/>
                  </a:lnTo>
                  <a:lnTo>
                    <a:pt x="2193" y="3034"/>
                  </a:lnTo>
                  <a:lnTo>
                    <a:pt x="2331" y="2966"/>
                  </a:lnTo>
                  <a:lnTo>
                    <a:pt x="2455" y="2883"/>
                  </a:lnTo>
                  <a:lnTo>
                    <a:pt x="2579" y="2800"/>
                  </a:lnTo>
                  <a:lnTo>
                    <a:pt x="2690" y="2690"/>
                  </a:lnTo>
                  <a:lnTo>
                    <a:pt x="2786" y="2579"/>
                  </a:lnTo>
                  <a:lnTo>
                    <a:pt x="2883" y="2455"/>
                  </a:lnTo>
                  <a:lnTo>
                    <a:pt x="2966" y="2331"/>
                  </a:lnTo>
                  <a:lnTo>
                    <a:pt x="3035" y="2193"/>
                  </a:lnTo>
                  <a:lnTo>
                    <a:pt x="3076" y="2042"/>
                  </a:lnTo>
                  <a:lnTo>
                    <a:pt x="3117" y="1890"/>
                  </a:lnTo>
                  <a:lnTo>
                    <a:pt x="3145" y="1738"/>
                  </a:lnTo>
                  <a:lnTo>
                    <a:pt x="3159" y="1573"/>
                  </a:lnTo>
                  <a:lnTo>
                    <a:pt x="3145" y="1421"/>
                  </a:lnTo>
                  <a:lnTo>
                    <a:pt x="3117" y="1255"/>
                  </a:lnTo>
                  <a:lnTo>
                    <a:pt x="3076" y="1104"/>
                  </a:lnTo>
                  <a:lnTo>
                    <a:pt x="3035" y="966"/>
                  </a:lnTo>
                  <a:lnTo>
                    <a:pt x="2966" y="828"/>
                  </a:lnTo>
                  <a:lnTo>
                    <a:pt x="2883" y="690"/>
                  </a:lnTo>
                  <a:lnTo>
                    <a:pt x="2786" y="580"/>
                  </a:lnTo>
                  <a:lnTo>
                    <a:pt x="2690" y="456"/>
                  </a:lnTo>
                  <a:lnTo>
                    <a:pt x="2579" y="359"/>
                  </a:lnTo>
                  <a:lnTo>
                    <a:pt x="2455" y="262"/>
                  </a:lnTo>
                  <a:lnTo>
                    <a:pt x="2331" y="194"/>
                  </a:lnTo>
                  <a:lnTo>
                    <a:pt x="2193" y="125"/>
                  </a:lnTo>
                  <a:lnTo>
                    <a:pt x="2042" y="69"/>
                  </a:lnTo>
                  <a:lnTo>
                    <a:pt x="1890" y="28"/>
                  </a:lnTo>
                  <a:lnTo>
                    <a:pt x="1738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4654350" y="3247775"/>
              <a:ext cx="157575" cy="106200"/>
            </a:xfrm>
            <a:custGeom>
              <a:avLst/>
              <a:gdLst/>
              <a:ahLst/>
              <a:cxnLst/>
              <a:rect l="0" t="0" r="0" b="0"/>
              <a:pathLst>
                <a:path w="6303" h="4248" extrusionOk="0">
                  <a:moveTo>
                    <a:pt x="3158" y="0"/>
                  </a:moveTo>
                  <a:lnTo>
                    <a:pt x="2827" y="14"/>
                  </a:lnTo>
                  <a:lnTo>
                    <a:pt x="2524" y="69"/>
                  </a:lnTo>
                  <a:lnTo>
                    <a:pt x="2221" y="152"/>
                  </a:lnTo>
                  <a:lnTo>
                    <a:pt x="1931" y="249"/>
                  </a:lnTo>
                  <a:lnTo>
                    <a:pt x="1655" y="387"/>
                  </a:lnTo>
                  <a:lnTo>
                    <a:pt x="1393" y="538"/>
                  </a:lnTo>
                  <a:lnTo>
                    <a:pt x="1145" y="731"/>
                  </a:lnTo>
                  <a:lnTo>
                    <a:pt x="924" y="924"/>
                  </a:lnTo>
                  <a:lnTo>
                    <a:pt x="717" y="1159"/>
                  </a:lnTo>
                  <a:lnTo>
                    <a:pt x="538" y="1393"/>
                  </a:lnTo>
                  <a:lnTo>
                    <a:pt x="386" y="1655"/>
                  </a:lnTo>
                  <a:lnTo>
                    <a:pt x="248" y="1931"/>
                  </a:lnTo>
                  <a:lnTo>
                    <a:pt x="138" y="2221"/>
                  </a:lnTo>
                  <a:lnTo>
                    <a:pt x="69" y="2524"/>
                  </a:lnTo>
                  <a:lnTo>
                    <a:pt x="14" y="2841"/>
                  </a:lnTo>
                  <a:lnTo>
                    <a:pt x="0" y="3159"/>
                  </a:lnTo>
                  <a:lnTo>
                    <a:pt x="14" y="3448"/>
                  </a:lnTo>
                  <a:lnTo>
                    <a:pt x="55" y="3724"/>
                  </a:lnTo>
                  <a:lnTo>
                    <a:pt x="111" y="3986"/>
                  </a:lnTo>
                  <a:lnTo>
                    <a:pt x="193" y="4248"/>
                  </a:lnTo>
                  <a:lnTo>
                    <a:pt x="6110" y="4248"/>
                  </a:lnTo>
                  <a:lnTo>
                    <a:pt x="6192" y="3986"/>
                  </a:lnTo>
                  <a:lnTo>
                    <a:pt x="6261" y="3724"/>
                  </a:lnTo>
                  <a:lnTo>
                    <a:pt x="6289" y="3448"/>
                  </a:lnTo>
                  <a:lnTo>
                    <a:pt x="6303" y="3159"/>
                  </a:lnTo>
                  <a:lnTo>
                    <a:pt x="6289" y="2841"/>
                  </a:lnTo>
                  <a:lnTo>
                    <a:pt x="6248" y="2524"/>
                  </a:lnTo>
                  <a:lnTo>
                    <a:pt x="6165" y="2221"/>
                  </a:lnTo>
                  <a:lnTo>
                    <a:pt x="6054" y="1931"/>
                  </a:lnTo>
                  <a:lnTo>
                    <a:pt x="5930" y="1655"/>
                  </a:lnTo>
                  <a:lnTo>
                    <a:pt x="5765" y="1393"/>
                  </a:lnTo>
                  <a:lnTo>
                    <a:pt x="5586" y="1159"/>
                  </a:lnTo>
                  <a:lnTo>
                    <a:pt x="5379" y="924"/>
                  </a:lnTo>
                  <a:lnTo>
                    <a:pt x="5158" y="731"/>
                  </a:lnTo>
                  <a:lnTo>
                    <a:pt x="4924" y="538"/>
                  </a:lnTo>
                  <a:lnTo>
                    <a:pt x="4662" y="387"/>
                  </a:lnTo>
                  <a:lnTo>
                    <a:pt x="4386" y="249"/>
                  </a:lnTo>
                  <a:lnTo>
                    <a:pt x="4096" y="152"/>
                  </a:lnTo>
                  <a:lnTo>
                    <a:pt x="3793" y="69"/>
                  </a:lnTo>
                  <a:lnTo>
                    <a:pt x="3476" y="14"/>
                  </a:lnTo>
                  <a:lnTo>
                    <a:pt x="3158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4134075" y="3132275"/>
              <a:ext cx="265850" cy="221700"/>
            </a:xfrm>
            <a:custGeom>
              <a:avLst/>
              <a:gdLst/>
              <a:ahLst/>
              <a:cxnLst/>
              <a:rect l="0" t="0" r="0" b="0"/>
              <a:pathLst>
                <a:path w="10634" h="8868" extrusionOk="0">
                  <a:moveTo>
                    <a:pt x="5310" y="0"/>
                  </a:moveTo>
                  <a:lnTo>
                    <a:pt x="5048" y="14"/>
                  </a:lnTo>
                  <a:lnTo>
                    <a:pt x="4772" y="28"/>
                  </a:lnTo>
                  <a:lnTo>
                    <a:pt x="4510" y="69"/>
                  </a:lnTo>
                  <a:lnTo>
                    <a:pt x="4248" y="111"/>
                  </a:lnTo>
                  <a:lnTo>
                    <a:pt x="3986" y="180"/>
                  </a:lnTo>
                  <a:lnTo>
                    <a:pt x="3738" y="249"/>
                  </a:lnTo>
                  <a:lnTo>
                    <a:pt x="3490" y="331"/>
                  </a:lnTo>
                  <a:lnTo>
                    <a:pt x="3241" y="428"/>
                  </a:lnTo>
                  <a:lnTo>
                    <a:pt x="3007" y="524"/>
                  </a:lnTo>
                  <a:lnTo>
                    <a:pt x="2786" y="649"/>
                  </a:lnTo>
                  <a:lnTo>
                    <a:pt x="2566" y="773"/>
                  </a:lnTo>
                  <a:lnTo>
                    <a:pt x="2345" y="911"/>
                  </a:lnTo>
                  <a:lnTo>
                    <a:pt x="2138" y="1062"/>
                  </a:lnTo>
                  <a:lnTo>
                    <a:pt x="1931" y="1214"/>
                  </a:lnTo>
                  <a:lnTo>
                    <a:pt x="1738" y="1393"/>
                  </a:lnTo>
                  <a:lnTo>
                    <a:pt x="1559" y="1559"/>
                  </a:lnTo>
                  <a:lnTo>
                    <a:pt x="1380" y="1752"/>
                  </a:lnTo>
                  <a:lnTo>
                    <a:pt x="1214" y="1945"/>
                  </a:lnTo>
                  <a:lnTo>
                    <a:pt x="1062" y="2138"/>
                  </a:lnTo>
                  <a:lnTo>
                    <a:pt x="911" y="2345"/>
                  </a:lnTo>
                  <a:lnTo>
                    <a:pt x="773" y="2566"/>
                  </a:lnTo>
                  <a:lnTo>
                    <a:pt x="649" y="2786"/>
                  </a:lnTo>
                  <a:lnTo>
                    <a:pt x="525" y="3021"/>
                  </a:lnTo>
                  <a:lnTo>
                    <a:pt x="414" y="3255"/>
                  </a:lnTo>
                  <a:lnTo>
                    <a:pt x="332" y="3490"/>
                  </a:lnTo>
                  <a:lnTo>
                    <a:pt x="235" y="3738"/>
                  </a:lnTo>
                  <a:lnTo>
                    <a:pt x="166" y="3986"/>
                  </a:lnTo>
                  <a:lnTo>
                    <a:pt x="111" y="4248"/>
                  </a:lnTo>
                  <a:lnTo>
                    <a:pt x="70" y="4510"/>
                  </a:lnTo>
                  <a:lnTo>
                    <a:pt x="28" y="4772"/>
                  </a:lnTo>
                  <a:lnTo>
                    <a:pt x="14" y="5048"/>
                  </a:lnTo>
                  <a:lnTo>
                    <a:pt x="1" y="5324"/>
                  </a:lnTo>
                  <a:lnTo>
                    <a:pt x="14" y="5572"/>
                  </a:lnTo>
                  <a:lnTo>
                    <a:pt x="28" y="5820"/>
                  </a:lnTo>
                  <a:lnTo>
                    <a:pt x="56" y="6068"/>
                  </a:lnTo>
                  <a:lnTo>
                    <a:pt x="97" y="6317"/>
                  </a:lnTo>
                  <a:lnTo>
                    <a:pt x="152" y="6565"/>
                  </a:lnTo>
                  <a:lnTo>
                    <a:pt x="207" y="6799"/>
                  </a:lnTo>
                  <a:lnTo>
                    <a:pt x="276" y="7020"/>
                  </a:lnTo>
                  <a:lnTo>
                    <a:pt x="359" y="7254"/>
                  </a:lnTo>
                  <a:lnTo>
                    <a:pt x="456" y="7475"/>
                  </a:lnTo>
                  <a:lnTo>
                    <a:pt x="566" y="7696"/>
                  </a:lnTo>
                  <a:lnTo>
                    <a:pt x="676" y="7903"/>
                  </a:lnTo>
                  <a:lnTo>
                    <a:pt x="787" y="8110"/>
                  </a:lnTo>
                  <a:lnTo>
                    <a:pt x="925" y="8303"/>
                  </a:lnTo>
                  <a:lnTo>
                    <a:pt x="1062" y="8496"/>
                  </a:lnTo>
                  <a:lnTo>
                    <a:pt x="1200" y="8689"/>
                  </a:lnTo>
                  <a:lnTo>
                    <a:pt x="1366" y="8868"/>
                  </a:lnTo>
                  <a:lnTo>
                    <a:pt x="9268" y="8868"/>
                  </a:lnTo>
                  <a:lnTo>
                    <a:pt x="9434" y="8689"/>
                  </a:lnTo>
                  <a:lnTo>
                    <a:pt x="9572" y="8496"/>
                  </a:lnTo>
                  <a:lnTo>
                    <a:pt x="9709" y="8303"/>
                  </a:lnTo>
                  <a:lnTo>
                    <a:pt x="9847" y="8110"/>
                  </a:lnTo>
                  <a:lnTo>
                    <a:pt x="9958" y="7903"/>
                  </a:lnTo>
                  <a:lnTo>
                    <a:pt x="10068" y="7696"/>
                  </a:lnTo>
                  <a:lnTo>
                    <a:pt x="10178" y="7475"/>
                  </a:lnTo>
                  <a:lnTo>
                    <a:pt x="10275" y="7254"/>
                  </a:lnTo>
                  <a:lnTo>
                    <a:pt x="10344" y="7020"/>
                  </a:lnTo>
                  <a:lnTo>
                    <a:pt x="10427" y="6799"/>
                  </a:lnTo>
                  <a:lnTo>
                    <a:pt x="10482" y="6565"/>
                  </a:lnTo>
                  <a:lnTo>
                    <a:pt x="10537" y="6317"/>
                  </a:lnTo>
                  <a:lnTo>
                    <a:pt x="10578" y="6068"/>
                  </a:lnTo>
                  <a:lnTo>
                    <a:pt x="10606" y="5820"/>
                  </a:lnTo>
                  <a:lnTo>
                    <a:pt x="10620" y="5572"/>
                  </a:lnTo>
                  <a:lnTo>
                    <a:pt x="10633" y="5324"/>
                  </a:lnTo>
                  <a:lnTo>
                    <a:pt x="10620" y="5048"/>
                  </a:lnTo>
                  <a:lnTo>
                    <a:pt x="10606" y="4772"/>
                  </a:lnTo>
                  <a:lnTo>
                    <a:pt x="10564" y="4510"/>
                  </a:lnTo>
                  <a:lnTo>
                    <a:pt x="10523" y="4248"/>
                  </a:lnTo>
                  <a:lnTo>
                    <a:pt x="10468" y="3986"/>
                  </a:lnTo>
                  <a:lnTo>
                    <a:pt x="10385" y="3738"/>
                  </a:lnTo>
                  <a:lnTo>
                    <a:pt x="10302" y="3490"/>
                  </a:lnTo>
                  <a:lnTo>
                    <a:pt x="10206" y="3255"/>
                  </a:lnTo>
                  <a:lnTo>
                    <a:pt x="10109" y="3021"/>
                  </a:lnTo>
                  <a:lnTo>
                    <a:pt x="9985" y="2786"/>
                  </a:lnTo>
                  <a:lnTo>
                    <a:pt x="9861" y="2566"/>
                  </a:lnTo>
                  <a:lnTo>
                    <a:pt x="9723" y="2345"/>
                  </a:lnTo>
                  <a:lnTo>
                    <a:pt x="9572" y="2138"/>
                  </a:lnTo>
                  <a:lnTo>
                    <a:pt x="9420" y="1945"/>
                  </a:lnTo>
                  <a:lnTo>
                    <a:pt x="9254" y="1752"/>
                  </a:lnTo>
                  <a:lnTo>
                    <a:pt x="9075" y="1559"/>
                  </a:lnTo>
                  <a:lnTo>
                    <a:pt x="8896" y="1393"/>
                  </a:lnTo>
                  <a:lnTo>
                    <a:pt x="8703" y="1214"/>
                  </a:lnTo>
                  <a:lnTo>
                    <a:pt x="8496" y="1062"/>
                  </a:lnTo>
                  <a:lnTo>
                    <a:pt x="8289" y="911"/>
                  </a:lnTo>
                  <a:lnTo>
                    <a:pt x="8068" y="773"/>
                  </a:lnTo>
                  <a:lnTo>
                    <a:pt x="7848" y="649"/>
                  </a:lnTo>
                  <a:lnTo>
                    <a:pt x="7627" y="524"/>
                  </a:lnTo>
                  <a:lnTo>
                    <a:pt x="7379" y="428"/>
                  </a:lnTo>
                  <a:lnTo>
                    <a:pt x="7144" y="331"/>
                  </a:lnTo>
                  <a:lnTo>
                    <a:pt x="6896" y="249"/>
                  </a:lnTo>
                  <a:lnTo>
                    <a:pt x="6648" y="180"/>
                  </a:lnTo>
                  <a:lnTo>
                    <a:pt x="6386" y="111"/>
                  </a:lnTo>
                  <a:lnTo>
                    <a:pt x="6124" y="69"/>
                  </a:lnTo>
                  <a:lnTo>
                    <a:pt x="5862" y="28"/>
                  </a:lnTo>
                  <a:lnTo>
                    <a:pt x="5586" y="14"/>
                  </a:lnTo>
                  <a:lnTo>
                    <a:pt x="5310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3972375" y="3276725"/>
              <a:ext cx="78975" cy="77250"/>
            </a:xfrm>
            <a:custGeom>
              <a:avLst/>
              <a:gdLst/>
              <a:ahLst/>
              <a:cxnLst/>
              <a:rect l="0" t="0" r="0" b="0"/>
              <a:pathLst>
                <a:path w="3159" h="3090" extrusionOk="0">
                  <a:moveTo>
                    <a:pt x="1421" y="1"/>
                  </a:moveTo>
                  <a:lnTo>
                    <a:pt x="1269" y="28"/>
                  </a:lnTo>
                  <a:lnTo>
                    <a:pt x="1118" y="70"/>
                  </a:lnTo>
                  <a:lnTo>
                    <a:pt x="966" y="125"/>
                  </a:lnTo>
                  <a:lnTo>
                    <a:pt x="828" y="194"/>
                  </a:lnTo>
                  <a:lnTo>
                    <a:pt x="704" y="263"/>
                  </a:lnTo>
                  <a:lnTo>
                    <a:pt x="580" y="359"/>
                  </a:lnTo>
                  <a:lnTo>
                    <a:pt x="469" y="456"/>
                  </a:lnTo>
                  <a:lnTo>
                    <a:pt x="359" y="566"/>
                  </a:lnTo>
                  <a:lnTo>
                    <a:pt x="276" y="690"/>
                  </a:lnTo>
                  <a:lnTo>
                    <a:pt x="194" y="828"/>
                  </a:lnTo>
                  <a:lnTo>
                    <a:pt x="125" y="966"/>
                  </a:lnTo>
                  <a:lnTo>
                    <a:pt x="70" y="1104"/>
                  </a:lnTo>
                  <a:lnTo>
                    <a:pt x="42" y="1256"/>
                  </a:lnTo>
                  <a:lnTo>
                    <a:pt x="14" y="1421"/>
                  </a:lnTo>
                  <a:lnTo>
                    <a:pt x="1" y="1573"/>
                  </a:lnTo>
                  <a:lnTo>
                    <a:pt x="14" y="1711"/>
                  </a:lnTo>
                  <a:lnTo>
                    <a:pt x="28" y="1835"/>
                  </a:lnTo>
                  <a:lnTo>
                    <a:pt x="56" y="1959"/>
                  </a:lnTo>
                  <a:lnTo>
                    <a:pt x="83" y="2083"/>
                  </a:lnTo>
                  <a:lnTo>
                    <a:pt x="138" y="2207"/>
                  </a:lnTo>
                  <a:lnTo>
                    <a:pt x="194" y="2318"/>
                  </a:lnTo>
                  <a:lnTo>
                    <a:pt x="249" y="2428"/>
                  </a:lnTo>
                  <a:lnTo>
                    <a:pt x="318" y="2525"/>
                  </a:lnTo>
                  <a:lnTo>
                    <a:pt x="401" y="2621"/>
                  </a:lnTo>
                  <a:lnTo>
                    <a:pt x="483" y="2718"/>
                  </a:lnTo>
                  <a:lnTo>
                    <a:pt x="580" y="2800"/>
                  </a:lnTo>
                  <a:lnTo>
                    <a:pt x="676" y="2869"/>
                  </a:lnTo>
                  <a:lnTo>
                    <a:pt x="787" y="2938"/>
                  </a:lnTo>
                  <a:lnTo>
                    <a:pt x="897" y="2993"/>
                  </a:lnTo>
                  <a:lnTo>
                    <a:pt x="1007" y="3049"/>
                  </a:lnTo>
                  <a:lnTo>
                    <a:pt x="1131" y="3090"/>
                  </a:lnTo>
                  <a:lnTo>
                    <a:pt x="2028" y="3090"/>
                  </a:lnTo>
                  <a:lnTo>
                    <a:pt x="2152" y="3049"/>
                  </a:lnTo>
                  <a:lnTo>
                    <a:pt x="2262" y="2993"/>
                  </a:lnTo>
                  <a:lnTo>
                    <a:pt x="2373" y="2938"/>
                  </a:lnTo>
                  <a:lnTo>
                    <a:pt x="2483" y="2869"/>
                  </a:lnTo>
                  <a:lnTo>
                    <a:pt x="2580" y="2800"/>
                  </a:lnTo>
                  <a:lnTo>
                    <a:pt x="2676" y="2718"/>
                  </a:lnTo>
                  <a:lnTo>
                    <a:pt x="2759" y="2621"/>
                  </a:lnTo>
                  <a:lnTo>
                    <a:pt x="2842" y="2525"/>
                  </a:lnTo>
                  <a:lnTo>
                    <a:pt x="2910" y="2428"/>
                  </a:lnTo>
                  <a:lnTo>
                    <a:pt x="2979" y="2318"/>
                  </a:lnTo>
                  <a:lnTo>
                    <a:pt x="3035" y="2207"/>
                  </a:lnTo>
                  <a:lnTo>
                    <a:pt x="3076" y="2083"/>
                  </a:lnTo>
                  <a:lnTo>
                    <a:pt x="3117" y="1959"/>
                  </a:lnTo>
                  <a:lnTo>
                    <a:pt x="3145" y="1835"/>
                  </a:lnTo>
                  <a:lnTo>
                    <a:pt x="3159" y="1711"/>
                  </a:lnTo>
                  <a:lnTo>
                    <a:pt x="3159" y="1573"/>
                  </a:lnTo>
                  <a:lnTo>
                    <a:pt x="3159" y="1421"/>
                  </a:lnTo>
                  <a:lnTo>
                    <a:pt x="3131" y="1256"/>
                  </a:lnTo>
                  <a:lnTo>
                    <a:pt x="3090" y="1104"/>
                  </a:lnTo>
                  <a:lnTo>
                    <a:pt x="3035" y="966"/>
                  </a:lnTo>
                  <a:lnTo>
                    <a:pt x="2966" y="828"/>
                  </a:lnTo>
                  <a:lnTo>
                    <a:pt x="2897" y="690"/>
                  </a:lnTo>
                  <a:lnTo>
                    <a:pt x="2800" y="566"/>
                  </a:lnTo>
                  <a:lnTo>
                    <a:pt x="2704" y="456"/>
                  </a:lnTo>
                  <a:lnTo>
                    <a:pt x="2580" y="359"/>
                  </a:lnTo>
                  <a:lnTo>
                    <a:pt x="2469" y="263"/>
                  </a:lnTo>
                  <a:lnTo>
                    <a:pt x="2331" y="194"/>
                  </a:lnTo>
                  <a:lnTo>
                    <a:pt x="2193" y="125"/>
                  </a:lnTo>
                  <a:lnTo>
                    <a:pt x="2055" y="70"/>
                  </a:lnTo>
                  <a:lnTo>
                    <a:pt x="1904" y="28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4850525" y="2481000"/>
              <a:ext cx="157575" cy="157925"/>
            </a:xfrm>
            <a:custGeom>
              <a:avLst/>
              <a:gdLst/>
              <a:ahLst/>
              <a:cxnLst/>
              <a:rect l="0" t="0" r="0" b="0"/>
              <a:pathLst>
                <a:path w="6303" h="6317" extrusionOk="0">
                  <a:moveTo>
                    <a:pt x="3145" y="0"/>
                  </a:moveTo>
                  <a:lnTo>
                    <a:pt x="2827" y="28"/>
                  </a:lnTo>
                  <a:lnTo>
                    <a:pt x="2510" y="69"/>
                  </a:lnTo>
                  <a:lnTo>
                    <a:pt x="2207" y="152"/>
                  </a:lnTo>
                  <a:lnTo>
                    <a:pt x="1917" y="248"/>
                  </a:lnTo>
                  <a:lnTo>
                    <a:pt x="1641" y="386"/>
                  </a:lnTo>
                  <a:lnTo>
                    <a:pt x="1379" y="538"/>
                  </a:lnTo>
                  <a:lnTo>
                    <a:pt x="1145" y="731"/>
                  </a:lnTo>
                  <a:lnTo>
                    <a:pt x="924" y="924"/>
                  </a:lnTo>
                  <a:lnTo>
                    <a:pt x="717" y="1159"/>
                  </a:lnTo>
                  <a:lnTo>
                    <a:pt x="538" y="1393"/>
                  </a:lnTo>
                  <a:lnTo>
                    <a:pt x="373" y="1655"/>
                  </a:lnTo>
                  <a:lnTo>
                    <a:pt x="249" y="1931"/>
                  </a:lnTo>
                  <a:lnTo>
                    <a:pt x="138" y="2221"/>
                  </a:lnTo>
                  <a:lnTo>
                    <a:pt x="55" y="2524"/>
                  </a:lnTo>
                  <a:lnTo>
                    <a:pt x="14" y="2841"/>
                  </a:lnTo>
                  <a:lnTo>
                    <a:pt x="0" y="3158"/>
                  </a:lnTo>
                  <a:lnTo>
                    <a:pt x="14" y="3489"/>
                  </a:lnTo>
                  <a:lnTo>
                    <a:pt x="55" y="3793"/>
                  </a:lnTo>
                  <a:lnTo>
                    <a:pt x="138" y="4096"/>
                  </a:lnTo>
                  <a:lnTo>
                    <a:pt x="249" y="4386"/>
                  </a:lnTo>
                  <a:lnTo>
                    <a:pt x="373" y="4662"/>
                  </a:lnTo>
                  <a:lnTo>
                    <a:pt x="538" y="4924"/>
                  </a:lnTo>
                  <a:lnTo>
                    <a:pt x="717" y="5172"/>
                  </a:lnTo>
                  <a:lnTo>
                    <a:pt x="924" y="5393"/>
                  </a:lnTo>
                  <a:lnTo>
                    <a:pt x="1145" y="5599"/>
                  </a:lnTo>
                  <a:lnTo>
                    <a:pt x="1379" y="5779"/>
                  </a:lnTo>
                  <a:lnTo>
                    <a:pt x="1641" y="5930"/>
                  </a:lnTo>
                  <a:lnTo>
                    <a:pt x="1917" y="6068"/>
                  </a:lnTo>
                  <a:lnTo>
                    <a:pt x="2207" y="6179"/>
                  </a:lnTo>
                  <a:lnTo>
                    <a:pt x="2510" y="6248"/>
                  </a:lnTo>
                  <a:lnTo>
                    <a:pt x="2827" y="6303"/>
                  </a:lnTo>
                  <a:lnTo>
                    <a:pt x="3145" y="6317"/>
                  </a:lnTo>
                  <a:lnTo>
                    <a:pt x="3476" y="6303"/>
                  </a:lnTo>
                  <a:lnTo>
                    <a:pt x="3779" y="6248"/>
                  </a:lnTo>
                  <a:lnTo>
                    <a:pt x="4082" y="6179"/>
                  </a:lnTo>
                  <a:lnTo>
                    <a:pt x="4372" y="6068"/>
                  </a:lnTo>
                  <a:lnTo>
                    <a:pt x="4648" y="5930"/>
                  </a:lnTo>
                  <a:lnTo>
                    <a:pt x="4910" y="5779"/>
                  </a:lnTo>
                  <a:lnTo>
                    <a:pt x="5158" y="5599"/>
                  </a:lnTo>
                  <a:lnTo>
                    <a:pt x="5379" y="5393"/>
                  </a:lnTo>
                  <a:lnTo>
                    <a:pt x="5586" y="5172"/>
                  </a:lnTo>
                  <a:lnTo>
                    <a:pt x="5765" y="4924"/>
                  </a:lnTo>
                  <a:lnTo>
                    <a:pt x="5917" y="4662"/>
                  </a:lnTo>
                  <a:lnTo>
                    <a:pt x="6055" y="4386"/>
                  </a:lnTo>
                  <a:lnTo>
                    <a:pt x="6165" y="4096"/>
                  </a:lnTo>
                  <a:lnTo>
                    <a:pt x="6234" y="3793"/>
                  </a:lnTo>
                  <a:lnTo>
                    <a:pt x="6289" y="3489"/>
                  </a:lnTo>
                  <a:lnTo>
                    <a:pt x="6303" y="3158"/>
                  </a:lnTo>
                  <a:lnTo>
                    <a:pt x="6289" y="2841"/>
                  </a:lnTo>
                  <a:lnTo>
                    <a:pt x="6234" y="2524"/>
                  </a:lnTo>
                  <a:lnTo>
                    <a:pt x="6165" y="2221"/>
                  </a:lnTo>
                  <a:lnTo>
                    <a:pt x="6055" y="1931"/>
                  </a:lnTo>
                  <a:lnTo>
                    <a:pt x="5917" y="1655"/>
                  </a:lnTo>
                  <a:lnTo>
                    <a:pt x="5765" y="1393"/>
                  </a:lnTo>
                  <a:lnTo>
                    <a:pt x="5586" y="1159"/>
                  </a:lnTo>
                  <a:lnTo>
                    <a:pt x="5379" y="924"/>
                  </a:lnTo>
                  <a:lnTo>
                    <a:pt x="5158" y="731"/>
                  </a:lnTo>
                  <a:lnTo>
                    <a:pt x="4910" y="538"/>
                  </a:lnTo>
                  <a:lnTo>
                    <a:pt x="4648" y="386"/>
                  </a:lnTo>
                  <a:lnTo>
                    <a:pt x="4372" y="248"/>
                  </a:lnTo>
                  <a:lnTo>
                    <a:pt x="4082" y="152"/>
                  </a:lnTo>
                  <a:lnTo>
                    <a:pt x="3779" y="69"/>
                  </a:lnTo>
                  <a:lnTo>
                    <a:pt x="3476" y="28"/>
                  </a:lnTo>
                  <a:lnTo>
                    <a:pt x="3145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3823775" y="2979550"/>
              <a:ext cx="188275" cy="265825"/>
            </a:xfrm>
            <a:custGeom>
              <a:avLst/>
              <a:gdLst/>
              <a:ahLst/>
              <a:cxnLst/>
              <a:rect l="0" t="0" r="0" b="0"/>
              <a:pathLst>
                <a:path w="7531" h="10633" extrusionOk="0">
                  <a:moveTo>
                    <a:pt x="2207" y="0"/>
                  </a:moveTo>
                  <a:lnTo>
                    <a:pt x="1918" y="14"/>
                  </a:lnTo>
                  <a:lnTo>
                    <a:pt x="1628" y="41"/>
                  </a:lnTo>
                  <a:lnTo>
                    <a:pt x="1338" y="83"/>
                  </a:lnTo>
                  <a:lnTo>
                    <a:pt x="1063" y="124"/>
                  </a:lnTo>
                  <a:lnTo>
                    <a:pt x="787" y="193"/>
                  </a:lnTo>
                  <a:lnTo>
                    <a:pt x="525" y="276"/>
                  </a:lnTo>
                  <a:lnTo>
                    <a:pt x="263" y="372"/>
                  </a:lnTo>
                  <a:lnTo>
                    <a:pt x="1" y="483"/>
                  </a:lnTo>
                  <a:lnTo>
                    <a:pt x="1" y="10150"/>
                  </a:lnTo>
                  <a:lnTo>
                    <a:pt x="263" y="10260"/>
                  </a:lnTo>
                  <a:lnTo>
                    <a:pt x="525" y="10357"/>
                  </a:lnTo>
                  <a:lnTo>
                    <a:pt x="787" y="10440"/>
                  </a:lnTo>
                  <a:lnTo>
                    <a:pt x="1063" y="10509"/>
                  </a:lnTo>
                  <a:lnTo>
                    <a:pt x="1338" y="10564"/>
                  </a:lnTo>
                  <a:lnTo>
                    <a:pt x="1628" y="10605"/>
                  </a:lnTo>
                  <a:lnTo>
                    <a:pt x="1918" y="10619"/>
                  </a:lnTo>
                  <a:lnTo>
                    <a:pt x="2207" y="10633"/>
                  </a:lnTo>
                  <a:lnTo>
                    <a:pt x="2483" y="10619"/>
                  </a:lnTo>
                  <a:lnTo>
                    <a:pt x="2759" y="10605"/>
                  </a:lnTo>
                  <a:lnTo>
                    <a:pt x="3021" y="10578"/>
                  </a:lnTo>
                  <a:lnTo>
                    <a:pt x="3283" y="10523"/>
                  </a:lnTo>
                  <a:lnTo>
                    <a:pt x="3545" y="10467"/>
                  </a:lnTo>
                  <a:lnTo>
                    <a:pt x="3793" y="10398"/>
                  </a:lnTo>
                  <a:lnTo>
                    <a:pt x="4041" y="10316"/>
                  </a:lnTo>
                  <a:lnTo>
                    <a:pt x="4276" y="10219"/>
                  </a:lnTo>
                  <a:lnTo>
                    <a:pt x="4510" y="10109"/>
                  </a:lnTo>
                  <a:lnTo>
                    <a:pt x="4745" y="9985"/>
                  </a:lnTo>
                  <a:lnTo>
                    <a:pt x="4965" y="9861"/>
                  </a:lnTo>
                  <a:lnTo>
                    <a:pt x="5186" y="9723"/>
                  </a:lnTo>
                  <a:lnTo>
                    <a:pt x="5393" y="9571"/>
                  </a:lnTo>
                  <a:lnTo>
                    <a:pt x="5586" y="9419"/>
                  </a:lnTo>
                  <a:lnTo>
                    <a:pt x="5779" y="9254"/>
                  </a:lnTo>
                  <a:lnTo>
                    <a:pt x="5972" y="9074"/>
                  </a:lnTo>
                  <a:lnTo>
                    <a:pt x="6151" y="8895"/>
                  </a:lnTo>
                  <a:lnTo>
                    <a:pt x="6317" y="8702"/>
                  </a:lnTo>
                  <a:lnTo>
                    <a:pt x="6469" y="8495"/>
                  </a:lnTo>
                  <a:lnTo>
                    <a:pt x="6620" y="8288"/>
                  </a:lnTo>
                  <a:lnTo>
                    <a:pt x="6758" y="8068"/>
                  </a:lnTo>
                  <a:lnTo>
                    <a:pt x="6882" y="7847"/>
                  </a:lnTo>
                  <a:lnTo>
                    <a:pt x="7006" y="7626"/>
                  </a:lnTo>
                  <a:lnTo>
                    <a:pt x="7103" y="7392"/>
                  </a:lnTo>
                  <a:lnTo>
                    <a:pt x="7200" y="7144"/>
                  </a:lnTo>
                  <a:lnTo>
                    <a:pt x="7282" y="6895"/>
                  </a:lnTo>
                  <a:lnTo>
                    <a:pt x="7365" y="6647"/>
                  </a:lnTo>
                  <a:lnTo>
                    <a:pt x="7420" y="6385"/>
                  </a:lnTo>
                  <a:lnTo>
                    <a:pt x="7462" y="6123"/>
                  </a:lnTo>
                  <a:lnTo>
                    <a:pt x="7503" y="5861"/>
                  </a:lnTo>
                  <a:lnTo>
                    <a:pt x="7517" y="5599"/>
                  </a:lnTo>
                  <a:lnTo>
                    <a:pt x="7531" y="5323"/>
                  </a:lnTo>
                  <a:lnTo>
                    <a:pt x="7517" y="5048"/>
                  </a:lnTo>
                  <a:lnTo>
                    <a:pt x="7503" y="4772"/>
                  </a:lnTo>
                  <a:lnTo>
                    <a:pt x="7462" y="4510"/>
                  </a:lnTo>
                  <a:lnTo>
                    <a:pt x="7420" y="4248"/>
                  </a:lnTo>
                  <a:lnTo>
                    <a:pt x="7365" y="3986"/>
                  </a:lnTo>
                  <a:lnTo>
                    <a:pt x="7282" y="3737"/>
                  </a:lnTo>
                  <a:lnTo>
                    <a:pt x="7200" y="3489"/>
                  </a:lnTo>
                  <a:lnTo>
                    <a:pt x="7103" y="3255"/>
                  </a:lnTo>
                  <a:lnTo>
                    <a:pt x="7006" y="3020"/>
                  </a:lnTo>
                  <a:lnTo>
                    <a:pt x="6882" y="2786"/>
                  </a:lnTo>
                  <a:lnTo>
                    <a:pt x="6758" y="2565"/>
                  </a:lnTo>
                  <a:lnTo>
                    <a:pt x="6620" y="2344"/>
                  </a:lnTo>
                  <a:lnTo>
                    <a:pt x="6469" y="2138"/>
                  </a:lnTo>
                  <a:lnTo>
                    <a:pt x="6317" y="1945"/>
                  </a:lnTo>
                  <a:lnTo>
                    <a:pt x="6151" y="1751"/>
                  </a:lnTo>
                  <a:lnTo>
                    <a:pt x="5972" y="1558"/>
                  </a:lnTo>
                  <a:lnTo>
                    <a:pt x="5779" y="1379"/>
                  </a:lnTo>
                  <a:lnTo>
                    <a:pt x="5586" y="1214"/>
                  </a:lnTo>
                  <a:lnTo>
                    <a:pt x="5393" y="1062"/>
                  </a:lnTo>
                  <a:lnTo>
                    <a:pt x="5186" y="910"/>
                  </a:lnTo>
                  <a:lnTo>
                    <a:pt x="4965" y="772"/>
                  </a:lnTo>
                  <a:lnTo>
                    <a:pt x="4745" y="648"/>
                  </a:lnTo>
                  <a:lnTo>
                    <a:pt x="4510" y="524"/>
                  </a:lnTo>
                  <a:lnTo>
                    <a:pt x="4276" y="428"/>
                  </a:lnTo>
                  <a:lnTo>
                    <a:pt x="4041" y="331"/>
                  </a:lnTo>
                  <a:lnTo>
                    <a:pt x="3793" y="248"/>
                  </a:lnTo>
                  <a:lnTo>
                    <a:pt x="3545" y="179"/>
                  </a:lnTo>
                  <a:lnTo>
                    <a:pt x="3283" y="110"/>
                  </a:lnTo>
                  <a:lnTo>
                    <a:pt x="3021" y="69"/>
                  </a:lnTo>
                  <a:lnTo>
                    <a:pt x="2759" y="28"/>
                  </a:lnTo>
                  <a:lnTo>
                    <a:pt x="2483" y="14"/>
                  </a:lnTo>
                  <a:lnTo>
                    <a:pt x="2207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5548350" y="2976100"/>
              <a:ext cx="40700" cy="191375"/>
            </a:xfrm>
            <a:custGeom>
              <a:avLst/>
              <a:gdLst/>
              <a:ahLst/>
              <a:cxnLst/>
              <a:rect l="0" t="0" r="0" b="0"/>
              <a:pathLst>
                <a:path w="1628" h="7655" extrusionOk="0">
                  <a:moveTo>
                    <a:pt x="1628" y="0"/>
                  </a:moveTo>
                  <a:lnTo>
                    <a:pt x="1448" y="179"/>
                  </a:lnTo>
                  <a:lnTo>
                    <a:pt x="1269" y="372"/>
                  </a:lnTo>
                  <a:lnTo>
                    <a:pt x="1104" y="579"/>
                  </a:lnTo>
                  <a:lnTo>
                    <a:pt x="952" y="786"/>
                  </a:lnTo>
                  <a:lnTo>
                    <a:pt x="800" y="1007"/>
                  </a:lnTo>
                  <a:lnTo>
                    <a:pt x="676" y="1241"/>
                  </a:lnTo>
                  <a:lnTo>
                    <a:pt x="552" y="1476"/>
                  </a:lnTo>
                  <a:lnTo>
                    <a:pt x="442" y="1710"/>
                  </a:lnTo>
                  <a:lnTo>
                    <a:pt x="345" y="1958"/>
                  </a:lnTo>
                  <a:lnTo>
                    <a:pt x="249" y="2207"/>
                  </a:lnTo>
                  <a:lnTo>
                    <a:pt x="180" y="2469"/>
                  </a:lnTo>
                  <a:lnTo>
                    <a:pt x="111" y="2731"/>
                  </a:lnTo>
                  <a:lnTo>
                    <a:pt x="69" y="2993"/>
                  </a:lnTo>
                  <a:lnTo>
                    <a:pt x="28" y="3269"/>
                  </a:lnTo>
                  <a:lnTo>
                    <a:pt x="14" y="3544"/>
                  </a:lnTo>
                  <a:lnTo>
                    <a:pt x="0" y="3820"/>
                  </a:lnTo>
                  <a:lnTo>
                    <a:pt x="14" y="4110"/>
                  </a:lnTo>
                  <a:lnTo>
                    <a:pt x="28" y="4386"/>
                  </a:lnTo>
                  <a:lnTo>
                    <a:pt x="69" y="4648"/>
                  </a:lnTo>
                  <a:lnTo>
                    <a:pt x="111" y="4923"/>
                  </a:lnTo>
                  <a:lnTo>
                    <a:pt x="180" y="5186"/>
                  </a:lnTo>
                  <a:lnTo>
                    <a:pt x="249" y="5434"/>
                  </a:lnTo>
                  <a:lnTo>
                    <a:pt x="345" y="5696"/>
                  </a:lnTo>
                  <a:lnTo>
                    <a:pt x="442" y="5930"/>
                  </a:lnTo>
                  <a:lnTo>
                    <a:pt x="552" y="6178"/>
                  </a:lnTo>
                  <a:lnTo>
                    <a:pt x="676" y="6413"/>
                  </a:lnTo>
                  <a:lnTo>
                    <a:pt x="800" y="6634"/>
                  </a:lnTo>
                  <a:lnTo>
                    <a:pt x="952" y="6854"/>
                  </a:lnTo>
                  <a:lnTo>
                    <a:pt x="1104" y="7061"/>
                  </a:lnTo>
                  <a:lnTo>
                    <a:pt x="1269" y="7268"/>
                  </a:lnTo>
                  <a:lnTo>
                    <a:pt x="1448" y="7461"/>
                  </a:lnTo>
                  <a:lnTo>
                    <a:pt x="1628" y="7654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5213925" y="3303625"/>
              <a:ext cx="208250" cy="50350"/>
            </a:xfrm>
            <a:custGeom>
              <a:avLst/>
              <a:gdLst/>
              <a:ahLst/>
              <a:cxnLst/>
              <a:rect l="0" t="0" r="0" b="0"/>
              <a:pathLst>
                <a:path w="8330" h="2014" extrusionOk="0">
                  <a:moveTo>
                    <a:pt x="4165" y="1"/>
                  </a:moveTo>
                  <a:lnTo>
                    <a:pt x="3848" y="14"/>
                  </a:lnTo>
                  <a:lnTo>
                    <a:pt x="3544" y="42"/>
                  </a:lnTo>
                  <a:lnTo>
                    <a:pt x="3241" y="83"/>
                  </a:lnTo>
                  <a:lnTo>
                    <a:pt x="2938" y="138"/>
                  </a:lnTo>
                  <a:lnTo>
                    <a:pt x="2648" y="221"/>
                  </a:lnTo>
                  <a:lnTo>
                    <a:pt x="2358" y="318"/>
                  </a:lnTo>
                  <a:lnTo>
                    <a:pt x="2082" y="428"/>
                  </a:lnTo>
                  <a:lnTo>
                    <a:pt x="1820" y="552"/>
                  </a:lnTo>
                  <a:lnTo>
                    <a:pt x="1558" y="690"/>
                  </a:lnTo>
                  <a:lnTo>
                    <a:pt x="1296" y="842"/>
                  </a:lnTo>
                  <a:lnTo>
                    <a:pt x="1062" y="1007"/>
                  </a:lnTo>
                  <a:lnTo>
                    <a:pt x="828" y="1187"/>
                  </a:lnTo>
                  <a:lnTo>
                    <a:pt x="607" y="1366"/>
                  </a:lnTo>
                  <a:lnTo>
                    <a:pt x="386" y="1573"/>
                  </a:lnTo>
                  <a:lnTo>
                    <a:pt x="193" y="1793"/>
                  </a:lnTo>
                  <a:lnTo>
                    <a:pt x="0" y="2014"/>
                  </a:lnTo>
                  <a:lnTo>
                    <a:pt x="8330" y="2014"/>
                  </a:lnTo>
                  <a:lnTo>
                    <a:pt x="8151" y="1793"/>
                  </a:lnTo>
                  <a:lnTo>
                    <a:pt x="7944" y="1573"/>
                  </a:lnTo>
                  <a:lnTo>
                    <a:pt x="7737" y="1366"/>
                  </a:lnTo>
                  <a:lnTo>
                    <a:pt x="7502" y="1187"/>
                  </a:lnTo>
                  <a:lnTo>
                    <a:pt x="7282" y="1007"/>
                  </a:lnTo>
                  <a:lnTo>
                    <a:pt x="7033" y="842"/>
                  </a:lnTo>
                  <a:lnTo>
                    <a:pt x="6785" y="690"/>
                  </a:lnTo>
                  <a:lnTo>
                    <a:pt x="6523" y="552"/>
                  </a:lnTo>
                  <a:lnTo>
                    <a:pt x="6247" y="428"/>
                  </a:lnTo>
                  <a:lnTo>
                    <a:pt x="5972" y="318"/>
                  </a:lnTo>
                  <a:lnTo>
                    <a:pt x="5682" y="221"/>
                  </a:lnTo>
                  <a:lnTo>
                    <a:pt x="5392" y="138"/>
                  </a:lnTo>
                  <a:lnTo>
                    <a:pt x="5089" y="83"/>
                  </a:lnTo>
                  <a:lnTo>
                    <a:pt x="4786" y="42"/>
                  </a:lnTo>
                  <a:lnTo>
                    <a:pt x="4482" y="14"/>
                  </a:lnTo>
                  <a:lnTo>
                    <a:pt x="4165" y="1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5500425" y="3247775"/>
              <a:ext cx="88625" cy="106200"/>
            </a:xfrm>
            <a:custGeom>
              <a:avLst/>
              <a:gdLst/>
              <a:ahLst/>
              <a:cxnLst/>
              <a:rect l="0" t="0" r="0" b="0"/>
              <a:pathLst>
                <a:path w="3545" h="4248" extrusionOk="0">
                  <a:moveTo>
                    <a:pt x="3159" y="0"/>
                  </a:moveTo>
                  <a:lnTo>
                    <a:pt x="2841" y="14"/>
                  </a:lnTo>
                  <a:lnTo>
                    <a:pt x="2524" y="69"/>
                  </a:lnTo>
                  <a:lnTo>
                    <a:pt x="2221" y="152"/>
                  </a:lnTo>
                  <a:lnTo>
                    <a:pt x="1931" y="249"/>
                  </a:lnTo>
                  <a:lnTo>
                    <a:pt x="1655" y="387"/>
                  </a:lnTo>
                  <a:lnTo>
                    <a:pt x="1393" y="538"/>
                  </a:lnTo>
                  <a:lnTo>
                    <a:pt x="1159" y="731"/>
                  </a:lnTo>
                  <a:lnTo>
                    <a:pt x="924" y="924"/>
                  </a:lnTo>
                  <a:lnTo>
                    <a:pt x="731" y="1159"/>
                  </a:lnTo>
                  <a:lnTo>
                    <a:pt x="538" y="1393"/>
                  </a:lnTo>
                  <a:lnTo>
                    <a:pt x="387" y="1655"/>
                  </a:lnTo>
                  <a:lnTo>
                    <a:pt x="249" y="1931"/>
                  </a:lnTo>
                  <a:lnTo>
                    <a:pt x="152" y="2221"/>
                  </a:lnTo>
                  <a:lnTo>
                    <a:pt x="69" y="2524"/>
                  </a:lnTo>
                  <a:lnTo>
                    <a:pt x="28" y="2841"/>
                  </a:lnTo>
                  <a:lnTo>
                    <a:pt x="0" y="3159"/>
                  </a:lnTo>
                  <a:lnTo>
                    <a:pt x="14" y="3448"/>
                  </a:lnTo>
                  <a:lnTo>
                    <a:pt x="56" y="3724"/>
                  </a:lnTo>
                  <a:lnTo>
                    <a:pt x="111" y="3986"/>
                  </a:lnTo>
                  <a:lnTo>
                    <a:pt x="193" y="4248"/>
                  </a:lnTo>
                  <a:lnTo>
                    <a:pt x="3545" y="4248"/>
                  </a:lnTo>
                  <a:lnTo>
                    <a:pt x="3545" y="28"/>
                  </a:lnTo>
                  <a:lnTo>
                    <a:pt x="3352" y="14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3854125" y="2738550"/>
              <a:ext cx="157925" cy="157925"/>
            </a:xfrm>
            <a:custGeom>
              <a:avLst/>
              <a:gdLst/>
              <a:ahLst/>
              <a:cxnLst/>
              <a:rect l="0" t="0" r="0" b="0"/>
              <a:pathLst>
                <a:path w="6317" h="6317" extrusionOk="0">
                  <a:moveTo>
                    <a:pt x="3158" y="0"/>
                  </a:moveTo>
                  <a:lnTo>
                    <a:pt x="2841" y="28"/>
                  </a:lnTo>
                  <a:lnTo>
                    <a:pt x="2524" y="69"/>
                  </a:lnTo>
                  <a:lnTo>
                    <a:pt x="2221" y="152"/>
                  </a:lnTo>
                  <a:lnTo>
                    <a:pt x="1931" y="248"/>
                  </a:lnTo>
                  <a:lnTo>
                    <a:pt x="1655" y="386"/>
                  </a:lnTo>
                  <a:lnTo>
                    <a:pt x="1393" y="538"/>
                  </a:lnTo>
                  <a:lnTo>
                    <a:pt x="1145" y="731"/>
                  </a:lnTo>
                  <a:lnTo>
                    <a:pt x="924" y="924"/>
                  </a:lnTo>
                  <a:lnTo>
                    <a:pt x="717" y="1159"/>
                  </a:lnTo>
                  <a:lnTo>
                    <a:pt x="538" y="1393"/>
                  </a:lnTo>
                  <a:lnTo>
                    <a:pt x="386" y="1655"/>
                  </a:lnTo>
                  <a:lnTo>
                    <a:pt x="248" y="1931"/>
                  </a:lnTo>
                  <a:lnTo>
                    <a:pt x="152" y="2220"/>
                  </a:lnTo>
                  <a:lnTo>
                    <a:pt x="69" y="2524"/>
                  </a:lnTo>
                  <a:lnTo>
                    <a:pt x="14" y="2841"/>
                  </a:lnTo>
                  <a:lnTo>
                    <a:pt x="0" y="3158"/>
                  </a:lnTo>
                  <a:lnTo>
                    <a:pt x="14" y="3475"/>
                  </a:lnTo>
                  <a:lnTo>
                    <a:pt x="69" y="3793"/>
                  </a:lnTo>
                  <a:lnTo>
                    <a:pt x="152" y="4096"/>
                  </a:lnTo>
                  <a:lnTo>
                    <a:pt x="248" y="4386"/>
                  </a:lnTo>
                  <a:lnTo>
                    <a:pt x="386" y="4661"/>
                  </a:lnTo>
                  <a:lnTo>
                    <a:pt x="538" y="4923"/>
                  </a:lnTo>
                  <a:lnTo>
                    <a:pt x="717" y="5172"/>
                  </a:lnTo>
                  <a:lnTo>
                    <a:pt x="924" y="5392"/>
                  </a:lnTo>
                  <a:lnTo>
                    <a:pt x="1145" y="5599"/>
                  </a:lnTo>
                  <a:lnTo>
                    <a:pt x="1393" y="5779"/>
                  </a:lnTo>
                  <a:lnTo>
                    <a:pt x="1655" y="5930"/>
                  </a:lnTo>
                  <a:lnTo>
                    <a:pt x="1931" y="6068"/>
                  </a:lnTo>
                  <a:lnTo>
                    <a:pt x="2221" y="6178"/>
                  </a:lnTo>
                  <a:lnTo>
                    <a:pt x="2524" y="6247"/>
                  </a:lnTo>
                  <a:lnTo>
                    <a:pt x="2841" y="6303"/>
                  </a:lnTo>
                  <a:lnTo>
                    <a:pt x="3158" y="6316"/>
                  </a:lnTo>
                  <a:lnTo>
                    <a:pt x="3476" y="6303"/>
                  </a:lnTo>
                  <a:lnTo>
                    <a:pt x="3793" y="6247"/>
                  </a:lnTo>
                  <a:lnTo>
                    <a:pt x="4096" y="6178"/>
                  </a:lnTo>
                  <a:lnTo>
                    <a:pt x="4386" y="6068"/>
                  </a:lnTo>
                  <a:lnTo>
                    <a:pt x="4662" y="5930"/>
                  </a:lnTo>
                  <a:lnTo>
                    <a:pt x="4924" y="5779"/>
                  </a:lnTo>
                  <a:lnTo>
                    <a:pt x="5158" y="5599"/>
                  </a:lnTo>
                  <a:lnTo>
                    <a:pt x="5393" y="5392"/>
                  </a:lnTo>
                  <a:lnTo>
                    <a:pt x="5586" y="5172"/>
                  </a:lnTo>
                  <a:lnTo>
                    <a:pt x="5779" y="4923"/>
                  </a:lnTo>
                  <a:lnTo>
                    <a:pt x="5930" y="4661"/>
                  </a:lnTo>
                  <a:lnTo>
                    <a:pt x="6068" y="4386"/>
                  </a:lnTo>
                  <a:lnTo>
                    <a:pt x="6165" y="4096"/>
                  </a:lnTo>
                  <a:lnTo>
                    <a:pt x="6248" y="3793"/>
                  </a:lnTo>
                  <a:lnTo>
                    <a:pt x="6303" y="3475"/>
                  </a:lnTo>
                  <a:lnTo>
                    <a:pt x="6317" y="3158"/>
                  </a:lnTo>
                  <a:lnTo>
                    <a:pt x="6303" y="2841"/>
                  </a:lnTo>
                  <a:lnTo>
                    <a:pt x="6248" y="2524"/>
                  </a:lnTo>
                  <a:lnTo>
                    <a:pt x="6165" y="2220"/>
                  </a:lnTo>
                  <a:lnTo>
                    <a:pt x="6068" y="1931"/>
                  </a:lnTo>
                  <a:lnTo>
                    <a:pt x="5930" y="1655"/>
                  </a:lnTo>
                  <a:lnTo>
                    <a:pt x="5779" y="1393"/>
                  </a:lnTo>
                  <a:lnTo>
                    <a:pt x="5586" y="1159"/>
                  </a:lnTo>
                  <a:lnTo>
                    <a:pt x="5393" y="924"/>
                  </a:lnTo>
                  <a:lnTo>
                    <a:pt x="5158" y="731"/>
                  </a:lnTo>
                  <a:lnTo>
                    <a:pt x="4924" y="538"/>
                  </a:lnTo>
                  <a:lnTo>
                    <a:pt x="4662" y="386"/>
                  </a:lnTo>
                  <a:lnTo>
                    <a:pt x="4386" y="248"/>
                  </a:lnTo>
                  <a:lnTo>
                    <a:pt x="4096" y="152"/>
                  </a:lnTo>
                  <a:lnTo>
                    <a:pt x="3793" y="69"/>
                  </a:lnTo>
                  <a:lnTo>
                    <a:pt x="3476" y="28"/>
                  </a:lnTo>
                  <a:lnTo>
                    <a:pt x="3158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4860175" y="3032975"/>
              <a:ext cx="265850" cy="265850"/>
            </a:xfrm>
            <a:custGeom>
              <a:avLst/>
              <a:gdLst/>
              <a:ahLst/>
              <a:cxnLst/>
              <a:rect l="0" t="0" r="0" b="0"/>
              <a:pathLst>
                <a:path w="10634" h="10634" extrusionOk="0">
                  <a:moveTo>
                    <a:pt x="5324" y="1"/>
                  </a:moveTo>
                  <a:lnTo>
                    <a:pt x="5048" y="14"/>
                  </a:lnTo>
                  <a:lnTo>
                    <a:pt x="4772" y="28"/>
                  </a:lnTo>
                  <a:lnTo>
                    <a:pt x="4510" y="56"/>
                  </a:lnTo>
                  <a:lnTo>
                    <a:pt x="4248" y="111"/>
                  </a:lnTo>
                  <a:lnTo>
                    <a:pt x="3986" y="166"/>
                  </a:lnTo>
                  <a:lnTo>
                    <a:pt x="3738" y="235"/>
                  </a:lnTo>
                  <a:lnTo>
                    <a:pt x="3490" y="318"/>
                  </a:lnTo>
                  <a:lnTo>
                    <a:pt x="3255" y="414"/>
                  </a:lnTo>
                  <a:lnTo>
                    <a:pt x="3021" y="525"/>
                  </a:lnTo>
                  <a:lnTo>
                    <a:pt x="2786" y="649"/>
                  </a:lnTo>
                  <a:lnTo>
                    <a:pt x="2566" y="773"/>
                  </a:lnTo>
                  <a:lnTo>
                    <a:pt x="2345" y="911"/>
                  </a:lnTo>
                  <a:lnTo>
                    <a:pt x="2138" y="1063"/>
                  </a:lnTo>
                  <a:lnTo>
                    <a:pt x="1945" y="1214"/>
                  </a:lnTo>
                  <a:lnTo>
                    <a:pt x="1752" y="1380"/>
                  </a:lnTo>
                  <a:lnTo>
                    <a:pt x="1559" y="1559"/>
                  </a:lnTo>
                  <a:lnTo>
                    <a:pt x="1380" y="1738"/>
                  </a:lnTo>
                  <a:lnTo>
                    <a:pt x="1214" y="1931"/>
                  </a:lnTo>
                  <a:lnTo>
                    <a:pt x="1062" y="2138"/>
                  </a:lnTo>
                  <a:lnTo>
                    <a:pt x="911" y="2345"/>
                  </a:lnTo>
                  <a:lnTo>
                    <a:pt x="773" y="2566"/>
                  </a:lnTo>
                  <a:lnTo>
                    <a:pt x="649" y="2786"/>
                  </a:lnTo>
                  <a:lnTo>
                    <a:pt x="525" y="3007"/>
                  </a:lnTo>
                  <a:lnTo>
                    <a:pt x="428" y="3241"/>
                  </a:lnTo>
                  <a:lnTo>
                    <a:pt x="331" y="3490"/>
                  </a:lnTo>
                  <a:lnTo>
                    <a:pt x="249" y="3738"/>
                  </a:lnTo>
                  <a:lnTo>
                    <a:pt x="166" y="3986"/>
                  </a:lnTo>
                  <a:lnTo>
                    <a:pt x="111" y="4248"/>
                  </a:lnTo>
                  <a:lnTo>
                    <a:pt x="69" y="4510"/>
                  </a:lnTo>
                  <a:lnTo>
                    <a:pt x="28" y="4772"/>
                  </a:lnTo>
                  <a:lnTo>
                    <a:pt x="14" y="5048"/>
                  </a:lnTo>
                  <a:lnTo>
                    <a:pt x="0" y="5310"/>
                  </a:lnTo>
                  <a:lnTo>
                    <a:pt x="14" y="5586"/>
                  </a:lnTo>
                  <a:lnTo>
                    <a:pt x="28" y="5862"/>
                  </a:lnTo>
                  <a:lnTo>
                    <a:pt x="69" y="6124"/>
                  </a:lnTo>
                  <a:lnTo>
                    <a:pt x="111" y="6386"/>
                  </a:lnTo>
                  <a:lnTo>
                    <a:pt x="166" y="6648"/>
                  </a:lnTo>
                  <a:lnTo>
                    <a:pt x="249" y="6896"/>
                  </a:lnTo>
                  <a:lnTo>
                    <a:pt x="331" y="7144"/>
                  </a:lnTo>
                  <a:lnTo>
                    <a:pt x="428" y="7379"/>
                  </a:lnTo>
                  <a:lnTo>
                    <a:pt x="525" y="7613"/>
                  </a:lnTo>
                  <a:lnTo>
                    <a:pt x="649" y="7848"/>
                  </a:lnTo>
                  <a:lnTo>
                    <a:pt x="773" y="8068"/>
                  </a:lnTo>
                  <a:lnTo>
                    <a:pt x="911" y="8289"/>
                  </a:lnTo>
                  <a:lnTo>
                    <a:pt x="1062" y="8496"/>
                  </a:lnTo>
                  <a:lnTo>
                    <a:pt x="1214" y="8689"/>
                  </a:lnTo>
                  <a:lnTo>
                    <a:pt x="1380" y="8882"/>
                  </a:lnTo>
                  <a:lnTo>
                    <a:pt x="1559" y="9075"/>
                  </a:lnTo>
                  <a:lnTo>
                    <a:pt x="1752" y="9254"/>
                  </a:lnTo>
                  <a:lnTo>
                    <a:pt x="1945" y="9420"/>
                  </a:lnTo>
                  <a:lnTo>
                    <a:pt x="2138" y="9572"/>
                  </a:lnTo>
                  <a:lnTo>
                    <a:pt x="2345" y="9723"/>
                  </a:lnTo>
                  <a:lnTo>
                    <a:pt x="2566" y="9861"/>
                  </a:lnTo>
                  <a:lnTo>
                    <a:pt x="2786" y="9985"/>
                  </a:lnTo>
                  <a:lnTo>
                    <a:pt x="3021" y="10109"/>
                  </a:lnTo>
                  <a:lnTo>
                    <a:pt x="3255" y="10206"/>
                  </a:lnTo>
                  <a:lnTo>
                    <a:pt x="3490" y="10302"/>
                  </a:lnTo>
                  <a:lnTo>
                    <a:pt x="3738" y="10385"/>
                  </a:lnTo>
                  <a:lnTo>
                    <a:pt x="3986" y="10468"/>
                  </a:lnTo>
                  <a:lnTo>
                    <a:pt x="4248" y="10523"/>
                  </a:lnTo>
                  <a:lnTo>
                    <a:pt x="4510" y="10564"/>
                  </a:lnTo>
                  <a:lnTo>
                    <a:pt x="4772" y="10606"/>
                  </a:lnTo>
                  <a:lnTo>
                    <a:pt x="5048" y="10620"/>
                  </a:lnTo>
                  <a:lnTo>
                    <a:pt x="5324" y="10633"/>
                  </a:lnTo>
                  <a:lnTo>
                    <a:pt x="5586" y="10620"/>
                  </a:lnTo>
                  <a:lnTo>
                    <a:pt x="5862" y="10606"/>
                  </a:lnTo>
                  <a:lnTo>
                    <a:pt x="6124" y="10564"/>
                  </a:lnTo>
                  <a:lnTo>
                    <a:pt x="6386" y="10523"/>
                  </a:lnTo>
                  <a:lnTo>
                    <a:pt x="6648" y="10468"/>
                  </a:lnTo>
                  <a:lnTo>
                    <a:pt x="6896" y="10385"/>
                  </a:lnTo>
                  <a:lnTo>
                    <a:pt x="7144" y="10302"/>
                  </a:lnTo>
                  <a:lnTo>
                    <a:pt x="7392" y="10206"/>
                  </a:lnTo>
                  <a:lnTo>
                    <a:pt x="7627" y="10109"/>
                  </a:lnTo>
                  <a:lnTo>
                    <a:pt x="7848" y="9985"/>
                  </a:lnTo>
                  <a:lnTo>
                    <a:pt x="8068" y="9861"/>
                  </a:lnTo>
                  <a:lnTo>
                    <a:pt x="8289" y="9723"/>
                  </a:lnTo>
                  <a:lnTo>
                    <a:pt x="8496" y="9572"/>
                  </a:lnTo>
                  <a:lnTo>
                    <a:pt x="8703" y="9420"/>
                  </a:lnTo>
                  <a:lnTo>
                    <a:pt x="8896" y="9254"/>
                  </a:lnTo>
                  <a:lnTo>
                    <a:pt x="9075" y="9075"/>
                  </a:lnTo>
                  <a:lnTo>
                    <a:pt x="9254" y="8882"/>
                  </a:lnTo>
                  <a:lnTo>
                    <a:pt x="9420" y="8689"/>
                  </a:lnTo>
                  <a:lnTo>
                    <a:pt x="9571" y="8496"/>
                  </a:lnTo>
                  <a:lnTo>
                    <a:pt x="9723" y="8289"/>
                  </a:lnTo>
                  <a:lnTo>
                    <a:pt x="9861" y="8068"/>
                  </a:lnTo>
                  <a:lnTo>
                    <a:pt x="9985" y="7848"/>
                  </a:lnTo>
                  <a:lnTo>
                    <a:pt x="10109" y="7613"/>
                  </a:lnTo>
                  <a:lnTo>
                    <a:pt x="10220" y="7379"/>
                  </a:lnTo>
                  <a:lnTo>
                    <a:pt x="10316" y="7144"/>
                  </a:lnTo>
                  <a:lnTo>
                    <a:pt x="10399" y="6896"/>
                  </a:lnTo>
                  <a:lnTo>
                    <a:pt x="10468" y="6648"/>
                  </a:lnTo>
                  <a:lnTo>
                    <a:pt x="10523" y="6386"/>
                  </a:lnTo>
                  <a:lnTo>
                    <a:pt x="10564" y="6124"/>
                  </a:lnTo>
                  <a:lnTo>
                    <a:pt x="10606" y="5862"/>
                  </a:lnTo>
                  <a:lnTo>
                    <a:pt x="10620" y="5586"/>
                  </a:lnTo>
                  <a:lnTo>
                    <a:pt x="10633" y="5310"/>
                  </a:lnTo>
                  <a:lnTo>
                    <a:pt x="10620" y="5048"/>
                  </a:lnTo>
                  <a:lnTo>
                    <a:pt x="10606" y="4772"/>
                  </a:lnTo>
                  <a:lnTo>
                    <a:pt x="10564" y="4510"/>
                  </a:lnTo>
                  <a:lnTo>
                    <a:pt x="10523" y="4248"/>
                  </a:lnTo>
                  <a:lnTo>
                    <a:pt x="10468" y="3986"/>
                  </a:lnTo>
                  <a:lnTo>
                    <a:pt x="10399" y="3738"/>
                  </a:lnTo>
                  <a:lnTo>
                    <a:pt x="10316" y="3490"/>
                  </a:lnTo>
                  <a:lnTo>
                    <a:pt x="10220" y="3241"/>
                  </a:lnTo>
                  <a:lnTo>
                    <a:pt x="10109" y="3007"/>
                  </a:lnTo>
                  <a:lnTo>
                    <a:pt x="9985" y="2786"/>
                  </a:lnTo>
                  <a:lnTo>
                    <a:pt x="9861" y="2566"/>
                  </a:lnTo>
                  <a:lnTo>
                    <a:pt x="9723" y="2345"/>
                  </a:lnTo>
                  <a:lnTo>
                    <a:pt x="9571" y="2138"/>
                  </a:lnTo>
                  <a:lnTo>
                    <a:pt x="9420" y="1931"/>
                  </a:lnTo>
                  <a:lnTo>
                    <a:pt x="9254" y="1738"/>
                  </a:lnTo>
                  <a:lnTo>
                    <a:pt x="9075" y="1559"/>
                  </a:lnTo>
                  <a:lnTo>
                    <a:pt x="8896" y="1380"/>
                  </a:lnTo>
                  <a:lnTo>
                    <a:pt x="8703" y="1214"/>
                  </a:lnTo>
                  <a:lnTo>
                    <a:pt x="8496" y="1063"/>
                  </a:lnTo>
                  <a:lnTo>
                    <a:pt x="8289" y="911"/>
                  </a:lnTo>
                  <a:lnTo>
                    <a:pt x="8068" y="773"/>
                  </a:lnTo>
                  <a:lnTo>
                    <a:pt x="7848" y="649"/>
                  </a:lnTo>
                  <a:lnTo>
                    <a:pt x="7627" y="525"/>
                  </a:lnTo>
                  <a:lnTo>
                    <a:pt x="7392" y="414"/>
                  </a:lnTo>
                  <a:lnTo>
                    <a:pt x="7144" y="318"/>
                  </a:lnTo>
                  <a:lnTo>
                    <a:pt x="6896" y="235"/>
                  </a:lnTo>
                  <a:lnTo>
                    <a:pt x="6648" y="166"/>
                  </a:lnTo>
                  <a:lnTo>
                    <a:pt x="6386" y="111"/>
                  </a:lnTo>
                  <a:lnTo>
                    <a:pt x="6124" y="56"/>
                  </a:lnTo>
                  <a:lnTo>
                    <a:pt x="5862" y="28"/>
                  </a:lnTo>
                  <a:lnTo>
                    <a:pt x="5586" y="14"/>
                  </a:lnTo>
                  <a:lnTo>
                    <a:pt x="5324" y="1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4867425" y="2757850"/>
              <a:ext cx="78975" cy="78975"/>
            </a:xfrm>
            <a:custGeom>
              <a:avLst/>
              <a:gdLst/>
              <a:ahLst/>
              <a:cxnLst/>
              <a:rect l="0" t="0" r="0" b="0"/>
              <a:pathLst>
                <a:path w="3159" h="3159" extrusionOk="0">
                  <a:moveTo>
                    <a:pt x="1586" y="0"/>
                  </a:moveTo>
                  <a:lnTo>
                    <a:pt x="1421" y="14"/>
                  </a:lnTo>
                  <a:lnTo>
                    <a:pt x="1269" y="42"/>
                  </a:lnTo>
                  <a:lnTo>
                    <a:pt x="1117" y="83"/>
                  </a:lnTo>
                  <a:lnTo>
                    <a:pt x="965" y="125"/>
                  </a:lnTo>
                  <a:lnTo>
                    <a:pt x="828" y="193"/>
                  </a:lnTo>
                  <a:lnTo>
                    <a:pt x="703" y="276"/>
                  </a:lnTo>
                  <a:lnTo>
                    <a:pt x="579" y="373"/>
                  </a:lnTo>
                  <a:lnTo>
                    <a:pt x="469" y="469"/>
                  </a:lnTo>
                  <a:lnTo>
                    <a:pt x="359" y="580"/>
                  </a:lnTo>
                  <a:lnTo>
                    <a:pt x="276" y="704"/>
                  </a:lnTo>
                  <a:lnTo>
                    <a:pt x="193" y="828"/>
                  </a:lnTo>
                  <a:lnTo>
                    <a:pt x="124" y="966"/>
                  </a:lnTo>
                  <a:lnTo>
                    <a:pt x="69" y="1117"/>
                  </a:lnTo>
                  <a:lnTo>
                    <a:pt x="28" y="1269"/>
                  </a:lnTo>
                  <a:lnTo>
                    <a:pt x="14" y="1421"/>
                  </a:lnTo>
                  <a:lnTo>
                    <a:pt x="0" y="1586"/>
                  </a:lnTo>
                  <a:lnTo>
                    <a:pt x="14" y="1752"/>
                  </a:lnTo>
                  <a:lnTo>
                    <a:pt x="28" y="1904"/>
                  </a:lnTo>
                  <a:lnTo>
                    <a:pt x="69" y="2055"/>
                  </a:lnTo>
                  <a:lnTo>
                    <a:pt x="124" y="2193"/>
                  </a:lnTo>
                  <a:lnTo>
                    <a:pt x="193" y="2331"/>
                  </a:lnTo>
                  <a:lnTo>
                    <a:pt x="276" y="2469"/>
                  </a:lnTo>
                  <a:lnTo>
                    <a:pt x="359" y="2593"/>
                  </a:lnTo>
                  <a:lnTo>
                    <a:pt x="469" y="2703"/>
                  </a:lnTo>
                  <a:lnTo>
                    <a:pt x="579" y="2800"/>
                  </a:lnTo>
                  <a:lnTo>
                    <a:pt x="703" y="2897"/>
                  </a:lnTo>
                  <a:lnTo>
                    <a:pt x="828" y="2979"/>
                  </a:lnTo>
                  <a:lnTo>
                    <a:pt x="965" y="3034"/>
                  </a:lnTo>
                  <a:lnTo>
                    <a:pt x="1117" y="3090"/>
                  </a:lnTo>
                  <a:lnTo>
                    <a:pt x="1269" y="3131"/>
                  </a:lnTo>
                  <a:lnTo>
                    <a:pt x="1421" y="3159"/>
                  </a:lnTo>
                  <a:lnTo>
                    <a:pt x="1738" y="3159"/>
                  </a:lnTo>
                  <a:lnTo>
                    <a:pt x="1903" y="3131"/>
                  </a:lnTo>
                  <a:lnTo>
                    <a:pt x="2055" y="3090"/>
                  </a:lnTo>
                  <a:lnTo>
                    <a:pt x="2193" y="3034"/>
                  </a:lnTo>
                  <a:lnTo>
                    <a:pt x="2331" y="2979"/>
                  </a:lnTo>
                  <a:lnTo>
                    <a:pt x="2469" y="2897"/>
                  </a:lnTo>
                  <a:lnTo>
                    <a:pt x="2579" y="2800"/>
                  </a:lnTo>
                  <a:lnTo>
                    <a:pt x="2703" y="2703"/>
                  </a:lnTo>
                  <a:lnTo>
                    <a:pt x="2800" y="2593"/>
                  </a:lnTo>
                  <a:lnTo>
                    <a:pt x="2882" y="2469"/>
                  </a:lnTo>
                  <a:lnTo>
                    <a:pt x="2965" y="2331"/>
                  </a:lnTo>
                  <a:lnTo>
                    <a:pt x="3034" y="2193"/>
                  </a:lnTo>
                  <a:lnTo>
                    <a:pt x="3089" y="2055"/>
                  </a:lnTo>
                  <a:lnTo>
                    <a:pt x="3131" y="1904"/>
                  </a:lnTo>
                  <a:lnTo>
                    <a:pt x="3144" y="1752"/>
                  </a:lnTo>
                  <a:lnTo>
                    <a:pt x="3158" y="1586"/>
                  </a:lnTo>
                  <a:lnTo>
                    <a:pt x="3144" y="1421"/>
                  </a:lnTo>
                  <a:lnTo>
                    <a:pt x="3131" y="1269"/>
                  </a:lnTo>
                  <a:lnTo>
                    <a:pt x="3089" y="1117"/>
                  </a:lnTo>
                  <a:lnTo>
                    <a:pt x="3034" y="966"/>
                  </a:lnTo>
                  <a:lnTo>
                    <a:pt x="2965" y="828"/>
                  </a:lnTo>
                  <a:lnTo>
                    <a:pt x="2882" y="704"/>
                  </a:lnTo>
                  <a:lnTo>
                    <a:pt x="2800" y="580"/>
                  </a:lnTo>
                  <a:lnTo>
                    <a:pt x="2703" y="469"/>
                  </a:lnTo>
                  <a:lnTo>
                    <a:pt x="2579" y="373"/>
                  </a:lnTo>
                  <a:lnTo>
                    <a:pt x="2469" y="276"/>
                  </a:lnTo>
                  <a:lnTo>
                    <a:pt x="2331" y="193"/>
                  </a:lnTo>
                  <a:lnTo>
                    <a:pt x="2193" y="125"/>
                  </a:lnTo>
                  <a:lnTo>
                    <a:pt x="2055" y="83"/>
                  </a:lnTo>
                  <a:lnTo>
                    <a:pt x="1903" y="42"/>
                  </a:lnTo>
                  <a:lnTo>
                    <a:pt x="1738" y="14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5180825" y="2494100"/>
              <a:ext cx="78975" cy="78975"/>
            </a:xfrm>
            <a:custGeom>
              <a:avLst/>
              <a:gdLst/>
              <a:ahLst/>
              <a:cxnLst/>
              <a:rect l="0" t="0" r="0" b="0"/>
              <a:pathLst>
                <a:path w="3159" h="3159" extrusionOk="0">
                  <a:moveTo>
                    <a:pt x="1421" y="0"/>
                  </a:moveTo>
                  <a:lnTo>
                    <a:pt x="1255" y="28"/>
                  </a:lnTo>
                  <a:lnTo>
                    <a:pt x="1103" y="69"/>
                  </a:lnTo>
                  <a:lnTo>
                    <a:pt x="965" y="124"/>
                  </a:lnTo>
                  <a:lnTo>
                    <a:pt x="828" y="180"/>
                  </a:lnTo>
                  <a:lnTo>
                    <a:pt x="690" y="262"/>
                  </a:lnTo>
                  <a:lnTo>
                    <a:pt x="566" y="359"/>
                  </a:lnTo>
                  <a:lnTo>
                    <a:pt x="455" y="455"/>
                  </a:lnTo>
                  <a:lnTo>
                    <a:pt x="359" y="566"/>
                  </a:lnTo>
                  <a:lnTo>
                    <a:pt x="262" y="690"/>
                  </a:lnTo>
                  <a:lnTo>
                    <a:pt x="193" y="828"/>
                  </a:lnTo>
                  <a:lnTo>
                    <a:pt x="124" y="966"/>
                  </a:lnTo>
                  <a:lnTo>
                    <a:pt x="69" y="1104"/>
                  </a:lnTo>
                  <a:lnTo>
                    <a:pt x="28" y="1255"/>
                  </a:lnTo>
                  <a:lnTo>
                    <a:pt x="0" y="1407"/>
                  </a:lnTo>
                  <a:lnTo>
                    <a:pt x="0" y="1572"/>
                  </a:lnTo>
                  <a:lnTo>
                    <a:pt x="0" y="1738"/>
                  </a:lnTo>
                  <a:lnTo>
                    <a:pt x="28" y="1890"/>
                  </a:lnTo>
                  <a:lnTo>
                    <a:pt x="69" y="2041"/>
                  </a:lnTo>
                  <a:lnTo>
                    <a:pt x="124" y="2193"/>
                  </a:lnTo>
                  <a:lnTo>
                    <a:pt x="193" y="2331"/>
                  </a:lnTo>
                  <a:lnTo>
                    <a:pt x="262" y="2455"/>
                  </a:lnTo>
                  <a:lnTo>
                    <a:pt x="359" y="2579"/>
                  </a:lnTo>
                  <a:lnTo>
                    <a:pt x="455" y="2690"/>
                  </a:lnTo>
                  <a:lnTo>
                    <a:pt x="566" y="2786"/>
                  </a:lnTo>
                  <a:lnTo>
                    <a:pt x="690" y="2883"/>
                  </a:lnTo>
                  <a:lnTo>
                    <a:pt x="828" y="2965"/>
                  </a:lnTo>
                  <a:lnTo>
                    <a:pt x="965" y="3034"/>
                  </a:lnTo>
                  <a:lnTo>
                    <a:pt x="1103" y="3076"/>
                  </a:lnTo>
                  <a:lnTo>
                    <a:pt x="1255" y="3117"/>
                  </a:lnTo>
                  <a:lnTo>
                    <a:pt x="1421" y="3145"/>
                  </a:lnTo>
                  <a:lnTo>
                    <a:pt x="1572" y="3158"/>
                  </a:lnTo>
                  <a:lnTo>
                    <a:pt x="1738" y="3145"/>
                  </a:lnTo>
                  <a:lnTo>
                    <a:pt x="1889" y="3117"/>
                  </a:lnTo>
                  <a:lnTo>
                    <a:pt x="2041" y="3076"/>
                  </a:lnTo>
                  <a:lnTo>
                    <a:pt x="2193" y="3034"/>
                  </a:lnTo>
                  <a:lnTo>
                    <a:pt x="2331" y="2965"/>
                  </a:lnTo>
                  <a:lnTo>
                    <a:pt x="2455" y="2883"/>
                  </a:lnTo>
                  <a:lnTo>
                    <a:pt x="2579" y="2786"/>
                  </a:lnTo>
                  <a:lnTo>
                    <a:pt x="2689" y="2690"/>
                  </a:lnTo>
                  <a:lnTo>
                    <a:pt x="2800" y="2579"/>
                  </a:lnTo>
                  <a:lnTo>
                    <a:pt x="2882" y="2455"/>
                  </a:lnTo>
                  <a:lnTo>
                    <a:pt x="2965" y="2331"/>
                  </a:lnTo>
                  <a:lnTo>
                    <a:pt x="3034" y="2193"/>
                  </a:lnTo>
                  <a:lnTo>
                    <a:pt x="3089" y="2041"/>
                  </a:lnTo>
                  <a:lnTo>
                    <a:pt x="3117" y="1890"/>
                  </a:lnTo>
                  <a:lnTo>
                    <a:pt x="3144" y="1738"/>
                  </a:lnTo>
                  <a:lnTo>
                    <a:pt x="3158" y="1572"/>
                  </a:lnTo>
                  <a:lnTo>
                    <a:pt x="3144" y="1407"/>
                  </a:lnTo>
                  <a:lnTo>
                    <a:pt x="3117" y="1255"/>
                  </a:lnTo>
                  <a:lnTo>
                    <a:pt x="3089" y="1104"/>
                  </a:lnTo>
                  <a:lnTo>
                    <a:pt x="3034" y="966"/>
                  </a:lnTo>
                  <a:lnTo>
                    <a:pt x="2965" y="828"/>
                  </a:lnTo>
                  <a:lnTo>
                    <a:pt x="2882" y="690"/>
                  </a:lnTo>
                  <a:lnTo>
                    <a:pt x="2800" y="566"/>
                  </a:lnTo>
                  <a:lnTo>
                    <a:pt x="2689" y="455"/>
                  </a:lnTo>
                  <a:lnTo>
                    <a:pt x="2579" y="359"/>
                  </a:lnTo>
                  <a:lnTo>
                    <a:pt x="2455" y="262"/>
                  </a:lnTo>
                  <a:lnTo>
                    <a:pt x="2331" y="180"/>
                  </a:lnTo>
                  <a:lnTo>
                    <a:pt x="2193" y="124"/>
                  </a:lnTo>
                  <a:lnTo>
                    <a:pt x="2041" y="69"/>
                  </a:lnTo>
                  <a:lnTo>
                    <a:pt x="1889" y="28"/>
                  </a:lnTo>
                  <a:lnTo>
                    <a:pt x="1738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4407475" y="2361025"/>
              <a:ext cx="141400" cy="43800"/>
            </a:xfrm>
            <a:custGeom>
              <a:avLst/>
              <a:gdLst/>
              <a:ahLst/>
              <a:cxnLst/>
              <a:rect l="0" t="0" r="0" b="0"/>
              <a:pathLst>
                <a:path w="5656" h="1752" extrusionOk="0">
                  <a:moveTo>
                    <a:pt x="1" y="0"/>
                  </a:moveTo>
                  <a:lnTo>
                    <a:pt x="111" y="193"/>
                  </a:lnTo>
                  <a:lnTo>
                    <a:pt x="222" y="372"/>
                  </a:lnTo>
                  <a:lnTo>
                    <a:pt x="359" y="552"/>
                  </a:lnTo>
                  <a:lnTo>
                    <a:pt x="497" y="703"/>
                  </a:lnTo>
                  <a:lnTo>
                    <a:pt x="635" y="869"/>
                  </a:lnTo>
                  <a:lnTo>
                    <a:pt x="801" y="1007"/>
                  </a:lnTo>
                  <a:lnTo>
                    <a:pt x="966" y="1145"/>
                  </a:lnTo>
                  <a:lnTo>
                    <a:pt x="1146" y="1255"/>
                  </a:lnTo>
                  <a:lnTo>
                    <a:pt x="1339" y="1365"/>
                  </a:lnTo>
                  <a:lnTo>
                    <a:pt x="1532" y="1462"/>
                  </a:lnTo>
                  <a:lnTo>
                    <a:pt x="1725" y="1545"/>
                  </a:lnTo>
                  <a:lnTo>
                    <a:pt x="1945" y="1614"/>
                  </a:lnTo>
                  <a:lnTo>
                    <a:pt x="2152" y="1669"/>
                  </a:lnTo>
                  <a:lnTo>
                    <a:pt x="2373" y="1710"/>
                  </a:lnTo>
                  <a:lnTo>
                    <a:pt x="2594" y="1738"/>
                  </a:lnTo>
                  <a:lnTo>
                    <a:pt x="2828" y="1751"/>
                  </a:lnTo>
                  <a:lnTo>
                    <a:pt x="3062" y="1738"/>
                  </a:lnTo>
                  <a:lnTo>
                    <a:pt x="3283" y="1710"/>
                  </a:lnTo>
                  <a:lnTo>
                    <a:pt x="3504" y="1669"/>
                  </a:lnTo>
                  <a:lnTo>
                    <a:pt x="3724" y="1614"/>
                  </a:lnTo>
                  <a:lnTo>
                    <a:pt x="3931" y="1545"/>
                  </a:lnTo>
                  <a:lnTo>
                    <a:pt x="4124" y="1462"/>
                  </a:lnTo>
                  <a:lnTo>
                    <a:pt x="4317" y="1365"/>
                  </a:lnTo>
                  <a:lnTo>
                    <a:pt x="4511" y="1255"/>
                  </a:lnTo>
                  <a:lnTo>
                    <a:pt x="4690" y="1145"/>
                  </a:lnTo>
                  <a:lnTo>
                    <a:pt x="4855" y="1007"/>
                  </a:lnTo>
                  <a:lnTo>
                    <a:pt x="5021" y="869"/>
                  </a:lnTo>
                  <a:lnTo>
                    <a:pt x="5159" y="703"/>
                  </a:lnTo>
                  <a:lnTo>
                    <a:pt x="5310" y="552"/>
                  </a:lnTo>
                  <a:lnTo>
                    <a:pt x="5435" y="372"/>
                  </a:lnTo>
                  <a:lnTo>
                    <a:pt x="5545" y="193"/>
                  </a:lnTo>
                  <a:lnTo>
                    <a:pt x="5655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5043600" y="2361025"/>
              <a:ext cx="157575" cy="76900"/>
            </a:xfrm>
            <a:custGeom>
              <a:avLst/>
              <a:gdLst/>
              <a:ahLst/>
              <a:cxnLst/>
              <a:rect l="0" t="0" r="0" b="0"/>
              <a:pathLst>
                <a:path w="6303" h="3076" extrusionOk="0">
                  <a:moveTo>
                    <a:pt x="0" y="0"/>
                  </a:moveTo>
                  <a:lnTo>
                    <a:pt x="28" y="317"/>
                  </a:lnTo>
                  <a:lnTo>
                    <a:pt x="83" y="621"/>
                  </a:lnTo>
                  <a:lnTo>
                    <a:pt x="166" y="910"/>
                  </a:lnTo>
                  <a:lnTo>
                    <a:pt x="276" y="1200"/>
                  </a:lnTo>
                  <a:lnTo>
                    <a:pt x="400" y="1462"/>
                  </a:lnTo>
                  <a:lnTo>
                    <a:pt x="566" y="1724"/>
                  </a:lnTo>
                  <a:lnTo>
                    <a:pt x="745" y="1958"/>
                  </a:lnTo>
                  <a:lnTo>
                    <a:pt x="952" y="2179"/>
                  </a:lnTo>
                  <a:lnTo>
                    <a:pt x="1173" y="2372"/>
                  </a:lnTo>
                  <a:lnTo>
                    <a:pt x="1407" y="2551"/>
                  </a:lnTo>
                  <a:lnTo>
                    <a:pt x="1669" y="2703"/>
                  </a:lnTo>
                  <a:lnTo>
                    <a:pt x="1945" y="2827"/>
                  </a:lnTo>
                  <a:lnTo>
                    <a:pt x="2234" y="2937"/>
                  </a:lnTo>
                  <a:lnTo>
                    <a:pt x="2524" y="3006"/>
                  </a:lnTo>
                  <a:lnTo>
                    <a:pt x="2841" y="3062"/>
                  </a:lnTo>
                  <a:lnTo>
                    <a:pt x="3158" y="3075"/>
                  </a:lnTo>
                  <a:lnTo>
                    <a:pt x="3476" y="3062"/>
                  </a:lnTo>
                  <a:lnTo>
                    <a:pt x="3779" y="3006"/>
                  </a:lnTo>
                  <a:lnTo>
                    <a:pt x="4082" y="2937"/>
                  </a:lnTo>
                  <a:lnTo>
                    <a:pt x="4358" y="2827"/>
                  </a:lnTo>
                  <a:lnTo>
                    <a:pt x="4634" y="2703"/>
                  </a:lnTo>
                  <a:lnTo>
                    <a:pt x="4896" y="2551"/>
                  </a:lnTo>
                  <a:lnTo>
                    <a:pt x="5131" y="2372"/>
                  </a:lnTo>
                  <a:lnTo>
                    <a:pt x="5351" y="2179"/>
                  </a:lnTo>
                  <a:lnTo>
                    <a:pt x="5558" y="1958"/>
                  </a:lnTo>
                  <a:lnTo>
                    <a:pt x="5737" y="1724"/>
                  </a:lnTo>
                  <a:lnTo>
                    <a:pt x="5903" y="1462"/>
                  </a:lnTo>
                  <a:lnTo>
                    <a:pt x="6041" y="1200"/>
                  </a:lnTo>
                  <a:lnTo>
                    <a:pt x="6137" y="910"/>
                  </a:lnTo>
                  <a:lnTo>
                    <a:pt x="6220" y="621"/>
                  </a:lnTo>
                  <a:lnTo>
                    <a:pt x="6275" y="317"/>
                  </a:lnTo>
                  <a:lnTo>
                    <a:pt x="6303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3899975" y="2361025"/>
              <a:ext cx="265850" cy="216525"/>
            </a:xfrm>
            <a:custGeom>
              <a:avLst/>
              <a:gdLst/>
              <a:ahLst/>
              <a:cxnLst/>
              <a:rect l="0" t="0" r="0" b="0"/>
              <a:pathLst>
                <a:path w="10634" h="8661" extrusionOk="0">
                  <a:moveTo>
                    <a:pt x="1186" y="0"/>
                  </a:moveTo>
                  <a:lnTo>
                    <a:pt x="1049" y="179"/>
                  </a:lnTo>
                  <a:lnTo>
                    <a:pt x="924" y="359"/>
                  </a:lnTo>
                  <a:lnTo>
                    <a:pt x="800" y="538"/>
                  </a:lnTo>
                  <a:lnTo>
                    <a:pt x="690" y="731"/>
                  </a:lnTo>
                  <a:lnTo>
                    <a:pt x="580" y="924"/>
                  </a:lnTo>
                  <a:lnTo>
                    <a:pt x="483" y="1131"/>
                  </a:lnTo>
                  <a:lnTo>
                    <a:pt x="400" y="1324"/>
                  </a:lnTo>
                  <a:lnTo>
                    <a:pt x="318" y="1545"/>
                  </a:lnTo>
                  <a:lnTo>
                    <a:pt x="249" y="1751"/>
                  </a:lnTo>
                  <a:lnTo>
                    <a:pt x="180" y="1972"/>
                  </a:lnTo>
                  <a:lnTo>
                    <a:pt x="125" y="2193"/>
                  </a:lnTo>
                  <a:lnTo>
                    <a:pt x="83" y="2413"/>
                  </a:lnTo>
                  <a:lnTo>
                    <a:pt x="42" y="2648"/>
                  </a:lnTo>
                  <a:lnTo>
                    <a:pt x="14" y="2869"/>
                  </a:lnTo>
                  <a:lnTo>
                    <a:pt x="0" y="3103"/>
                  </a:lnTo>
                  <a:lnTo>
                    <a:pt x="0" y="3351"/>
                  </a:lnTo>
                  <a:lnTo>
                    <a:pt x="0" y="3613"/>
                  </a:lnTo>
                  <a:lnTo>
                    <a:pt x="28" y="3889"/>
                  </a:lnTo>
                  <a:lnTo>
                    <a:pt x="56" y="4151"/>
                  </a:lnTo>
                  <a:lnTo>
                    <a:pt x="111" y="4413"/>
                  </a:lnTo>
                  <a:lnTo>
                    <a:pt x="166" y="4675"/>
                  </a:lnTo>
                  <a:lnTo>
                    <a:pt x="235" y="4923"/>
                  </a:lnTo>
                  <a:lnTo>
                    <a:pt x="318" y="5172"/>
                  </a:lnTo>
                  <a:lnTo>
                    <a:pt x="414" y="5420"/>
                  </a:lnTo>
                  <a:lnTo>
                    <a:pt x="525" y="5654"/>
                  </a:lnTo>
                  <a:lnTo>
                    <a:pt x="635" y="5875"/>
                  </a:lnTo>
                  <a:lnTo>
                    <a:pt x="773" y="6096"/>
                  </a:lnTo>
                  <a:lnTo>
                    <a:pt x="911" y="6316"/>
                  </a:lnTo>
                  <a:lnTo>
                    <a:pt x="1049" y="6523"/>
                  </a:lnTo>
                  <a:lnTo>
                    <a:pt x="1214" y="6730"/>
                  </a:lnTo>
                  <a:lnTo>
                    <a:pt x="1380" y="6923"/>
                  </a:lnTo>
                  <a:lnTo>
                    <a:pt x="1559" y="7102"/>
                  </a:lnTo>
                  <a:lnTo>
                    <a:pt x="1738" y="7282"/>
                  </a:lnTo>
                  <a:lnTo>
                    <a:pt x="1931" y="7447"/>
                  </a:lnTo>
                  <a:lnTo>
                    <a:pt x="2138" y="7599"/>
                  </a:lnTo>
                  <a:lnTo>
                    <a:pt x="2345" y="7751"/>
                  </a:lnTo>
                  <a:lnTo>
                    <a:pt x="2552" y="7888"/>
                  </a:lnTo>
                  <a:lnTo>
                    <a:pt x="2786" y="8013"/>
                  </a:lnTo>
                  <a:lnTo>
                    <a:pt x="3007" y="8137"/>
                  </a:lnTo>
                  <a:lnTo>
                    <a:pt x="3241" y="8247"/>
                  </a:lnTo>
                  <a:lnTo>
                    <a:pt x="3490" y="8330"/>
                  </a:lnTo>
                  <a:lnTo>
                    <a:pt x="3738" y="8426"/>
                  </a:lnTo>
                  <a:lnTo>
                    <a:pt x="3986" y="8495"/>
                  </a:lnTo>
                  <a:lnTo>
                    <a:pt x="4248" y="8550"/>
                  </a:lnTo>
                  <a:lnTo>
                    <a:pt x="4510" y="8592"/>
                  </a:lnTo>
                  <a:lnTo>
                    <a:pt x="4772" y="8633"/>
                  </a:lnTo>
                  <a:lnTo>
                    <a:pt x="5034" y="8647"/>
                  </a:lnTo>
                  <a:lnTo>
                    <a:pt x="5310" y="8661"/>
                  </a:lnTo>
                  <a:lnTo>
                    <a:pt x="5586" y="8647"/>
                  </a:lnTo>
                  <a:lnTo>
                    <a:pt x="5862" y="8633"/>
                  </a:lnTo>
                  <a:lnTo>
                    <a:pt x="6124" y="8592"/>
                  </a:lnTo>
                  <a:lnTo>
                    <a:pt x="6386" y="8550"/>
                  </a:lnTo>
                  <a:lnTo>
                    <a:pt x="6648" y="8495"/>
                  </a:lnTo>
                  <a:lnTo>
                    <a:pt x="6896" y="8426"/>
                  </a:lnTo>
                  <a:lnTo>
                    <a:pt x="7144" y="8330"/>
                  </a:lnTo>
                  <a:lnTo>
                    <a:pt x="7379" y="8247"/>
                  </a:lnTo>
                  <a:lnTo>
                    <a:pt x="7613" y="8137"/>
                  </a:lnTo>
                  <a:lnTo>
                    <a:pt x="7848" y="8013"/>
                  </a:lnTo>
                  <a:lnTo>
                    <a:pt x="8068" y="7888"/>
                  </a:lnTo>
                  <a:lnTo>
                    <a:pt x="8289" y="7751"/>
                  </a:lnTo>
                  <a:lnTo>
                    <a:pt x="8496" y="7599"/>
                  </a:lnTo>
                  <a:lnTo>
                    <a:pt x="8689" y="7447"/>
                  </a:lnTo>
                  <a:lnTo>
                    <a:pt x="8882" y="7282"/>
                  </a:lnTo>
                  <a:lnTo>
                    <a:pt x="9075" y="7102"/>
                  </a:lnTo>
                  <a:lnTo>
                    <a:pt x="9240" y="6923"/>
                  </a:lnTo>
                  <a:lnTo>
                    <a:pt x="9420" y="6730"/>
                  </a:lnTo>
                  <a:lnTo>
                    <a:pt x="9571" y="6523"/>
                  </a:lnTo>
                  <a:lnTo>
                    <a:pt x="9723" y="6316"/>
                  </a:lnTo>
                  <a:lnTo>
                    <a:pt x="9861" y="6096"/>
                  </a:lnTo>
                  <a:lnTo>
                    <a:pt x="9985" y="5875"/>
                  </a:lnTo>
                  <a:lnTo>
                    <a:pt x="10109" y="5654"/>
                  </a:lnTo>
                  <a:lnTo>
                    <a:pt x="10206" y="5420"/>
                  </a:lnTo>
                  <a:lnTo>
                    <a:pt x="10302" y="5172"/>
                  </a:lnTo>
                  <a:lnTo>
                    <a:pt x="10385" y="4923"/>
                  </a:lnTo>
                  <a:lnTo>
                    <a:pt x="10454" y="4675"/>
                  </a:lnTo>
                  <a:lnTo>
                    <a:pt x="10523" y="4413"/>
                  </a:lnTo>
                  <a:lnTo>
                    <a:pt x="10564" y="4151"/>
                  </a:lnTo>
                  <a:lnTo>
                    <a:pt x="10606" y="3889"/>
                  </a:lnTo>
                  <a:lnTo>
                    <a:pt x="10620" y="3613"/>
                  </a:lnTo>
                  <a:lnTo>
                    <a:pt x="10633" y="3351"/>
                  </a:lnTo>
                  <a:lnTo>
                    <a:pt x="10620" y="3103"/>
                  </a:lnTo>
                  <a:lnTo>
                    <a:pt x="10606" y="2869"/>
                  </a:lnTo>
                  <a:lnTo>
                    <a:pt x="10578" y="2648"/>
                  </a:lnTo>
                  <a:lnTo>
                    <a:pt x="10551" y="2413"/>
                  </a:lnTo>
                  <a:lnTo>
                    <a:pt x="10495" y="2193"/>
                  </a:lnTo>
                  <a:lnTo>
                    <a:pt x="10440" y="1972"/>
                  </a:lnTo>
                  <a:lnTo>
                    <a:pt x="10385" y="1751"/>
                  </a:lnTo>
                  <a:lnTo>
                    <a:pt x="10316" y="1545"/>
                  </a:lnTo>
                  <a:lnTo>
                    <a:pt x="10233" y="1324"/>
                  </a:lnTo>
                  <a:lnTo>
                    <a:pt x="10137" y="1131"/>
                  </a:lnTo>
                  <a:lnTo>
                    <a:pt x="10040" y="924"/>
                  </a:lnTo>
                  <a:lnTo>
                    <a:pt x="9944" y="731"/>
                  </a:lnTo>
                  <a:lnTo>
                    <a:pt x="9820" y="538"/>
                  </a:lnTo>
                  <a:lnTo>
                    <a:pt x="9709" y="359"/>
                  </a:lnTo>
                  <a:lnTo>
                    <a:pt x="9571" y="179"/>
                  </a:lnTo>
                  <a:lnTo>
                    <a:pt x="9447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4707100" y="2361025"/>
              <a:ext cx="240675" cy="76900"/>
            </a:xfrm>
            <a:custGeom>
              <a:avLst/>
              <a:gdLst/>
              <a:ahLst/>
              <a:cxnLst/>
              <a:rect l="0" t="0" r="0" b="0"/>
              <a:pathLst>
                <a:path w="9627" h="3076" extrusionOk="0">
                  <a:moveTo>
                    <a:pt x="0" y="0"/>
                  </a:moveTo>
                  <a:lnTo>
                    <a:pt x="166" y="331"/>
                  </a:lnTo>
                  <a:lnTo>
                    <a:pt x="359" y="648"/>
                  </a:lnTo>
                  <a:lnTo>
                    <a:pt x="566" y="952"/>
                  </a:lnTo>
                  <a:lnTo>
                    <a:pt x="800" y="1241"/>
                  </a:lnTo>
                  <a:lnTo>
                    <a:pt x="1062" y="1517"/>
                  </a:lnTo>
                  <a:lnTo>
                    <a:pt x="1324" y="1765"/>
                  </a:lnTo>
                  <a:lnTo>
                    <a:pt x="1614" y="2000"/>
                  </a:lnTo>
                  <a:lnTo>
                    <a:pt x="1917" y="2220"/>
                  </a:lnTo>
                  <a:lnTo>
                    <a:pt x="2234" y="2413"/>
                  </a:lnTo>
                  <a:lnTo>
                    <a:pt x="2579" y="2579"/>
                  </a:lnTo>
                  <a:lnTo>
                    <a:pt x="2924" y="2731"/>
                  </a:lnTo>
                  <a:lnTo>
                    <a:pt x="3283" y="2841"/>
                  </a:lnTo>
                  <a:lnTo>
                    <a:pt x="3655" y="2937"/>
                  </a:lnTo>
                  <a:lnTo>
                    <a:pt x="4027" y="3006"/>
                  </a:lnTo>
                  <a:lnTo>
                    <a:pt x="4413" y="3062"/>
                  </a:lnTo>
                  <a:lnTo>
                    <a:pt x="4813" y="3075"/>
                  </a:lnTo>
                  <a:lnTo>
                    <a:pt x="5213" y="3062"/>
                  </a:lnTo>
                  <a:lnTo>
                    <a:pt x="5599" y="3006"/>
                  </a:lnTo>
                  <a:lnTo>
                    <a:pt x="5972" y="2937"/>
                  </a:lnTo>
                  <a:lnTo>
                    <a:pt x="6344" y="2841"/>
                  </a:lnTo>
                  <a:lnTo>
                    <a:pt x="6703" y="2731"/>
                  </a:lnTo>
                  <a:lnTo>
                    <a:pt x="7047" y="2579"/>
                  </a:lnTo>
                  <a:lnTo>
                    <a:pt x="7378" y="2413"/>
                  </a:lnTo>
                  <a:lnTo>
                    <a:pt x="7709" y="2220"/>
                  </a:lnTo>
                  <a:lnTo>
                    <a:pt x="8013" y="2000"/>
                  </a:lnTo>
                  <a:lnTo>
                    <a:pt x="8302" y="1765"/>
                  </a:lnTo>
                  <a:lnTo>
                    <a:pt x="8564" y="1517"/>
                  </a:lnTo>
                  <a:lnTo>
                    <a:pt x="8827" y="1241"/>
                  </a:lnTo>
                  <a:lnTo>
                    <a:pt x="9061" y="952"/>
                  </a:lnTo>
                  <a:lnTo>
                    <a:pt x="9268" y="648"/>
                  </a:lnTo>
                  <a:lnTo>
                    <a:pt x="9461" y="331"/>
                  </a:lnTo>
                  <a:lnTo>
                    <a:pt x="9626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4" name="Shape 224"/>
          <p:cNvGrpSpPr/>
          <p:nvPr/>
        </p:nvGrpSpPr>
        <p:grpSpPr>
          <a:xfrm>
            <a:off x="1009650" y="1352600"/>
            <a:ext cx="7207887" cy="4261336"/>
            <a:chOff x="1009650" y="1014450"/>
            <a:chExt cx="7207887" cy="3196002"/>
          </a:xfrm>
        </p:grpSpPr>
        <p:sp>
          <p:nvSpPr>
            <p:cNvPr id="225" name="Shape 225"/>
            <p:cNvSpPr/>
            <p:nvPr/>
          </p:nvSpPr>
          <p:spPr>
            <a:xfrm flipH="1">
              <a:off x="1092836" y="1095852"/>
              <a:ext cx="7124700" cy="3114600"/>
            </a:xfrm>
            <a:prstGeom prst="corner">
              <a:avLst>
                <a:gd name="adj1" fmla="val 2580"/>
                <a:gd name="adj2" fmla="val 2665"/>
              </a:avLst>
            </a:pr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009650" y="1014450"/>
              <a:ext cx="7124700" cy="3114600"/>
            </a:xfrm>
            <a:prstGeom prst="rect">
              <a:avLst/>
            </a:prstGeom>
            <a:solidFill>
              <a:srgbClr val="FFFFFF">
                <a:alpha val="7423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1009650" y="274633"/>
            <a:ext cx="7121100" cy="1143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242350" y="1600200"/>
            <a:ext cx="3232200" cy="364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body" idx="2"/>
          </p:nvPr>
        </p:nvSpPr>
        <p:spPr>
          <a:xfrm>
            <a:off x="4669326" y="1600200"/>
            <a:ext cx="3232200" cy="364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grpSp>
        <p:nvGrpSpPr>
          <p:cNvPr id="230" name="Shape 230"/>
          <p:cNvGrpSpPr/>
          <p:nvPr/>
        </p:nvGrpSpPr>
        <p:grpSpPr>
          <a:xfrm rot="426778" flipH="1">
            <a:off x="7599828" y="4923917"/>
            <a:ext cx="1143338" cy="1438724"/>
            <a:chOff x="5333200" y="3132625"/>
            <a:chExt cx="177925" cy="167925"/>
          </a:xfrm>
        </p:grpSpPr>
        <p:sp>
          <p:nvSpPr>
            <p:cNvPr id="231" name="Shape 231"/>
            <p:cNvSpPr/>
            <p:nvPr/>
          </p:nvSpPr>
          <p:spPr>
            <a:xfrm>
              <a:off x="5418375" y="3132625"/>
              <a:ext cx="30350" cy="42075"/>
            </a:xfrm>
            <a:custGeom>
              <a:avLst/>
              <a:gdLst/>
              <a:ahLst/>
              <a:cxnLst/>
              <a:rect l="0" t="0" r="0" b="0"/>
              <a:pathLst>
                <a:path w="1214" h="1683" extrusionOk="0">
                  <a:moveTo>
                    <a:pt x="414" y="0"/>
                  </a:moveTo>
                  <a:lnTo>
                    <a:pt x="386" y="14"/>
                  </a:lnTo>
                  <a:lnTo>
                    <a:pt x="345" y="42"/>
                  </a:lnTo>
                  <a:lnTo>
                    <a:pt x="317" y="83"/>
                  </a:lnTo>
                  <a:lnTo>
                    <a:pt x="317" y="138"/>
                  </a:lnTo>
                  <a:lnTo>
                    <a:pt x="359" y="345"/>
                  </a:lnTo>
                  <a:lnTo>
                    <a:pt x="372" y="469"/>
                  </a:lnTo>
                  <a:lnTo>
                    <a:pt x="372" y="579"/>
                  </a:lnTo>
                  <a:lnTo>
                    <a:pt x="359" y="690"/>
                  </a:lnTo>
                  <a:lnTo>
                    <a:pt x="331" y="786"/>
                  </a:lnTo>
                  <a:lnTo>
                    <a:pt x="290" y="883"/>
                  </a:lnTo>
                  <a:lnTo>
                    <a:pt x="221" y="966"/>
                  </a:lnTo>
                  <a:lnTo>
                    <a:pt x="97" y="924"/>
                  </a:lnTo>
                  <a:lnTo>
                    <a:pt x="83" y="1048"/>
                  </a:lnTo>
                  <a:lnTo>
                    <a:pt x="55" y="1172"/>
                  </a:lnTo>
                  <a:lnTo>
                    <a:pt x="0" y="1297"/>
                  </a:lnTo>
                  <a:lnTo>
                    <a:pt x="97" y="1324"/>
                  </a:lnTo>
                  <a:lnTo>
                    <a:pt x="179" y="1366"/>
                  </a:lnTo>
                  <a:lnTo>
                    <a:pt x="235" y="1434"/>
                  </a:lnTo>
                  <a:lnTo>
                    <a:pt x="262" y="1476"/>
                  </a:lnTo>
                  <a:lnTo>
                    <a:pt x="276" y="1517"/>
                  </a:lnTo>
                  <a:lnTo>
                    <a:pt x="372" y="1490"/>
                  </a:lnTo>
                  <a:lnTo>
                    <a:pt x="469" y="1476"/>
                  </a:lnTo>
                  <a:lnTo>
                    <a:pt x="552" y="1476"/>
                  </a:lnTo>
                  <a:lnTo>
                    <a:pt x="635" y="1490"/>
                  </a:lnTo>
                  <a:lnTo>
                    <a:pt x="717" y="1517"/>
                  </a:lnTo>
                  <a:lnTo>
                    <a:pt x="800" y="1559"/>
                  </a:lnTo>
                  <a:lnTo>
                    <a:pt x="855" y="1614"/>
                  </a:lnTo>
                  <a:lnTo>
                    <a:pt x="910" y="1683"/>
                  </a:lnTo>
                  <a:lnTo>
                    <a:pt x="993" y="1586"/>
                  </a:lnTo>
                  <a:lnTo>
                    <a:pt x="1034" y="1545"/>
                  </a:lnTo>
                  <a:lnTo>
                    <a:pt x="1076" y="1517"/>
                  </a:lnTo>
                  <a:lnTo>
                    <a:pt x="1159" y="1490"/>
                  </a:lnTo>
                  <a:lnTo>
                    <a:pt x="1214" y="1490"/>
                  </a:lnTo>
                  <a:lnTo>
                    <a:pt x="1131" y="1407"/>
                  </a:lnTo>
                  <a:lnTo>
                    <a:pt x="1090" y="1338"/>
                  </a:lnTo>
                  <a:lnTo>
                    <a:pt x="1048" y="1283"/>
                  </a:lnTo>
                  <a:lnTo>
                    <a:pt x="1034" y="1214"/>
                  </a:lnTo>
                  <a:lnTo>
                    <a:pt x="1021" y="1159"/>
                  </a:lnTo>
                  <a:lnTo>
                    <a:pt x="1007" y="1159"/>
                  </a:lnTo>
                  <a:lnTo>
                    <a:pt x="938" y="938"/>
                  </a:lnTo>
                  <a:lnTo>
                    <a:pt x="910" y="828"/>
                  </a:lnTo>
                  <a:lnTo>
                    <a:pt x="883" y="717"/>
                  </a:lnTo>
                  <a:lnTo>
                    <a:pt x="883" y="607"/>
                  </a:lnTo>
                  <a:lnTo>
                    <a:pt x="883" y="497"/>
                  </a:lnTo>
                  <a:lnTo>
                    <a:pt x="910" y="400"/>
                  </a:lnTo>
                  <a:lnTo>
                    <a:pt x="979" y="304"/>
                  </a:lnTo>
                  <a:lnTo>
                    <a:pt x="993" y="276"/>
                  </a:lnTo>
                  <a:lnTo>
                    <a:pt x="1007" y="248"/>
                  </a:lnTo>
                  <a:lnTo>
                    <a:pt x="993" y="193"/>
                  </a:lnTo>
                  <a:lnTo>
                    <a:pt x="966" y="152"/>
                  </a:lnTo>
                  <a:lnTo>
                    <a:pt x="910" y="124"/>
                  </a:lnTo>
                  <a:lnTo>
                    <a:pt x="786" y="111"/>
                  </a:lnTo>
                  <a:lnTo>
                    <a:pt x="676" y="83"/>
                  </a:lnTo>
                  <a:lnTo>
                    <a:pt x="441" y="14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5466625" y="3212600"/>
              <a:ext cx="23125" cy="81400"/>
            </a:xfrm>
            <a:custGeom>
              <a:avLst/>
              <a:gdLst/>
              <a:ahLst/>
              <a:cxnLst/>
              <a:rect l="0" t="0" r="0" b="0"/>
              <a:pathLst>
                <a:path w="925" h="3256" extrusionOk="0">
                  <a:moveTo>
                    <a:pt x="718" y="1"/>
                  </a:moveTo>
                  <a:lnTo>
                    <a:pt x="111" y="1035"/>
                  </a:lnTo>
                  <a:lnTo>
                    <a:pt x="1" y="994"/>
                  </a:lnTo>
                  <a:lnTo>
                    <a:pt x="1" y="994"/>
                  </a:lnTo>
                  <a:lnTo>
                    <a:pt x="70" y="1656"/>
                  </a:lnTo>
                  <a:lnTo>
                    <a:pt x="304" y="1545"/>
                  </a:lnTo>
                  <a:lnTo>
                    <a:pt x="428" y="1490"/>
                  </a:lnTo>
                  <a:lnTo>
                    <a:pt x="539" y="1407"/>
                  </a:lnTo>
                  <a:lnTo>
                    <a:pt x="635" y="1325"/>
                  </a:lnTo>
                  <a:lnTo>
                    <a:pt x="732" y="1242"/>
                  </a:lnTo>
                  <a:lnTo>
                    <a:pt x="828" y="1145"/>
                  </a:lnTo>
                  <a:lnTo>
                    <a:pt x="911" y="1035"/>
                  </a:lnTo>
                  <a:lnTo>
                    <a:pt x="870" y="1187"/>
                  </a:lnTo>
                  <a:lnTo>
                    <a:pt x="815" y="1352"/>
                  </a:lnTo>
                  <a:lnTo>
                    <a:pt x="746" y="1545"/>
                  </a:lnTo>
                  <a:lnTo>
                    <a:pt x="635" y="1766"/>
                  </a:lnTo>
                  <a:lnTo>
                    <a:pt x="566" y="1876"/>
                  </a:lnTo>
                  <a:lnTo>
                    <a:pt x="497" y="1987"/>
                  </a:lnTo>
                  <a:lnTo>
                    <a:pt x="415" y="2083"/>
                  </a:lnTo>
                  <a:lnTo>
                    <a:pt x="318" y="2180"/>
                  </a:lnTo>
                  <a:lnTo>
                    <a:pt x="222" y="2276"/>
                  </a:lnTo>
                  <a:lnTo>
                    <a:pt x="97" y="2359"/>
                  </a:lnTo>
                  <a:lnTo>
                    <a:pt x="97" y="2580"/>
                  </a:lnTo>
                  <a:lnTo>
                    <a:pt x="84" y="2814"/>
                  </a:lnTo>
                  <a:lnTo>
                    <a:pt x="70" y="3035"/>
                  </a:lnTo>
                  <a:lnTo>
                    <a:pt x="28" y="3255"/>
                  </a:lnTo>
                  <a:lnTo>
                    <a:pt x="222" y="3186"/>
                  </a:lnTo>
                  <a:lnTo>
                    <a:pt x="387" y="3104"/>
                  </a:lnTo>
                  <a:lnTo>
                    <a:pt x="553" y="3007"/>
                  </a:lnTo>
                  <a:lnTo>
                    <a:pt x="718" y="2897"/>
                  </a:lnTo>
                  <a:lnTo>
                    <a:pt x="787" y="2552"/>
                  </a:lnTo>
                  <a:lnTo>
                    <a:pt x="856" y="2207"/>
                  </a:lnTo>
                  <a:lnTo>
                    <a:pt x="897" y="1876"/>
                  </a:lnTo>
                  <a:lnTo>
                    <a:pt x="925" y="1545"/>
                  </a:lnTo>
                  <a:lnTo>
                    <a:pt x="925" y="1201"/>
                  </a:lnTo>
                  <a:lnTo>
                    <a:pt x="897" y="856"/>
                  </a:lnTo>
                  <a:lnTo>
                    <a:pt x="842" y="511"/>
                  </a:lnTo>
                  <a:lnTo>
                    <a:pt x="759" y="166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5447675" y="3161225"/>
              <a:ext cx="63450" cy="121750"/>
            </a:xfrm>
            <a:custGeom>
              <a:avLst/>
              <a:gdLst/>
              <a:ahLst/>
              <a:cxnLst/>
              <a:rect l="0" t="0" r="0" b="0"/>
              <a:pathLst>
                <a:path w="2538" h="4870" extrusionOk="0">
                  <a:moveTo>
                    <a:pt x="0" y="1"/>
                  </a:moveTo>
                  <a:lnTo>
                    <a:pt x="14" y="84"/>
                  </a:lnTo>
                  <a:lnTo>
                    <a:pt x="56" y="153"/>
                  </a:lnTo>
                  <a:lnTo>
                    <a:pt x="111" y="222"/>
                  </a:lnTo>
                  <a:lnTo>
                    <a:pt x="180" y="263"/>
                  </a:lnTo>
                  <a:lnTo>
                    <a:pt x="318" y="359"/>
                  </a:lnTo>
                  <a:lnTo>
                    <a:pt x="455" y="456"/>
                  </a:lnTo>
                  <a:lnTo>
                    <a:pt x="469" y="470"/>
                  </a:lnTo>
                  <a:lnTo>
                    <a:pt x="483" y="456"/>
                  </a:lnTo>
                  <a:lnTo>
                    <a:pt x="593" y="511"/>
                  </a:lnTo>
                  <a:lnTo>
                    <a:pt x="690" y="580"/>
                  </a:lnTo>
                  <a:lnTo>
                    <a:pt x="786" y="649"/>
                  </a:lnTo>
                  <a:lnTo>
                    <a:pt x="883" y="732"/>
                  </a:lnTo>
                  <a:lnTo>
                    <a:pt x="966" y="828"/>
                  </a:lnTo>
                  <a:lnTo>
                    <a:pt x="1048" y="939"/>
                  </a:lnTo>
                  <a:lnTo>
                    <a:pt x="1186" y="1159"/>
                  </a:lnTo>
                  <a:lnTo>
                    <a:pt x="1324" y="1408"/>
                  </a:lnTo>
                  <a:lnTo>
                    <a:pt x="1421" y="1656"/>
                  </a:lnTo>
                  <a:lnTo>
                    <a:pt x="1517" y="1890"/>
                  </a:lnTo>
                  <a:lnTo>
                    <a:pt x="1586" y="2125"/>
                  </a:lnTo>
                  <a:lnTo>
                    <a:pt x="1683" y="2442"/>
                  </a:lnTo>
                  <a:lnTo>
                    <a:pt x="1752" y="2787"/>
                  </a:lnTo>
                  <a:lnTo>
                    <a:pt x="1793" y="3145"/>
                  </a:lnTo>
                  <a:lnTo>
                    <a:pt x="1807" y="3490"/>
                  </a:lnTo>
                  <a:lnTo>
                    <a:pt x="1793" y="3849"/>
                  </a:lnTo>
                  <a:lnTo>
                    <a:pt x="1752" y="4207"/>
                  </a:lnTo>
                  <a:lnTo>
                    <a:pt x="1724" y="4373"/>
                  </a:lnTo>
                  <a:lnTo>
                    <a:pt x="1683" y="4538"/>
                  </a:lnTo>
                  <a:lnTo>
                    <a:pt x="1641" y="4704"/>
                  </a:lnTo>
                  <a:lnTo>
                    <a:pt x="1586" y="4869"/>
                  </a:lnTo>
                  <a:lnTo>
                    <a:pt x="1697" y="4773"/>
                  </a:lnTo>
                  <a:lnTo>
                    <a:pt x="1807" y="4662"/>
                  </a:lnTo>
                  <a:lnTo>
                    <a:pt x="1917" y="4552"/>
                  </a:lnTo>
                  <a:lnTo>
                    <a:pt x="2014" y="4442"/>
                  </a:lnTo>
                  <a:lnTo>
                    <a:pt x="2110" y="4317"/>
                  </a:lnTo>
                  <a:lnTo>
                    <a:pt x="2193" y="4180"/>
                  </a:lnTo>
                  <a:lnTo>
                    <a:pt x="2262" y="4055"/>
                  </a:lnTo>
                  <a:lnTo>
                    <a:pt x="2331" y="3917"/>
                  </a:lnTo>
                  <a:lnTo>
                    <a:pt x="2386" y="3766"/>
                  </a:lnTo>
                  <a:lnTo>
                    <a:pt x="2441" y="3614"/>
                  </a:lnTo>
                  <a:lnTo>
                    <a:pt x="2483" y="3462"/>
                  </a:lnTo>
                  <a:lnTo>
                    <a:pt x="2510" y="3311"/>
                  </a:lnTo>
                  <a:lnTo>
                    <a:pt x="2524" y="3145"/>
                  </a:lnTo>
                  <a:lnTo>
                    <a:pt x="2538" y="2980"/>
                  </a:lnTo>
                  <a:lnTo>
                    <a:pt x="2538" y="2800"/>
                  </a:lnTo>
                  <a:lnTo>
                    <a:pt x="2524" y="2635"/>
                  </a:lnTo>
                  <a:lnTo>
                    <a:pt x="2497" y="2400"/>
                  </a:lnTo>
                  <a:lnTo>
                    <a:pt x="2441" y="2152"/>
                  </a:lnTo>
                  <a:lnTo>
                    <a:pt x="2372" y="1918"/>
                  </a:lnTo>
                  <a:lnTo>
                    <a:pt x="2276" y="1683"/>
                  </a:lnTo>
                  <a:lnTo>
                    <a:pt x="2166" y="1463"/>
                  </a:lnTo>
                  <a:lnTo>
                    <a:pt x="2028" y="1242"/>
                  </a:lnTo>
                  <a:lnTo>
                    <a:pt x="1890" y="1035"/>
                  </a:lnTo>
                  <a:lnTo>
                    <a:pt x="1724" y="828"/>
                  </a:lnTo>
                  <a:lnTo>
                    <a:pt x="1545" y="649"/>
                  </a:lnTo>
                  <a:lnTo>
                    <a:pt x="1366" y="484"/>
                  </a:lnTo>
                  <a:lnTo>
                    <a:pt x="1159" y="346"/>
                  </a:lnTo>
                  <a:lnTo>
                    <a:pt x="952" y="222"/>
                  </a:lnTo>
                  <a:lnTo>
                    <a:pt x="718" y="125"/>
                  </a:lnTo>
                  <a:lnTo>
                    <a:pt x="483" y="56"/>
                  </a:lnTo>
                  <a:lnTo>
                    <a:pt x="249" y="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5448350" y="3173300"/>
              <a:ext cx="35550" cy="47250"/>
            </a:xfrm>
            <a:custGeom>
              <a:avLst/>
              <a:gdLst/>
              <a:ahLst/>
              <a:cxnLst/>
              <a:rect l="0" t="0" r="0" b="0"/>
              <a:pathLst>
                <a:path w="1422" h="1890" extrusionOk="0">
                  <a:moveTo>
                    <a:pt x="442" y="1"/>
                  </a:moveTo>
                  <a:lnTo>
                    <a:pt x="442" y="28"/>
                  </a:lnTo>
                  <a:lnTo>
                    <a:pt x="442" y="42"/>
                  </a:lnTo>
                  <a:lnTo>
                    <a:pt x="415" y="69"/>
                  </a:lnTo>
                  <a:lnTo>
                    <a:pt x="304" y="69"/>
                  </a:lnTo>
                  <a:lnTo>
                    <a:pt x="222" y="42"/>
                  </a:lnTo>
                  <a:lnTo>
                    <a:pt x="153" y="28"/>
                  </a:lnTo>
                  <a:lnTo>
                    <a:pt x="97" y="28"/>
                  </a:lnTo>
                  <a:lnTo>
                    <a:pt x="42" y="42"/>
                  </a:lnTo>
                  <a:lnTo>
                    <a:pt x="1" y="56"/>
                  </a:lnTo>
                  <a:lnTo>
                    <a:pt x="70" y="166"/>
                  </a:lnTo>
                  <a:lnTo>
                    <a:pt x="139" y="276"/>
                  </a:lnTo>
                  <a:lnTo>
                    <a:pt x="208" y="400"/>
                  </a:lnTo>
                  <a:lnTo>
                    <a:pt x="249" y="525"/>
                  </a:lnTo>
                  <a:lnTo>
                    <a:pt x="346" y="787"/>
                  </a:lnTo>
                  <a:lnTo>
                    <a:pt x="428" y="1035"/>
                  </a:lnTo>
                  <a:lnTo>
                    <a:pt x="539" y="1462"/>
                  </a:lnTo>
                  <a:lnTo>
                    <a:pt x="622" y="1890"/>
                  </a:lnTo>
                  <a:lnTo>
                    <a:pt x="1008" y="1683"/>
                  </a:lnTo>
                  <a:lnTo>
                    <a:pt x="1215" y="1600"/>
                  </a:lnTo>
                  <a:lnTo>
                    <a:pt x="1421" y="1504"/>
                  </a:lnTo>
                  <a:lnTo>
                    <a:pt x="1339" y="1297"/>
                  </a:lnTo>
                  <a:lnTo>
                    <a:pt x="1256" y="1090"/>
                  </a:lnTo>
                  <a:lnTo>
                    <a:pt x="1146" y="883"/>
                  </a:lnTo>
                  <a:lnTo>
                    <a:pt x="1035" y="690"/>
                  </a:lnTo>
                  <a:lnTo>
                    <a:pt x="911" y="497"/>
                  </a:lnTo>
                  <a:lnTo>
                    <a:pt x="773" y="318"/>
                  </a:lnTo>
                  <a:lnTo>
                    <a:pt x="608" y="152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5419400" y="3175025"/>
              <a:ext cx="45875" cy="97250"/>
            </a:xfrm>
            <a:custGeom>
              <a:avLst/>
              <a:gdLst/>
              <a:ahLst/>
              <a:cxnLst/>
              <a:rect l="0" t="0" r="0" b="0"/>
              <a:pathLst>
                <a:path w="1835" h="3890" extrusionOk="0">
                  <a:moveTo>
                    <a:pt x="718" y="2607"/>
                  </a:moveTo>
                  <a:lnTo>
                    <a:pt x="925" y="3048"/>
                  </a:lnTo>
                  <a:lnTo>
                    <a:pt x="456" y="3048"/>
                  </a:lnTo>
                  <a:lnTo>
                    <a:pt x="718" y="2607"/>
                  </a:lnTo>
                  <a:close/>
                  <a:moveTo>
                    <a:pt x="552" y="0"/>
                  </a:moveTo>
                  <a:lnTo>
                    <a:pt x="304" y="1049"/>
                  </a:lnTo>
                  <a:lnTo>
                    <a:pt x="194" y="1573"/>
                  </a:lnTo>
                  <a:lnTo>
                    <a:pt x="97" y="2111"/>
                  </a:lnTo>
                  <a:lnTo>
                    <a:pt x="290" y="2235"/>
                  </a:lnTo>
                  <a:lnTo>
                    <a:pt x="456" y="2386"/>
                  </a:lnTo>
                  <a:lnTo>
                    <a:pt x="56" y="2469"/>
                  </a:lnTo>
                  <a:lnTo>
                    <a:pt x="28" y="2786"/>
                  </a:lnTo>
                  <a:lnTo>
                    <a:pt x="1" y="3117"/>
                  </a:lnTo>
                  <a:lnTo>
                    <a:pt x="1" y="3503"/>
                  </a:lnTo>
                  <a:lnTo>
                    <a:pt x="1" y="3890"/>
                  </a:lnTo>
                  <a:lnTo>
                    <a:pt x="97" y="3890"/>
                  </a:lnTo>
                  <a:lnTo>
                    <a:pt x="180" y="3876"/>
                  </a:lnTo>
                  <a:lnTo>
                    <a:pt x="263" y="3862"/>
                  </a:lnTo>
                  <a:lnTo>
                    <a:pt x="331" y="3834"/>
                  </a:lnTo>
                  <a:lnTo>
                    <a:pt x="331" y="3407"/>
                  </a:lnTo>
                  <a:lnTo>
                    <a:pt x="469" y="3421"/>
                  </a:lnTo>
                  <a:lnTo>
                    <a:pt x="814" y="3407"/>
                  </a:lnTo>
                  <a:lnTo>
                    <a:pt x="1049" y="3379"/>
                  </a:lnTo>
                  <a:lnTo>
                    <a:pt x="1297" y="3352"/>
                  </a:lnTo>
                  <a:lnTo>
                    <a:pt x="1573" y="3283"/>
                  </a:lnTo>
                  <a:lnTo>
                    <a:pt x="1835" y="3214"/>
                  </a:lnTo>
                  <a:lnTo>
                    <a:pt x="1793" y="2704"/>
                  </a:lnTo>
                  <a:lnTo>
                    <a:pt x="1766" y="2469"/>
                  </a:lnTo>
                  <a:lnTo>
                    <a:pt x="1104" y="2248"/>
                  </a:lnTo>
                  <a:lnTo>
                    <a:pt x="1269" y="2138"/>
                  </a:lnTo>
                  <a:lnTo>
                    <a:pt x="1449" y="2014"/>
                  </a:lnTo>
                  <a:lnTo>
                    <a:pt x="1697" y="1862"/>
                  </a:lnTo>
                  <a:lnTo>
                    <a:pt x="1642" y="1517"/>
                  </a:lnTo>
                  <a:lnTo>
                    <a:pt x="1573" y="1159"/>
                  </a:lnTo>
                  <a:lnTo>
                    <a:pt x="1476" y="869"/>
                  </a:lnTo>
                  <a:lnTo>
                    <a:pt x="1380" y="566"/>
                  </a:lnTo>
                  <a:lnTo>
                    <a:pt x="1255" y="290"/>
                  </a:lnTo>
                  <a:lnTo>
                    <a:pt x="1118" y="0"/>
                  </a:lnTo>
                  <a:lnTo>
                    <a:pt x="1062" y="56"/>
                  </a:lnTo>
                  <a:lnTo>
                    <a:pt x="1021" y="111"/>
                  </a:lnTo>
                  <a:lnTo>
                    <a:pt x="980" y="180"/>
                  </a:lnTo>
                  <a:lnTo>
                    <a:pt x="952" y="263"/>
                  </a:lnTo>
                  <a:lnTo>
                    <a:pt x="952" y="290"/>
                  </a:lnTo>
                  <a:lnTo>
                    <a:pt x="925" y="318"/>
                  </a:lnTo>
                  <a:lnTo>
                    <a:pt x="897" y="331"/>
                  </a:lnTo>
                  <a:lnTo>
                    <a:pt x="842" y="331"/>
                  </a:lnTo>
                  <a:lnTo>
                    <a:pt x="814" y="318"/>
                  </a:lnTo>
                  <a:lnTo>
                    <a:pt x="787" y="290"/>
                  </a:lnTo>
                  <a:lnTo>
                    <a:pt x="787" y="263"/>
                  </a:lnTo>
                  <a:lnTo>
                    <a:pt x="745" y="152"/>
                  </a:lnTo>
                  <a:lnTo>
                    <a:pt x="704" y="69"/>
                  </a:lnTo>
                  <a:lnTo>
                    <a:pt x="635" y="28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5419750" y="3262950"/>
              <a:ext cx="46225" cy="37600"/>
            </a:xfrm>
            <a:custGeom>
              <a:avLst/>
              <a:gdLst/>
              <a:ahLst/>
              <a:cxnLst/>
              <a:rect l="0" t="0" r="0" b="0"/>
              <a:pathLst>
                <a:path w="1849" h="1504" extrusionOk="0">
                  <a:moveTo>
                    <a:pt x="1766" y="0"/>
                  </a:moveTo>
                  <a:lnTo>
                    <a:pt x="979" y="235"/>
                  </a:lnTo>
                  <a:lnTo>
                    <a:pt x="979" y="621"/>
                  </a:lnTo>
                  <a:lnTo>
                    <a:pt x="897" y="648"/>
                  </a:lnTo>
                  <a:lnTo>
                    <a:pt x="690" y="676"/>
                  </a:lnTo>
                  <a:lnTo>
                    <a:pt x="538" y="690"/>
                  </a:lnTo>
                  <a:lnTo>
                    <a:pt x="373" y="690"/>
                  </a:lnTo>
                  <a:lnTo>
                    <a:pt x="193" y="676"/>
                  </a:lnTo>
                  <a:lnTo>
                    <a:pt x="0" y="648"/>
                  </a:lnTo>
                  <a:lnTo>
                    <a:pt x="42" y="1159"/>
                  </a:lnTo>
                  <a:lnTo>
                    <a:pt x="55" y="1490"/>
                  </a:lnTo>
                  <a:lnTo>
                    <a:pt x="455" y="1503"/>
                  </a:lnTo>
                  <a:lnTo>
                    <a:pt x="842" y="1476"/>
                  </a:lnTo>
                  <a:lnTo>
                    <a:pt x="1035" y="1462"/>
                  </a:lnTo>
                  <a:lnTo>
                    <a:pt x="1228" y="1421"/>
                  </a:lnTo>
                  <a:lnTo>
                    <a:pt x="1421" y="1393"/>
                  </a:lnTo>
                  <a:lnTo>
                    <a:pt x="1614" y="1338"/>
                  </a:lnTo>
                  <a:lnTo>
                    <a:pt x="1779" y="1297"/>
                  </a:lnTo>
                  <a:lnTo>
                    <a:pt x="1807" y="1076"/>
                  </a:lnTo>
                  <a:lnTo>
                    <a:pt x="1821" y="855"/>
                  </a:lnTo>
                  <a:lnTo>
                    <a:pt x="1848" y="414"/>
                  </a:lnTo>
                  <a:lnTo>
                    <a:pt x="1848" y="414"/>
                  </a:lnTo>
                  <a:lnTo>
                    <a:pt x="1779" y="441"/>
                  </a:lnTo>
                  <a:lnTo>
                    <a:pt x="1766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5385275" y="3170550"/>
              <a:ext cx="46550" cy="101725"/>
            </a:xfrm>
            <a:custGeom>
              <a:avLst/>
              <a:gdLst/>
              <a:ahLst/>
              <a:cxnLst/>
              <a:rect l="0" t="0" r="0" b="0"/>
              <a:pathLst>
                <a:path w="1862" h="4069" extrusionOk="0">
                  <a:moveTo>
                    <a:pt x="1186" y="0"/>
                  </a:moveTo>
                  <a:lnTo>
                    <a:pt x="1035" y="207"/>
                  </a:lnTo>
                  <a:lnTo>
                    <a:pt x="869" y="414"/>
                  </a:lnTo>
                  <a:lnTo>
                    <a:pt x="717" y="621"/>
                  </a:lnTo>
                  <a:lnTo>
                    <a:pt x="648" y="731"/>
                  </a:lnTo>
                  <a:lnTo>
                    <a:pt x="579" y="841"/>
                  </a:lnTo>
                  <a:lnTo>
                    <a:pt x="428" y="1159"/>
                  </a:lnTo>
                  <a:lnTo>
                    <a:pt x="304" y="1476"/>
                  </a:lnTo>
                  <a:lnTo>
                    <a:pt x="193" y="1793"/>
                  </a:lnTo>
                  <a:lnTo>
                    <a:pt x="97" y="2124"/>
                  </a:lnTo>
                  <a:lnTo>
                    <a:pt x="0" y="2524"/>
                  </a:lnTo>
                  <a:lnTo>
                    <a:pt x="28" y="2607"/>
                  </a:lnTo>
                  <a:lnTo>
                    <a:pt x="69" y="2703"/>
                  </a:lnTo>
                  <a:lnTo>
                    <a:pt x="138" y="2827"/>
                  </a:lnTo>
                  <a:lnTo>
                    <a:pt x="221" y="2965"/>
                  </a:lnTo>
                  <a:lnTo>
                    <a:pt x="345" y="3103"/>
                  </a:lnTo>
                  <a:lnTo>
                    <a:pt x="510" y="3241"/>
                  </a:lnTo>
                  <a:lnTo>
                    <a:pt x="593" y="3296"/>
                  </a:lnTo>
                  <a:lnTo>
                    <a:pt x="704" y="3351"/>
                  </a:lnTo>
                  <a:lnTo>
                    <a:pt x="814" y="3407"/>
                  </a:lnTo>
                  <a:lnTo>
                    <a:pt x="938" y="3448"/>
                  </a:lnTo>
                  <a:lnTo>
                    <a:pt x="938" y="4013"/>
                  </a:lnTo>
                  <a:lnTo>
                    <a:pt x="1048" y="4041"/>
                  </a:lnTo>
                  <a:lnTo>
                    <a:pt x="1172" y="4055"/>
                  </a:lnTo>
                  <a:lnTo>
                    <a:pt x="1310" y="4069"/>
                  </a:lnTo>
                  <a:lnTo>
                    <a:pt x="1297" y="3751"/>
                  </a:lnTo>
                  <a:lnTo>
                    <a:pt x="1297" y="3434"/>
                  </a:lnTo>
                  <a:lnTo>
                    <a:pt x="1310" y="3048"/>
                  </a:lnTo>
                  <a:lnTo>
                    <a:pt x="1338" y="2662"/>
                  </a:lnTo>
                  <a:lnTo>
                    <a:pt x="1338" y="2662"/>
                  </a:lnTo>
                  <a:lnTo>
                    <a:pt x="814" y="2786"/>
                  </a:lnTo>
                  <a:lnTo>
                    <a:pt x="248" y="1779"/>
                  </a:lnTo>
                  <a:lnTo>
                    <a:pt x="248" y="1779"/>
                  </a:lnTo>
                  <a:lnTo>
                    <a:pt x="345" y="1807"/>
                  </a:lnTo>
                  <a:lnTo>
                    <a:pt x="621" y="1890"/>
                  </a:lnTo>
                  <a:lnTo>
                    <a:pt x="786" y="1959"/>
                  </a:lnTo>
                  <a:lnTo>
                    <a:pt x="979" y="2041"/>
                  </a:lnTo>
                  <a:lnTo>
                    <a:pt x="1186" y="2124"/>
                  </a:lnTo>
                  <a:lnTo>
                    <a:pt x="1393" y="2234"/>
                  </a:lnTo>
                  <a:lnTo>
                    <a:pt x="1476" y="1710"/>
                  </a:lnTo>
                  <a:lnTo>
                    <a:pt x="1572" y="1200"/>
                  </a:lnTo>
                  <a:lnTo>
                    <a:pt x="1710" y="676"/>
                  </a:lnTo>
                  <a:lnTo>
                    <a:pt x="1862" y="166"/>
                  </a:lnTo>
                  <a:lnTo>
                    <a:pt x="1793" y="179"/>
                  </a:lnTo>
                  <a:lnTo>
                    <a:pt x="1710" y="207"/>
                  </a:lnTo>
                  <a:lnTo>
                    <a:pt x="1628" y="235"/>
                  </a:lnTo>
                  <a:lnTo>
                    <a:pt x="1559" y="290"/>
                  </a:lnTo>
                  <a:lnTo>
                    <a:pt x="1531" y="304"/>
                  </a:lnTo>
                  <a:lnTo>
                    <a:pt x="1490" y="304"/>
                  </a:lnTo>
                  <a:lnTo>
                    <a:pt x="1434" y="290"/>
                  </a:lnTo>
                  <a:lnTo>
                    <a:pt x="1393" y="248"/>
                  </a:lnTo>
                  <a:lnTo>
                    <a:pt x="1379" y="221"/>
                  </a:lnTo>
                  <a:lnTo>
                    <a:pt x="1379" y="193"/>
                  </a:lnTo>
                  <a:lnTo>
                    <a:pt x="1379" y="138"/>
                  </a:lnTo>
                  <a:lnTo>
                    <a:pt x="1366" y="97"/>
                  </a:lnTo>
                  <a:lnTo>
                    <a:pt x="1352" y="69"/>
                  </a:lnTo>
                  <a:lnTo>
                    <a:pt x="1324" y="42"/>
                  </a:lnTo>
                  <a:lnTo>
                    <a:pt x="1269" y="14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5333200" y="3151925"/>
              <a:ext cx="81400" cy="135875"/>
            </a:xfrm>
            <a:custGeom>
              <a:avLst/>
              <a:gdLst/>
              <a:ahLst/>
              <a:cxnLst/>
              <a:rect l="0" t="0" r="0" b="0"/>
              <a:pathLst>
                <a:path w="3256" h="5435" extrusionOk="0">
                  <a:moveTo>
                    <a:pt x="2566" y="0"/>
                  </a:moveTo>
                  <a:lnTo>
                    <a:pt x="2345" y="14"/>
                  </a:lnTo>
                  <a:lnTo>
                    <a:pt x="2194" y="42"/>
                  </a:lnTo>
                  <a:lnTo>
                    <a:pt x="2028" y="83"/>
                  </a:lnTo>
                  <a:lnTo>
                    <a:pt x="1876" y="138"/>
                  </a:lnTo>
                  <a:lnTo>
                    <a:pt x="1738" y="194"/>
                  </a:lnTo>
                  <a:lnTo>
                    <a:pt x="1587" y="263"/>
                  </a:lnTo>
                  <a:lnTo>
                    <a:pt x="1449" y="345"/>
                  </a:lnTo>
                  <a:lnTo>
                    <a:pt x="1311" y="428"/>
                  </a:lnTo>
                  <a:lnTo>
                    <a:pt x="1187" y="525"/>
                  </a:lnTo>
                  <a:lnTo>
                    <a:pt x="1063" y="635"/>
                  </a:lnTo>
                  <a:lnTo>
                    <a:pt x="939" y="745"/>
                  </a:lnTo>
                  <a:lnTo>
                    <a:pt x="828" y="856"/>
                  </a:lnTo>
                  <a:lnTo>
                    <a:pt x="732" y="980"/>
                  </a:lnTo>
                  <a:lnTo>
                    <a:pt x="539" y="1242"/>
                  </a:lnTo>
                  <a:lnTo>
                    <a:pt x="359" y="1518"/>
                  </a:lnTo>
                  <a:lnTo>
                    <a:pt x="249" y="1766"/>
                  </a:lnTo>
                  <a:lnTo>
                    <a:pt x="152" y="2028"/>
                  </a:lnTo>
                  <a:lnTo>
                    <a:pt x="70" y="2290"/>
                  </a:lnTo>
                  <a:lnTo>
                    <a:pt x="28" y="2552"/>
                  </a:lnTo>
                  <a:lnTo>
                    <a:pt x="1" y="2814"/>
                  </a:lnTo>
                  <a:lnTo>
                    <a:pt x="15" y="3076"/>
                  </a:lnTo>
                  <a:lnTo>
                    <a:pt x="42" y="3338"/>
                  </a:lnTo>
                  <a:lnTo>
                    <a:pt x="83" y="3600"/>
                  </a:lnTo>
                  <a:lnTo>
                    <a:pt x="125" y="3283"/>
                  </a:lnTo>
                  <a:lnTo>
                    <a:pt x="166" y="2979"/>
                  </a:lnTo>
                  <a:lnTo>
                    <a:pt x="235" y="2676"/>
                  </a:lnTo>
                  <a:lnTo>
                    <a:pt x="332" y="2373"/>
                  </a:lnTo>
                  <a:lnTo>
                    <a:pt x="414" y="2166"/>
                  </a:lnTo>
                  <a:lnTo>
                    <a:pt x="497" y="1986"/>
                  </a:lnTo>
                  <a:lnTo>
                    <a:pt x="608" y="1793"/>
                  </a:lnTo>
                  <a:lnTo>
                    <a:pt x="732" y="1614"/>
                  </a:lnTo>
                  <a:lnTo>
                    <a:pt x="856" y="1449"/>
                  </a:lnTo>
                  <a:lnTo>
                    <a:pt x="1007" y="1297"/>
                  </a:lnTo>
                  <a:lnTo>
                    <a:pt x="1159" y="1159"/>
                  </a:lnTo>
                  <a:lnTo>
                    <a:pt x="1325" y="1021"/>
                  </a:lnTo>
                  <a:lnTo>
                    <a:pt x="1532" y="869"/>
                  </a:lnTo>
                  <a:lnTo>
                    <a:pt x="1738" y="731"/>
                  </a:lnTo>
                  <a:lnTo>
                    <a:pt x="1973" y="594"/>
                  </a:lnTo>
                  <a:lnTo>
                    <a:pt x="2207" y="469"/>
                  </a:lnTo>
                  <a:lnTo>
                    <a:pt x="2442" y="373"/>
                  </a:lnTo>
                  <a:lnTo>
                    <a:pt x="2566" y="331"/>
                  </a:lnTo>
                  <a:lnTo>
                    <a:pt x="2690" y="304"/>
                  </a:lnTo>
                  <a:lnTo>
                    <a:pt x="2814" y="276"/>
                  </a:lnTo>
                  <a:lnTo>
                    <a:pt x="3062" y="276"/>
                  </a:lnTo>
                  <a:lnTo>
                    <a:pt x="3186" y="290"/>
                  </a:lnTo>
                  <a:lnTo>
                    <a:pt x="3214" y="304"/>
                  </a:lnTo>
                  <a:lnTo>
                    <a:pt x="3214" y="318"/>
                  </a:lnTo>
                  <a:lnTo>
                    <a:pt x="3200" y="345"/>
                  </a:lnTo>
                  <a:lnTo>
                    <a:pt x="3186" y="345"/>
                  </a:lnTo>
                  <a:lnTo>
                    <a:pt x="2938" y="373"/>
                  </a:lnTo>
                  <a:lnTo>
                    <a:pt x="2704" y="414"/>
                  </a:lnTo>
                  <a:lnTo>
                    <a:pt x="2469" y="483"/>
                  </a:lnTo>
                  <a:lnTo>
                    <a:pt x="2235" y="566"/>
                  </a:lnTo>
                  <a:lnTo>
                    <a:pt x="2014" y="676"/>
                  </a:lnTo>
                  <a:lnTo>
                    <a:pt x="1807" y="787"/>
                  </a:lnTo>
                  <a:lnTo>
                    <a:pt x="1601" y="924"/>
                  </a:lnTo>
                  <a:lnTo>
                    <a:pt x="1407" y="1076"/>
                  </a:lnTo>
                  <a:lnTo>
                    <a:pt x="1228" y="1242"/>
                  </a:lnTo>
                  <a:lnTo>
                    <a:pt x="1049" y="1421"/>
                  </a:lnTo>
                  <a:lnTo>
                    <a:pt x="897" y="1614"/>
                  </a:lnTo>
                  <a:lnTo>
                    <a:pt x="759" y="1807"/>
                  </a:lnTo>
                  <a:lnTo>
                    <a:pt x="621" y="2014"/>
                  </a:lnTo>
                  <a:lnTo>
                    <a:pt x="511" y="2235"/>
                  </a:lnTo>
                  <a:lnTo>
                    <a:pt x="428" y="2455"/>
                  </a:lnTo>
                  <a:lnTo>
                    <a:pt x="346" y="2690"/>
                  </a:lnTo>
                  <a:lnTo>
                    <a:pt x="277" y="2979"/>
                  </a:lnTo>
                  <a:lnTo>
                    <a:pt x="221" y="3269"/>
                  </a:lnTo>
                  <a:lnTo>
                    <a:pt x="194" y="3572"/>
                  </a:lnTo>
                  <a:lnTo>
                    <a:pt x="166" y="3876"/>
                  </a:lnTo>
                  <a:lnTo>
                    <a:pt x="263" y="4083"/>
                  </a:lnTo>
                  <a:lnTo>
                    <a:pt x="373" y="4289"/>
                  </a:lnTo>
                  <a:lnTo>
                    <a:pt x="497" y="4483"/>
                  </a:lnTo>
                  <a:lnTo>
                    <a:pt x="635" y="4662"/>
                  </a:lnTo>
                  <a:lnTo>
                    <a:pt x="787" y="4841"/>
                  </a:lnTo>
                  <a:lnTo>
                    <a:pt x="966" y="5007"/>
                  </a:lnTo>
                  <a:lnTo>
                    <a:pt x="1159" y="5158"/>
                  </a:lnTo>
                  <a:lnTo>
                    <a:pt x="1380" y="5282"/>
                  </a:lnTo>
                  <a:lnTo>
                    <a:pt x="1656" y="5434"/>
                  </a:lnTo>
                  <a:lnTo>
                    <a:pt x="1669" y="5089"/>
                  </a:lnTo>
                  <a:lnTo>
                    <a:pt x="1711" y="4745"/>
                  </a:lnTo>
                  <a:lnTo>
                    <a:pt x="1766" y="4414"/>
                  </a:lnTo>
                  <a:lnTo>
                    <a:pt x="1835" y="4069"/>
                  </a:lnTo>
                  <a:lnTo>
                    <a:pt x="1973" y="3407"/>
                  </a:lnTo>
                  <a:lnTo>
                    <a:pt x="2125" y="2759"/>
                  </a:lnTo>
                  <a:lnTo>
                    <a:pt x="2221" y="2441"/>
                  </a:lnTo>
                  <a:lnTo>
                    <a:pt x="2318" y="2138"/>
                  </a:lnTo>
                  <a:lnTo>
                    <a:pt x="2442" y="1835"/>
                  </a:lnTo>
                  <a:lnTo>
                    <a:pt x="2580" y="1545"/>
                  </a:lnTo>
                  <a:lnTo>
                    <a:pt x="2690" y="1338"/>
                  </a:lnTo>
                  <a:lnTo>
                    <a:pt x="2814" y="1131"/>
                  </a:lnTo>
                  <a:lnTo>
                    <a:pt x="2897" y="1021"/>
                  </a:lnTo>
                  <a:lnTo>
                    <a:pt x="2966" y="924"/>
                  </a:lnTo>
                  <a:lnTo>
                    <a:pt x="3062" y="828"/>
                  </a:lnTo>
                  <a:lnTo>
                    <a:pt x="3145" y="759"/>
                  </a:lnTo>
                  <a:lnTo>
                    <a:pt x="3062" y="759"/>
                  </a:lnTo>
                  <a:lnTo>
                    <a:pt x="3021" y="745"/>
                  </a:lnTo>
                  <a:lnTo>
                    <a:pt x="2980" y="731"/>
                  </a:lnTo>
                  <a:lnTo>
                    <a:pt x="2938" y="704"/>
                  </a:lnTo>
                  <a:lnTo>
                    <a:pt x="2924" y="662"/>
                  </a:lnTo>
                  <a:lnTo>
                    <a:pt x="2911" y="635"/>
                  </a:lnTo>
                  <a:lnTo>
                    <a:pt x="2924" y="594"/>
                  </a:lnTo>
                  <a:lnTo>
                    <a:pt x="2938" y="552"/>
                  </a:lnTo>
                  <a:lnTo>
                    <a:pt x="2966" y="525"/>
                  </a:lnTo>
                  <a:lnTo>
                    <a:pt x="2993" y="511"/>
                  </a:lnTo>
                  <a:lnTo>
                    <a:pt x="3035" y="497"/>
                  </a:lnTo>
                  <a:lnTo>
                    <a:pt x="3131" y="511"/>
                  </a:lnTo>
                  <a:lnTo>
                    <a:pt x="3173" y="442"/>
                  </a:lnTo>
                  <a:lnTo>
                    <a:pt x="3200" y="373"/>
                  </a:lnTo>
                  <a:lnTo>
                    <a:pt x="3242" y="263"/>
                  </a:lnTo>
                  <a:lnTo>
                    <a:pt x="3255" y="180"/>
                  </a:lnTo>
                  <a:lnTo>
                    <a:pt x="3255" y="83"/>
                  </a:lnTo>
                  <a:lnTo>
                    <a:pt x="3021" y="42"/>
                  </a:lnTo>
                  <a:lnTo>
                    <a:pt x="2800" y="14"/>
                  </a:lnTo>
                  <a:lnTo>
                    <a:pt x="2566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377325" y="3234325"/>
              <a:ext cx="41750" cy="65525"/>
            </a:xfrm>
            <a:custGeom>
              <a:avLst/>
              <a:gdLst/>
              <a:ahLst/>
              <a:cxnLst/>
              <a:rect l="0" t="0" r="0" b="0"/>
              <a:pathLst>
                <a:path w="1670" h="2621" extrusionOk="0">
                  <a:moveTo>
                    <a:pt x="304" y="1"/>
                  </a:moveTo>
                  <a:lnTo>
                    <a:pt x="194" y="594"/>
                  </a:lnTo>
                  <a:lnTo>
                    <a:pt x="84" y="1187"/>
                  </a:lnTo>
                  <a:lnTo>
                    <a:pt x="56" y="1435"/>
                  </a:lnTo>
                  <a:lnTo>
                    <a:pt x="29" y="1683"/>
                  </a:lnTo>
                  <a:lnTo>
                    <a:pt x="1" y="2180"/>
                  </a:lnTo>
                  <a:lnTo>
                    <a:pt x="194" y="2276"/>
                  </a:lnTo>
                  <a:lnTo>
                    <a:pt x="401" y="2345"/>
                  </a:lnTo>
                  <a:lnTo>
                    <a:pt x="594" y="2414"/>
                  </a:lnTo>
                  <a:lnTo>
                    <a:pt x="815" y="2469"/>
                  </a:lnTo>
                  <a:lnTo>
                    <a:pt x="1022" y="2524"/>
                  </a:lnTo>
                  <a:lnTo>
                    <a:pt x="1228" y="2566"/>
                  </a:lnTo>
                  <a:lnTo>
                    <a:pt x="1449" y="2593"/>
                  </a:lnTo>
                  <a:lnTo>
                    <a:pt x="1670" y="2621"/>
                  </a:lnTo>
                  <a:lnTo>
                    <a:pt x="1670" y="2524"/>
                  </a:lnTo>
                  <a:lnTo>
                    <a:pt x="1656" y="2152"/>
                  </a:lnTo>
                  <a:lnTo>
                    <a:pt x="1642" y="1780"/>
                  </a:lnTo>
                  <a:lnTo>
                    <a:pt x="1421" y="1724"/>
                  </a:lnTo>
                  <a:lnTo>
                    <a:pt x="1311" y="1669"/>
                  </a:lnTo>
                  <a:lnTo>
                    <a:pt x="1201" y="1614"/>
                  </a:lnTo>
                  <a:lnTo>
                    <a:pt x="1104" y="1559"/>
                  </a:lnTo>
                  <a:lnTo>
                    <a:pt x="994" y="1476"/>
                  </a:lnTo>
                  <a:lnTo>
                    <a:pt x="897" y="1393"/>
                  </a:lnTo>
                  <a:lnTo>
                    <a:pt x="801" y="1297"/>
                  </a:lnTo>
                  <a:lnTo>
                    <a:pt x="718" y="1187"/>
                  </a:lnTo>
                  <a:lnTo>
                    <a:pt x="635" y="1062"/>
                  </a:lnTo>
                  <a:lnTo>
                    <a:pt x="553" y="925"/>
                  </a:lnTo>
                  <a:lnTo>
                    <a:pt x="484" y="773"/>
                  </a:lnTo>
                  <a:lnTo>
                    <a:pt x="429" y="607"/>
                  </a:lnTo>
                  <a:lnTo>
                    <a:pt x="373" y="414"/>
                  </a:lnTo>
                  <a:lnTo>
                    <a:pt x="346" y="221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0" name="Shape 240"/>
          <p:cNvGrpSpPr/>
          <p:nvPr/>
        </p:nvGrpSpPr>
        <p:grpSpPr>
          <a:xfrm rot="426778" flipH="1">
            <a:off x="7629985" y="4964129"/>
            <a:ext cx="1143338" cy="1438724"/>
            <a:chOff x="5333200" y="3132625"/>
            <a:chExt cx="177925" cy="167925"/>
          </a:xfrm>
        </p:grpSpPr>
        <p:sp>
          <p:nvSpPr>
            <p:cNvPr id="241" name="Shape 241"/>
            <p:cNvSpPr/>
            <p:nvPr/>
          </p:nvSpPr>
          <p:spPr>
            <a:xfrm>
              <a:off x="5418375" y="3132625"/>
              <a:ext cx="30350" cy="42075"/>
            </a:xfrm>
            <a:custGeom>
              <a:avLst/>
              <a:gdLst/>
              <a:ahLst/>
              <a:cxnLst/>
              <a:rect l="0" t="0" r="0" b="0"/>
              <a:pathLst>
                <a:path w="1214" h="1683" extrusionOk="0">
                  <a:moveTo>
                    <a:pt x="414" y="0"/>
                  </a:moveTo>
                  <a:lnTo>
                    <a:pt x="386" y="14"/>
                  </a:lnTo>
                  <a:lnTo>
                    <a:pt x="345" y="42"/>
                  </a:lnTo>
                  <a:lnTo>
                    <a:pt x="317" y="83"/>
                  </a:lnTo>
                  <a:lnTo>
                    <a:pt x="317" y="138"/>
                  </a:lnTo>
                  <a:lnTo>
                    <a:pt x="359" y="345"/>
                  </a:lnTo>
                  <a:lnTo>
                    <a:pt x="372" y="469"/>
                  </a:lnTo>
                  <a:lnTo>
                    <a:pt x="372" y="579"/>
                  </a:lnTo>
                  <a:lnTo>
                    <a:pt x="359" y="690"/>
                  </a:lnTo>
                  <a:lnTo>
                    <a:pt x="331" y="786"/>
                  </a:lnTo>
                  <a:lnTo>
                    <a:pt x="290" y="883"/>
                  </a:lnTo>
                  <a:lnTo>
                    <a:pt x="221" y="966"/>
                  </a:lnTo>
                  <a:lnTo>
                    <a:pt x="97" y="924"/>
                  </a:lnTo>
                  <a:lnTo>
                    <a:pt x="83" y="1048"/>
                  </a:lnTo>
                  <a:lnTo>
                    <a:pt x="55" y="1172"/>
                  </a:lnTo>
                  <a:lnTo>
                    <a:pt x="0" y="1297"/>
                  </a:lnTo>
                  <a:lnTo>
                    <a:pt x="97" y="1324"/>
                  </a:lnTo>
                  <a:lnTo>
                    <a:pt x="179" y="1366"/>
                  </a:lnTo>
                  <a:lnTo>
                    <a:pt x="235" y="1434"/>
                  </a:lnTo>
                  <a:lnTo>
                    <a:pt x="262" y="1476"/>
                  </a:lnTo>
                  <a:lnTo>
                    <a:pt x="276" y="1517"/>
                  </a:lnTo>
                  <a:lnTo>
                    <a:pt x="372" y="1490"/>
                  </a:lnTo>
                  <a:lnTo>
                    <a:pt x="469" y="1476"/>
                  </a:lnTo>
                  <a:lnTo>
                    <a:pt x="552" y="1476"/>
                  </a:lnTo>
                  <a:lnTo>
                    <a:pt x="635" y="1490"/>
                  </a:lnTo>
                  <a:lnTo>
                    <a:pt x="717" y="1517"/>
                  </a:lnTo>
                  <a:lnTo>
                    <a:pt x="800" y="1559"/>
                  </a:lnTo>
                  <a:lnTo>
                    <a:pt x="855" y="1614"/>
                  </a:lnTo>
                  <a:lnTo>
                    <a:pt x="910" y="1683"/>
                  </a:lnTo>
                  <a:lnTo>
                    <a:pt x="993" y="1586"/>
                  </a:lnTo>
                  <a:lnTo>
                    <a:pt x="1034" y="1545"/>
                  </a:lnTo>
                  <a:lnTo>
                    <a:pt x="1076" y="1517"/>
                  </a:lnTo>
                  <a:lnTo>
                    <a:pt x="1159" y="1490"/>
                  </a:lnTo>
                  <a:lnTo>
                    <a:pt x="1214" y="1490"/>
                  </a:lnTo>
                  <a:lnTo>
                    <a:pt x="1131" y="1407"/>
                  </a:lnTo>
                  <a:lnTo>
                    <a:pt x="1090" y="1338"/>
                  </a:lnTo>
                  <a:lnTo>
                    <a:pt x="1048" y="1283"/>
                  </a:lnTo>
                  <a:lnTo>
                    <a:pt x="1034" y="1214"/>
                  </a:lnTo>
                  <a:lnTo>
                    <a:pt x="1021" y="1159"/>
                  </a:lnTo>
                  <a:lnTo>
                    <a:pt x="1007" y="1159"/>
                  </a:lnTo>
                  <a:lnTo>
                    <a:pt x="938" y="938"/>
                  </a:lnTo>
                  <a:lnTo>
                    <a:pt x="910" y="828"/>
                  </a:lnTo>
                  <a:lnTo>
                    <a:pt x="883" y="717"/>
                  </a:lnTo>
                  <a:lnTo>
                    <a:pt x="883" y="607"/>
                  </a:lnTo>
                  <a:lnTo>
                    <a:pt x="883" y="497"/>
                  </a:lnTo>
                  <a:lnTo>
                    <a:pt x="910" y="400"/>
                  </a:lnTo>
                  <a:lnTo>
                    <a:pt x="979" y="304"/>
                  </a:lnTo>
                  <a:lnTo>
                    <a:pt x="993" y="276"/>
                  </a:lnTo>
                  <a:lnTo>
                    <a:pt x="1007" y="248"/>
                  </a:lnTo>
                  <a:lnTo>
                    <a:pt x="993" y="193"/>
                  </a:lnTo>
                  <a:lnTo>
                    <a:pt x="966" y="152"/>
                  </a:lnTo>
                  <a:lnTo>
                    <a:pt x="910" y="124"/>
                  </a:lnTo>
                  <a:lnTo>
                    <a:pt x="786" y="111"/>
                  </a:lnTo>
                  <a:lnTo>
                    <a:pt x="676" y="83"/>
                  </a:lnTo>
                  <a:lnTo>
                    <a:pt x="441" y="14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5466625" y="3212600"/>
              <a:ext cx="23125" cy="81400"/>
            </a:xfrm>
            <a:custGeom>
              <a:avLst/>
              <a:gdLst/>
              <a:ahLst/>
              <a:cxnLst/>
              <a:rect l="0" t="0" r="0" b="0"/>
              <a:pathLst>
                <a:path w="925" h="3256" extrusionOk="0">
                  <a:moveTo>
                    <a:pt x="718" y="1"/>
                  </a:moveTo>
                  <a:lnTo>
                    <a:pt x="111" y="1035"/>
                  </a:lnTo>
                  <a:lnTo>
                    <a:pt x="1" y="994"/>
                  </a:lnTo>
                  <a:lnTo>
                    <a:pt x="1" y="994"/>
                  </a:lnTo>
                  <a:lnTo>
                    <a:pt x="70" y="1656"/>
                  </a:lnTo>
                  <a:lnTo>
                    <a:pt x="304" y="1545"/>
                  </a:lnTo>
                  <a:lnTo>
                    <a:pt x="428" y="1490"/>
                  </a:lnTo>
                  <a:lnTo>
                    <a:pt x="539" y="1407"/>
                  </a:lnTo>
                  <a:lnTo>
                    <a:pt x="635" y="1325"/>
                  </a:lnTo>
                  <a:lnTo>
                    <a:pt x="732" y="1242"/>
                  </a:lnTo>
                  <a:lnTo>
                    <a:pt x="828" y="1145"/>
                  </a:lnTo>
                  <a:lnTo>
                    <a:pt x="911" y="1035"/>
                  </a:lnTo>
                  <a:lnTo>
                    <a:pt x="870" y="1187"/>
                  </a:lnTo>
                  <a:lnTo>
                    <a:pt x="815" y="1352"/>
                  </a:lnTo>
                  <a:lnTo>
                    <a:pt x="746" y="1545"/>
                  </a:lnTo>
                  <a:lnTo>
                    <a:pt x="635" y="1766"/>
                  </a:lnTo>
                  <a:lnTo>
                    <a:pt x="566" y="1876"/>
                  </a:lnTo>
                  <a:lnTo>
                    <a:pt x="497" y="1987"/>
                  </a:lnTo>
                  <a:lnTo>
                    <a:pt x="415" y="2083"/>
                  </a:lnTo>
                  <a:lnTo>
                    <a:pt x="318" y="2180"/>
                  </a:lnTo>
                  <a:lnTo>
                    <a:pt x="222" y="2276"/>
                  </a:lnTo>
                  <a:lnTo>
                    <a:pt x="97" y="2359"/>
                  </a:lnTo>
                  <a:lnTo>
                    <a:pt x="97" y="2580"/>
                  </a:lnTo>
                  <a:lnTo>
                    <a:pt x="84" y="2814"/>
                  </a:lnTo>
                  <a:lnTo>
                    <a:pt x="70" y="3035"/>
                  </a:lnTo>
                  <a:lnTo>
                    <a:pt x="28" y="3255"/>
                  </a:lnTo>
                  <a:lnTo>
                    <a:pt x="222" y="3186"/>
                  </a:lnTo>
                  <a:lnTo>
                    <a:pt x="387" y="3104"/>
                  </a:lnTo>
                  <a:lnTo>
                    <a:pt x="553" y="3007"/>
                  </a:lnTo>
                  <a:lnTo>
                    <a:pt x="718" y="2897"/>
                  </a:lnTo>
                  <a:lnTo>
                    <a:pt x="787" y="2552"/>
                  </a:lnTo>
                  <a:lnTo>
                    <a:pt x="856" y="2207"/>
                  </a:lnTo>
                  <a:lnTo>
                    <a:pt x="897" y="1876"/>
                  </a:lnTo>
                  <a:lnTo>
                    <a:pt x="925" y="1545"/>
                  </a:lnTo>
                  <a:lnTo>
                    <a:pt x="925" y="1201"/>
                  </a:lnTo>
                  <a:lnTo>
                    <a:pt x="897" y="856"/>
                  </a:lnTo>
                  <a:lnTo>
                    <a:pt x="842" y="511"/>
                  </a:lnTo>
                  <a:lnTo>
                    <a:pt x="759" y="166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5447675" y="3161225"/>
              <a:ext cx="63450" cy="121750"/>
            </a:xfrm>
            <a:custGeom>
              <a:avLst/>
              <a:gdLst/>
              <a:ahLst/>
              <a:cxnLst/>
              <a:rect l="0" t="0" r="0" b="0"/>
              <a:pathLst>
                <a:path w="2538" h="4870" extrusionOk="0">
                  <a:moveTo>
                    <a:pt x="0" y="1"/>
                  </a:moveTo>
                  <a:lnTo>
                    <a:pt x="14" y="84"/>
                  </a:lnTo>
                  <a:lnTo>
                    <a:pt x="56" y="153"/>
                  </a:lnTo>
                  <a:lnTo>
                    <a:pt x="111" y="222"/>
                  </a:lnTo>
                  <a:lnTo>
                    <a:pt x="180" y="263"/>
                  </a:lnTo>
                  <a:lnTo>
                    <a:pt x="318" y="359"/>
                  </a:lnTo>
                  <a:lnTo>
                    <a:pt x="455" y="456"/>
                  </a:lnTo>
                  <a:lnTo>
                    <a:pt x="469" y="470"/>
                  </a:lnTo>
                  <a:lnTo>
                    <a:pt x="483" y="456"/>
                  </a:lnTo>
                  <a:lnTo>
                    <a:pt x="593" y="511"/>
                  </a:lnTo>
                  <a:lnTo>
                    <a:pt x="690" y="580"/>
                  </a:lnTo>
                  <a:lnTo>
                    <a:pt x="786" y="649"/>
                  </a:lnTo>
                  <a:lnTo>
                    <a:pt x="883" y="732"/>
                  </a:lnTo>
                  <a:lnTo>
                    <a:pt x="966" y="828"/>
                  </a:lnTo>
                  <a:lnTo>
                    <a:pt x="1048" y="939"/>
                  </a:lnTo>
                  <a:lnTo>
                    <a:pt x="1186" y="1159"/>
                  </a:lnTo>
                  <a:lnTo>
                    <a:pt x="1324" y="1408"/>
                  </a:lnTo>
                  <a:lnTo>
                    <a:pt x="1421" y="1656"/>
                  </a:lnTo>
                  <a:lnTo>
                    <a:pt x="1517" y="1890"/>
                  </a:lnTo>
                  <a:lnTo>
                    <a:pt x="1586" y="2125"/>
                  </a:lnTo>
                  <a:lnTo>
                    <a:pt x="1683" y="2442"/>
                  </a:lnTo>
                  <a:lnTo>
                    <a:pt x="1752" y="2787"/>
                  </a:lnTo>
                  <a:lnTo>
                    <a:pt x="1793" y="3145"/>
                  </a:lnTo>
                  <a:lnTo>
                    <a:pt x="1807" y="3490"/>
                  </a:lnTo>
                  <a:lnTo>
                    <a:pt x="1793" y="3849"/>
                  </a:lnTo>
                  <a:lnTo>
                    <a:pt x="1752" y="4207"/>
                  </a:lnTo>
                  <a:lnTo>
                    <a:pt x="1724" y="4373"/>
                  </a:lnTo>
                  <a:lnTo>
                    <a:pt x="1683" y="4538"/>
                  </a:lnTo>
                  <a:lnTo>
                    <a:pt x="1641" y="4704"/>
                  </a:lnTo>
                  <a:lnTo>
                    <a:pt x="1586" y="4869"/>
                  </a:lnTo>
                  <a:lnTo>
                    <a:pt x="1697" y="4773"/>
                  </a:lnTo>
                  <a:lnTo>
                    <a:pt x="1807" y="4662"/>
                  </a:lnTo>
                  <a:lnTo>
                    <a:pt x="1917" y="4552"/>
                  </a:lnTo>
                  <a:lnTo>
                    <a:pt x="2014" y="4442"/>
                  </a:lnTo>
                  <a:lnTo>
                    <a:pt x="2110" y="4317"/>
                  </a:lnTo>
                  <a:lnTo>
                    <a:pt x="2193" y="4180"/>
                  </a:lnTo>
                  <a:lnTo>
                    <a:pt x="2262" y="4055"/>
                  </a:lnTo>
                  <a:lnTo>
                    <a:pt x="2331" y="3917"/>
                  </a:lnTo>
                  <a:lnTo>
                    <a:pt x="2386" y="3766"/>
                  </a:lnTo>
                  <a:lnTo>
                    <a:pt x="2441" y="3614"/>
                  </a:lnTo>
                  <a:lnTo>
                    <a:pt x="2483" y="3462"/>
                  </a:lnTo>
                  <a:lnTo>
                    <a:pt x="2510" y="3311"/>
                  </a:lnTo>
                  <a:lnTo>
                    <a:pt x="2524" y="3145"/>
                  </a:lnTo>
                  <a:lnTo>
                    <a:pt x="2538" y="2980"/>
                  </a:lnTo>
                  <a:lnTo>
                    <a:pt x="2538" y="2800"/>
                  </a:lnTo>
                  <a:lnTo>
                    <a:pt x="2524" y="2635"/>
                  </a:lnTo>
                  <a:lnTo>
                    <a:pt x="2497" y="2400"/>
                  </a:lnTo>
                  <a:lnTo>
                    <a:pt x="2441" y="2152"/>
                  </a:lnTo>
                  <a:lnTo>
                    <a:pt x="2372" y="1918"/>
                  </a:lnTo>
                  <a:lnTo>
                    <a:pt x="2276" y="1683"/>
                  </a:lnTo>
                  <a:lnTo>
                    <a:pt x="2166" y="1463"/>
                  </a:lnTo>
                  <a:lnTo>
                    <a:pt x="2028" y="1242"/>
                  </a:lnTo>
                  <a:lnTo>
                    <a:pt x="1890" y="1035"/>
                  </a:lnTo>
                  <a:lnTo>
                    <a:pt x="1724" y="828"/>
                  </a:lnTo>
                  <a:lnTo>
                    <a:pt x="1545" y="649"/>
                  </a:lnTo>
                  <a:lnTo>
                    <a:pt x="1366" y="484"/>
                  </a:lnTo>
                  <a:lnTo>
                    <a:pt x="1159" y="346"/>
                  </a:lnTo>
                  <a:lnTo>
                    <a:pt x="952" y="222"/>
                  </a:lnTo>
                  <a:lnTo>
                    <a:pt x="718" y="125"/>
                  </a:lnTo>
                  <a:lnTo>
                    <a:pt x="483" y="56"/>
                  </a:lnTo>
                  <a:lnTo>
                    <a:pt x="249" y="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5448350" y="3173300"/>
              <a:ext cx="35550" cy="47250"/>
            </a:xfrm>
            <a:custGeom>
              <a:avLst/>
              <a:gdLst/>
              <a:ahLst/>
              <a:cxnLst/>
              <a:rect l="0" t="0" r="0" b="0"/>
              <a:pathLst>
                <a:path w="1422" h="1890" extrusionOk="0">
                  <a:moveTo>
                    <a:pt x="442" y="1"/>
                  </a:moveTo>
                  <a:lnTo>
                    <a:pt x="442" y="28"/>
                  </a:lnTo>
                  <a:lnTo>
                    <a:pt x="442" y="42"/>
                  </a:lnTo>
                  <a:lnTo>
                    <a:pt x="415" y="69"/>
                  </a:lnTo>
                  <a:lnTo>
                    <a:pt x="304" y="69"/>
                  </a:lnTo>
                  <a:lnTo>
                    <a:pt x="222" y="42"/>
                  </a:lnTo>
                  <a:lnTo>
                    <a:pt x="153" y="28"/>
                  </a:lnTo>
                  <a:lnTo>
                    <a:pt x="97" y="28"/>
                  </a:lnTo>
                  <a:lnTo>
                    <a:pt x="42" y="42"/>
                  </a:lnTo>
                  <a:lnTo>
                    <a:pt x="1" y="56"/>
                  </a:lnTo>
                  <a:lnTo>
                    <a:pt x="70" y="166"/>
                  </a:lnTo>
                  <a:lnTo>
                    <a:pt x="139" y="276"/>
                  </a:lnTo>
                  <a:lnTo>
                    <a:pt x="208" y="400"/>
                  </a:lnTo>
                  <a:lnTo>
                    <a:pt x="249" y="525"/>
                  </a:lnTo>
                  <a:lnTo>
                    <a:pt x="346" y="787"/>
                  </a:lnTo>
                  <a:lnTo>
                    <a:pt x="428" y="1035"/>
                  </a:lnTo>
                  <a:lnTo>
                    <a:pt x="539" y="1462"/>
                  </a:lnTo>
                  <a:lnTo>
                    <a:pt x="622" y="1890"/>
                  </a:lnTo>
                  <a:lnTo>
                    <a:pt x="1008" y="1683"/>
                  </a:lnTo>
                  <a:lnTo>
                    <a:pt x="1215" y="1600"/>
                  </a:lnTo>
                  <a:lnTo>
                    <a:pt x="1421" y="1504"/>
                  </a:lnTo>
                  <a:lnTo>
                    <a:pt x="1339" y="1297"/>
                  </a:lnTo>
                  <a:lnTo>
                    <a:pt x="1256" y="1090"/>
                  </a:lnTo>
                  <a:lnTo>
                    <a:pt x="1146" y="883"/>
                  </a:lnTo>
                  <a:lnTo>
                    <a:pt x="1035" y="690"/>
                  </a:lnTo>
                  <a:lnTo>
                    <a:pt x="911" y="497"/>
                  </a:lnTo>
                  <a:lnTo>
                    <a:pt x="773" y="318"/>
                  </a:lnTo>
                  <a:lnTo>
                    <a:pt x="608" y="152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5419400" y="3175025"/>
              <a:ext cx="45875" cy="97250"/>
            </a:xfrm>
            <a:custGeom>
              <a:avLst/>
              <a:gdLst/>
              <a:ahLst/>
              <a:cxnLst/>
              <a:rect l="0" t="0" r="0" b="0"/>
              <a:pathLst>
                <a:path w="1835" h="3890" extrusionOk="0">
                  <a:moveTo>
                    <a:pt x="718" y="2607"/>
                  </a:moveTo>
                  <a:lnTo>
                    <a:pt x="925" y="3048"/>
                  </a:lnTo>
                  <a:lnTo>
                    <a:pt x="456" y="3048"/>
                  </a:lnTo>
                  <a:lnTo>
                    <a:pt x="718" y="2607"/>
                  </a:lnTo>
                  <a:close/>
                  <a:moveTo>
                    <a:pt x="552" y="0"/>
                  </a:moveTo>
                  <a:lnTo>
                    <a:pt x="304" y="1049"/>
                  </a:lnTo>
                  <a:lnTo>
                    <a:pt x="194" y="1573"/>
                  </a:lnTo>
                  <a:lnTo>
                    <a:pt x="97" y="2111"/>
                  </a:lnTo>
                  <a:lnTo>
                    <a:pt x="290" y="2235"/>
                  </a:lnTo>
                  <a:lnTo>
                    <a:pt x="456" y="2386"/>
                  </a:lnTo>
                  <a:lnTo>
                    <a:pt x="56" y="2469"/>
                  </a:lnTo>
                  <a:lnTo>
                    <a:pt x="28" y="2786"/>
                  </a:lnTo>
                  <a:lnTo>
                    <a:pt x="1" y="3117"/>
                  </a:lnTo>
                  <a:lnTo>
                    <a:pt x="1" y="3503"/>
                  </a:lnTo>
                  <a:lnTo>
                    <a:pt x="1" y="3890"/>
                  </a:lnTo>
                  <a:lnTo>
                    <a:pt x="97" y="3890"/>
                  </a:lnTo>
                  <a:lnTo>
                    <a:pt x="180" y="3876"/>
                  </a:lnTo>
                  <a:lnTo>
                    <a:pt x="263" y="3862"/>
                  </a:lnTo>
                  <a:lnTo>
                    <a:pt x="331" y="3834"/>
                  </a:lnTo>
                  <a:lnTo>
                    <a:pt x="331" y="3407"/>
                  </a:lnTo>
                  <a:lnTo>
                    <a:pt x="469" y="3421"/>
                  </a:lnTo>
                  <a:lnTo>
                    <a:pt x="814" y="3407"/>
                  </a:lnTo>
                  <a:lnTo>
                    <a:pt x="1049" y="3379"/>
                  </a:lnTo>
                  <a:lnTo>
                    <a:pt x="1297" y="3352"/>
                  </a:lnTo>
                  <a:lnTo>
                    <a:pt x="1573" y="3283"/>
                  </a:lnTo>
                  <a:lnTo>
                    <a:pt x="1835" y="3214"/>
                  </a:lnTo>
                  <a:lnTo>
                    <a:pt x="1793" y="2704"/>
                  </a:lnTo>
                  <a:lnTo>
                    <a:pt x="1766" y="2469"/>
                  </a:lnTo>
                  <a:lnTo>
                    <a:pt x="1104" y="2248"/>
                  </a:lnTo>
                  <a:lnTo>
                    <a:pt x="1269" y="2138"/>
                  </a:lnTo>
                  <a:lnTo>
                    <a:pt x="1449" y="2014"/>
                  </a:lnTo>
                  <a:lnTo>
                    <a:pt x="1697" y="1862"/>
                  </a:lnTo>
                  <a:lnTo>
                    <a:pt x="1642" y="1517"/>
                  </a:lnTo>
                  <a:lnTo>
                    <a:pt x="1573" y="1159"/>
                  </a:lnTo>
                  <a:lnTo>
                    <a:pt x="1476" y="869"/>
                  </a:lnTo>
                  <a:lnTo>
                    <a:pt x="1380" y="566"/>
                  </a:lnTo>
                  <a:lnTo>
                    <a:pt x="1255" y="290"/>
                  </a:lnTo>
                  <a:lnTo>
                    <a:pt x="1118" y="0"/>
                  </a:lnTo>
                  <a:lnTo>
                    <a:pt x="1062" y="56"/>
                  </a:lnTo>
                  <a:lnTo>
                    <a:pt x="1021" y="111"/>
                  </a:lnTo>
                  <a:lnTo>
                    <a:pt x="980" y="180"/>
                  </a:lnTo>
                  <a:lnTo>
                    <a:pt x="952" y="263"/>
                  </a:lnTo>
                  <a:lnTo>
                    <a:pt x="952" y="290"/>
                  </a:lnTo>
                  <a:lnTo>
                    <a:pt x="925" y="318"/>
                  </a:lnTo>
                  <a:lnTo>
                    <a:pt x="897" y="331"/>
                  </a:lnTo>
                  <a:lnTo>
                    <a:pt x="842" y="331"/>
                  </a:lnTo>
                  <a:lnTo>
                    <a:pt x="814" y="318"/>
                  </a:lnTo>
                  <a:lnTo>
                    <a:pt x="787" y="290"/>
                  </a:lnTo>
                  <a:lnTo>
                    <a:pt x="787" y="263"/>
                  </a:lnTo>
                  <a:lnTo>
                    <a:pt x="745" y="152"/>
                  </a:lnTo>
                  <a:lnTo>
                    <a:pt x="704" y="69"/>
                  </a:lnTo>
                  <a:lnTo>
                    <a:pt x="635" y="28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5419750" y="3262950"/>
              <a:ext cx="46225" cy="37600"/>
            </a:xfrm>
            <a:custGeom>
              <a:avLst/>
              <a:gdLst/>
              <a:ahLst/>
              <a:cxnLst/>
              <a:rect l="0" t="0" r="0" b="0"/>
              <a:pathLst>
                <a:path w="1849" h="1504" extrusionOk="0">
                  <a:moveTo>
                    <a:pt x="1766" y="0"/>
                  </a:moveTo>
                  <a:lnTo>
                    <a:pt x="979" y="235"/>
                  </a:lnTo>
                  <a:lnTo>
                    <a:pt x="979" y="621"/>
                  </a:lnTo>
                  <a:lnTo>
                    <a:pt x="897" y="648"/>
                  </a:lnTo>
                  <a:lnTo>
                    <a:pt x="690" y="676"/>
                  </a:lnTo>
                  <a:lnTo>
                    <a:pt x="538" y="690"/>
                  </a:lnTo>
                  <a:lnTo>
                    <a:pt x="373" y="690"/>
                  </a:lnTo>
                  <a:lnTo>
                    <a:pt x="193" y="676"/>
                  </a:lnTo>
                  <a:lnTo>
                    <a:pt x="0" y="648"/>
                  </a:lnTo>
                  <a:lnTo>
                    <a:pt x="42" y="1159"/>
                  </a:lnTo>
                  <a:lnTo>
                    <a:pt x="55" y="1490"/>
                  </a:lnTo>
                  <a:lnTo>
                    <a:pt x="455" y="1503"/>
                  </a:lnTo>
                  <a:lnTo>
                    <a:pt x="842" y="1476"/>
                  </a:lnTo>
                  <a:lnTo>
                    <a:pt x="1035" y="1462"/>
                  </a:lnTo>
                  <a:lnTo>
                    <a:pt x="1228" y="1421"/>
                  </a:lnTo>
                  <a:lnTo>
                    <a:pt x="1421" y="1393"/>
                  </a:lnTo>
                  <a:lnTo>
                    <a:pt x="1614" y="1338"/>
                  </a:lnTo>
                  <a:lnTo>
                    <a:pt x="1779" y="1297"/>
                  </a:lnTo>
                  <a:lnTo>
                    <a:pt x="1807" y="1076"/>
                  </a:lnTo>
                  <a:lnTo>
                    <a:pt x="1821" y="855"/>
                  </a:lnTo>
                  <a:lnTo>
                    <a:pt x="1848" y="414"/>
                  </a:lnTo>
                  <a:lnTo>
                    <a:pt x="1848" y="414"/>
                  </a:lnTo>
                  <a:lnTo>
                    <a:pt x="1779" y="441"/>
                  </a:lnTo>
                  <a:lnTo>
                    <a:pt x="17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5385275" y="3170550"/>
              <a:ext cx="46550" cy="101725"/>
            </a:xfrm>
            <a:custGeom>
              <a:avLst/>
              <a:gdLst/>
              <a:ahLst/>
              <a:cxnLst/>
              <a:rect l="0" t="0" r="0" b="0"/>
              <a:pathLst>
                <a:path w="1862" h="4069" extrusionOk="0">
                  <a:moveTo>
                    <a:pt x="1186" y="0"/>
                  </a:moveTo>
                  <a:lnTo>
                    <a:pt x="1035" y="207"/>
                  </a:lnTo>
                  <a:lnTo>
                    <a:pt x="869" y="414"/>
                  </a:lnTo>
                  <a:lnTo>
                    <a:pt x="717" y="621"/>
                  </a:lnTo>
                  <a:lnTo>
                    <a:pt x="648" y="731"/>
                  </a:lnTo>
                  <a:lnTo>
                    <a:pt x="579" y="841"/>
                  </a:lnTo>
                  <a:lnTo>
                    <a:pt x="428" y="1159"/>
                  </a:lnTo>
                  <a:lnTo>
                    <a:pt x="304" y="1476"/>
                  </a:lnTo>
                  <a:lnTo>
                    <a:pt x="193" y="1793"/>
                  </a:lnTo>
                  <a:lnTo>
                    <a:pt x="97" y="2124"/>
                  </a:lnTo>
                  <a:lnTo>
                    <a:pt x="0" y="2524"/>
                  </a:lnTo>
                  <a:lnTo>
                    <a:pt x="28" y="2607"/>
                  </a:lnTo>
                  <a:lnTo>
                    <a:pt x="69" y="2703"/>
                  </a:lnTo>
                  <a:lnTo>
                    <a:pt x="138" y="2827"/>
                  </a:lnTo>
                  <a:lnTo>
                    <a:pt x="221" y="2965"/>
                  </a:lnTo>
                  <a:lnTo>
                    <a:pt x="345" y="3103"/>
                  </a:lnTo>
                  <a:lnTo>
                    <a:pt x="510" y="3241"/>
                  </a:lnTo>
                  <a:lnTo>
                    <a:pt x="593" y="3296"/>
                  </a:lnTo>
                  <a:lnTo>
                    <a:pt x="704" y="3351"/>
                  </a:lnTo>
                  <a:lnTo>
                    <a:pt x="814" y="3407"/>
                  </a:lnTo>
                  <a:lnTo>
                    <a:pt x="938" y="3448"/>
                  </a:lnTo>
                  <a:lnTo>
                    <a:pt x="938" y="4013"/>
                  </a:lnTo>
                  <a:lnTo>
                    <a:pt x="1048" y="4041"/>
                  </a:lnTo>
                  <a:lnTo>
                    <a:pt x="1172" y="4055"/>
                  </a:lnTo>
                  <a:lnTo>
                    <a:pt x="1310" y="4069"/>
                  </a:lnTo>
                  <a:lnTo>
                    <a:pt x="1297" y="3751"/>
                  </a:lnTo>
                  <a:lnTo>
                    <a:pt x="1297" y="3434"/>
                  </a:lnTo>
                  <a:lnTo>
                    <a:pt x="1310" y="3048"/>
                  </a:lnTo>
                  <a:lnTo>
                    <a:pt x="1338" y="2662"/>
                  </a:lnTo>
                  <a:lnTo>
                    <a:pt x="1338" y="2662"/>
                  </a:lnTo>
                  <a:lnTo>
                    <a:pt x="814" y="2786"/>
                  </a:lnTo>
                  <a:lnTo>
                    <a:pt x="248" y="1779"/>
                  </a:lnTo>
                  <a:lnTo>
                    <a:pt x="248" y="1779"/>
                  </a:lnTo>
                  <a:lnTo>
                    <a:pt x="345" y="1807"/>
                  </a:lnTo>
                  <a:lnTo>
                    <a:pt x="621" y="1890"/>
                  </a:lnTo>
                  <a:lnTo>
                    <a:pt x="786" y="1959"/>
                  </a:lnTo>
                  <a:lnTo>
                    <a:pt x="979" y="2041"/>
                  </a:lnTo>
                  <a:lnTo>
                    <a:pt x="1186" y="2124"/>
                  </a:lnTo>
                  <a:lnTo>
                    <a:pt x="1393" y="2234"/>
                  </a:lnTo>
                  <a:lnTo>
                    <a:pt x="1476" y="1710"/>
                  </a:lnTo>
                  <a:lnTo>
                    <a:pt x="1572" y="1200"/>
                  </a:lnTo>
                  <a:lnTo>
                    <a:pt x="1710" y="676"/>
                  </a:lnTo>
                  <a:lnTo>
                    <a:pt x="1862" y="166"/>
                  </a:lnTo>
                  <a:lnTo>
                    <a:pt x="1793" y="179"/>
                  </a:lnTo>
                  <a:lnTo>
                    <a:pt x="1710" y="207"/>
                  </a:lnTo>
                  <a:lnTo>
                    <a:pt x="1628" y="235"/>
                  </a:lnTo>
                  <a:lnTo>
                    <a:pt x="1559" y="290"/>
                  </a:lnTo>
                  <a:lnTo>
                    <a:pt x="1531" y="304"/>
                  </a:lnTo>
                  <a:lnTo>
                    <a:pt x="1490" y="304"/>
                  </a:lnTo>
                  <a:lnTo>
                    <a:pt x="1434" y="290"/>
                  </a:lnTo>
                  <a:lnTo>
                    <a:pt x="1393" y="248"/>
                  </a:lnTo>
                  <a:lnTo>
                    <a:pt x="1379" y="221"/>
                  </a:lnTo>
                  <a:lnTo>
                    <a:pt x="1379" y="193"/>
                  </a:lnTo>
                  <a:lnTo>
                    <a:pt x="1379" y="138"/>
                  </a:lnTo>
                  <a:lnTo>
                    <a:pt x="1366" y="97"/>
                  </a:lnTo>
                  <a:lnTo>
                    <a:pt x="1352" y="69"/>
                  </a:lnTo>
                  <a:lnTo>
                    <a:pt x="1324" y="42"/>
                  </a:lnTo>
                  <a:lnTo>
                    <a:pt x="1269" y="14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5333200" y="3151925"/>
              <a:ext cx="81400" cy="135875"/>
            </a:xfrm>
            <a:custGeom>
              <a:avLst/>
              <a:gdLst/>
              <a:ahLst/>
              <a:cxnLst/>
              <a:rect l="0" t="0" r="0" b="0"/>
              <a:pathLst>
                <a:path w="3256" h="5435" extrusionOk="0">
                  <a:moveTo>
                    <a:pt x="2566" y="0"/>
                  </a:moveTo>
                  <a:lnTo>
                    <a:pt x="2345" y="14"/>
                  </a:lnTo>
                  <a:lnTo>
                    <a:pt x="2194" y="42"/>
                  </a:lnTo>
                  <a:lnTo>
                    <a:pt x="2028" y="83"/>
                  </a:lnTo>
                  <a:lnTo>
                    <a:pt x="1876" y="138"/>
                  </a:lnTo>
                  <a:lnTo>
                    <a:pt x="1738" y="194"/>
                  </a:lnTo>
                  <a:lnTo>
                    <a:pt x="1587" y="263"/>
                  </a:lnTo>
                  <a:lnTo>
                    <a:pt x="1449" y="345"/>
                  </a:lnTo>
                  <a:lnTo>
                    <a:pt x="1311" y="428"/>
                  </a:lnTo>
                  <a:lnTo>
                    <a:pt x="1187" y="525"/>
                  </a:lnTo>
                  <a:lnTo>
                    <a:pt x="1063" y="635"/>
                  </a:lnTo>
                  <a:lnTo>
                    <a:pt x="939" y="745"/>
                  </a:lnTo>
                  <a:lnTo>
                    <a:pt x="828" y="856"/>
                  </a:lnTo>
                  <a:lnTo>
                    <a:pt x="732" y="980"/>
                  </a:lnTo>
                  <a:lnTo>
                    <a:pt x="539" y="1242"/>
                  </a:lnTo>
                  <a:lnTo>
                    <a:pt x="359" y="1518"/>
                  </a:lnTo>
                  <a:lnTo>
                    <a:pt x="249" y="1766"/>
                  </a:lnTo>
                  <a:lnTo>
                    <a:pt x="152" y="2028"/>
                  </a:lnTo>
                  <a:lnTo>
                    <a:pt x="70" y="2290"/>
                  </a:lnTo>
                  <a:lnTo>
                    <a:pt x="28" y="2552"/>
                  </a:lnTo>
                  <a:lnTo>
                    <a:pt x="1" y="2814"/>
                  </a:lnTo>
                  <a:lnTo>
                    <a:pt x="15" y="3076"/>
                  </a:lnTo>
                  <a:lnTo>
                    <a:pt x="42" y="3338"/>
                  </a:lnTo>
                  <a:lnTo>
                    <a:pt x="83" y="3600"/>
                  </a:lnTo>
                  <a:lnTo>
                    <a:pt x="125" y="3283"/>
                  </a:lnTo>
                  <a:lnTo>
                    <a:pt x="166" y="2979"/>
                  </a:lnTo>
                  <a:lnTo>
                    <a:pt x="235" y="2676"/>
                  </a:lnTo>
                  <a:lnTo>
                    <a:pt x="332" y="2373"/>
                  </a:lnTo>
                  <a:lnTo>
                    <a:pt x="414" y="2166"/>
                  </a:lnTo>
                  <a:lnTo>
                    <a:pt x="497" y="1986"/>
                  </a:lnTo>
                  <a:lnTo>
                    <a:pt x="608" y="1793"/>
                  </a:lnTo>
                  <a:lnTo>
                    <a:pt x="732" y="1614"/>
                  </a:lnTo>
                  <a:lnTo>
                    <a:pt x="856" y="1449"/>
                  </a:lnTo>
                  <a:lnTo>
                    <a:pt x="1007" y="1297"/>
                  </a:lnTo>
                  <a:lnTo>
                    <a:pt x="1159" y="1159"/>
                  </a:lnTo>
                  <a:lnTo>
                    <a:pt x="1325" y="1021"/>
                  </a:lnTo>
                  <a:lnTo>
                    <a:pt x="1532" y="869"/>
                  </a:lnTo>
                  <a:lnTo>
                    <a:pt x="1738" y="731"/>
                  </a:lnTo>
                  <a:lnTo>
                    <a:pt x="1973" y="594"/>
                  </a:lnTo>
                  <a:lnTo>
                    <a:pt x="2207" y="469"/>
                  </a:lnTo>
                  <a:lnTo>
                    <a:pt x="2442" y="373"/>
                  </a:lnTo>
                  <a:lnTo>
                    <a:pt x="2566" y="331"/>
                  </a:lnTo>
                  <a:lnTo>
                    <a:pt x="2690" y="304"/>
                  </a:lnTo>
                  <a:lnTo>
                    <a:pt x="2814" y="276"/>
                  </a:lnTo>
                  <a:lnTo>
                    <a:pt x="3062" y="276"/>
                  </a:lnTo>
                  <a:lnTo>
                    <a:pt x="3186" y="290"/>
                  </a:lnTo>
                  <a:lnTo>
                    <a:pt x="3214" y="304"/>
                  </a:lnTo>
                  <a:lnTo>
                    <a:pt x="3214" y="318"/>
                  </a:lnTo>
                  <a:lnTo>
                    <a:pt x="3200" y="345"/>
                  </a:lnTo>
                  <a:lnTo>
                    <a:pt x="3186" y="345"/>
                  </a:lnTo>
                  <a:lnTo>
                    <a:pt x="2938" y="373"/>
                  </a:lnTo>
                  <a:lnTo>
                    <a:pt x="2704" y="414"/>
                  </a:lnTo>
                  <a:lnTo>
                    <a:pt x="2469" y="483"/>
                  </a:lnTo>
                  <a:lnTo>
                    <a:pt x="2235" y="566"/>
                  </a:lnTo>
                  <a:lnTo>
                    <a:pt x="2014" y="676"/>
                  </a:lnTo>
                  <a:lnTo>
                    <a:pt x="1807" y="787"/>
                  </a:lnTo>
                  <a:lnTo>
                    <a:pt x="1601" y="924"/>
                  </a:lnTo>
                  <a:lnTo>
                    <a:pt x="1407" y="1076"/>
                  </a:lnTo>
                  <a:lnTo>
                    <a:pt x="1228" y="1242"/>
                  </a:lnTo>
                  <a:lnTo>
                    <a:pt x="1049" y="1421"/>
                  </a:lnTo>
                  <a:lnTo>
                    <a:pt x="897" y="1614"/>
                  </a:lnTo>
                  <a:lnTo>
                    <a:pt x="759" y="1807"/>
                  </a:lnTo>
                  <a:lnTo>
                    <a:pt x="621" y="2014"/>
                  </a:lnTo>
                  <a:lnTo>
                    <a:pt x="511" y="2235"/>
                  </a:lnTo>
                  <a:lnTo>
                    <a:pt x="428" y="2455"/>
                  </a:lnTo>
                  <a:lnTo>
                    <a:pt x="346" y="2690"/>
                  </a:lnTo>
                  <a:lnTo>
                    <a:pt x="277" y="2979"/>
                  </a:lnTo>
                  <a:lnTo>
                    <a:pt x="221" y="3269"/>
                  </a:lnTo>
                  <a:lnTo>
                    <a:pt x="194" y="3572"/>
                  </a:lnTo>
                  <a:lnTo>
                    <a:pt x="166" y="3876"/>
                  </a:lnTo>
                  <a:lnTo>
                    <a:pt x="263" y="4083"/>
                  </a:lnTo>
                  <a:lnTo>
                    <a:pt x="373" y="4289"/>
                  </a:lnTo>
                  <a:lnTo>
                    <a:pt x="497" y="4483"/>
                  </a:lnTo>
                  <a:lnTo>
                    <a:pt x="635" y="4662"/>
                  </a:lnTo>
                  <a:lnTo>
                    <a:pt x="787" y="4841"/>
                  </a:lnTo>
                  <a:lnTo>
                    <a:pt x="966" y="5007"/>
                  </a:lnTo>
                  <a:lnTo>
                    <a:pt x="1159" y="5158"/>
                  </a:lnTo>
                  <a:lnTo>
                    <a:pt x="1380" y="5282"/>
                  </a:lnTo>
                  <a:lnTo>
                    <a:pt x="1656" y="5434"/>
                  </a:lnTo>
                  <a:lnTo>
                    <a:pt x="1669" y="5089"/>
                  </a:lnTo>
                  <a:lnTo>
                    <a:pt x="1711" y="4745"/>
                  </a:lnTo>
                  <a:lnTo>
                    <a:pt x="1766" y="4414"/>
                  </a:lnTo>
                  <a:lnTo>
                    <a:pt x="1835" y="4069"/>
                  </a:lnTo>
                  <a:lnTo>
                    <a:pt x="1973" y="3407"/>
                  </a:lnTo>
                  <a:lnTo>
                    <a:pt x="2125" y="2759"/>
                  </a:lnTo>
                  <a:lnTo>
                    <a:pt x="2221" y="2441"/>
                  </a:lnTo>
                  <a:lnTo>
                    <a:pt x="2318" y="2138"/>
                  </a:lnTo>
                  <a:lnTo>
                    <a:pt x="2442" y="1835"/>
                  </a:lnTo>
                  <a:lnTo>
                    <a:pt x="2580" y="1545"/>
                  </a:lnTo>
                  <a:lnTo>
                    <a:pt x="2690" y="1338"/>
                  </a:lnTo>
                  <a:lnTo>
                    <a:pt x="2814" y="1131"/>
                  </a:lnTo>
                  <a:lnTo>
                    <a:pt x="2897" y="1021"/>
                  </a:lnTo>
                  <a:lnTo>
                    <a:pt x="2966" y="924"/>
                  </a:lnTo>
                  <a:lnTo>
                    <a:pt x="3062" y="828"/>
                  </a:lnTo>
                  <a:lnTo>
                    <a:pt x="3145" y="759"/>
                  </a:lnTo>
                  <a:lnTo>
                    <a:pt x="3062" y="759"/>
                  </a:lnTo>
                  <a:lnTo>
                    <a:pt x="3021" y="745"/>
                  </a:lnTo>
                  <a:lnTo>
                    <a:pt x="2980" y="731"/>
                  </a:lnTo>
                  <a:lnTo>
                    <a:pt x="2938" y="704"/>
                  </a:lnTo>
                  <a:lnTo>
                    <a:pt x="2924" y="662"/>
                  </a:lnTo>
                  <a:lnTo>
                    <a:pt x="2911" y="635"/>
                  </a:lnTo>
                  <a:lnTo>
                    <a:pt x="2924" y="594"/>
                  </a:lnTo>
                  <a:lnTo>
                    <a:pt x="2938" y="552"/>
                  </a:lnTo>
                  <a:lnTo>
                    <a:pt x="2966" y="525"/>
                  </a:lnTo>
                  <a:lnTo>
                    <a:pt x="2993" y="511"/>
                  </a:lnTo>
                  <a:lnTo>
                    <a:pt x="3035" y="497"/>
                  </a:lnTo>
                  <a:lnTo>
                    <a:pt x="3131" y="511"/>
                  </a:lnTo>
                  <a:lnTo>
                    <a:pt x="3173" y="442"/>
                  </a:lnTo>
                  <a:lnTo>
                    <a:pt x="3200" y="373"/>
                  </a:lnTo>
                  <a:lnTo>
                    <a:pt x="3242" y="263"/>
                  </a:lnTo>
                  <a:lnTo>
                    <a:pt x="3255" y="180"/>
                  </a:lnTo>
                  <a:lnTo>
                    <a:pt x="3255" y="83"/>
                  </a:lnTo>
                  <a:lnTo>
                    <a:pt x="3021" y="42"/>
                  </a:lnTo>
                  <a:lnTo>
                    <a:pt x="2800" y="14"/>
                  </a:lnTo>
                  <a:lnTo>
                    <a:pt x="25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5377325" y="3234325"/>
              <a:ext cx="41750" cy="65525"/>
            </a:xfrm>
            <a:custGeom>
              <a:avLst/>
              <a:gdLst/>
              <a:ahLst/>
              <a:cxnLst/>
              <a:rect l="0" t="0" r="0" b="0"/>
              <a:pathLst>
                <a:path w="1670" h="2621" extrusionOk="0">
                  <a:moveTo>
                    <a:pt x="304" y="1"/>
                  </a:moveTo>
                  <a:lnTo>
                    <a:pt x="194" y="594"/>
                  </a:lnTo>
                  <a:lnTo>
                    <a:pt x="84" y="1187"/>
                  </a:lnTo>
                  <a:lnTo>
                    <a:pt x="56" y="1435"/>
                  </a:lnTo>
                  <a:lnTo>
                    <a:pt x="29" y="1683"/>
                  </a:lnTo>
                  <a:lnTo>
                    <a:pt x="1" y="2180"/>
                  </a:lnTo>
                  <a:lnTo>
                    <a:pt x="194" y="2276"/>
                  </a:lnTo>
                  <a:lnTo>
                    <a:pt x="401" y="2345"/>
                  </a:lnTo>
                  <a:lnTo>
                    <a:pt x="594" y="2414"/>
                  </a:lnTo>
                  <a:lnTo>
                    <a:pt x="815" y="2469"/>
                  </a:lnTo>
                  <a:lnTo>
                    <a:pt x="1022" y="2524"/>
                  </a:lnTo>
                  <a:lnTo>
                    <a:pt x="1228" y="2566"/>
                  </a:lnTo>
                  <a:lnTo>
                    <a:pt x="1449" y="2593"/>
                  </a:lnTo>
                  <a:lnTo>
                    <a:pt x="1670" y="2621"/>
                  </a:lnTo>
                  <a:lnTo>
                    <a:pt x="1670" y="2524"/>
                  </a:lnTo>
                  <a:lnTo>
                    <a:pt x="1656" y="2152"/>
                  </a:lnTo>
                  <a:lnTo>
                    <a:pt x="1642" y="1780"/>
                  </a:lnTo>
                  <a:lnTo>
                    <a:pt x="1421" y="1724"/>
                  </a:lnTo>
                  <a:lnTo>
                    <a:pt x="1311" y="1669"/>
                  </a:lnTo>
                  <a:lnTo>
                    <a:pt x="1201" y="1614"/>
                  </a:lnTo>
                  <a:lnTo>
                    <a:pt x="1104" y="1559"/>
                  </a:lnTo>
                  <a:lnTo>
                    <a:pt x="994" y="1476"/>
                  </a:lnTo>
                  <a:lnTo>
                    <a:pt x="897" y="1393"/>
                  </a:lnTo>
                  <a:lnTo>
                    <a:pt x="801" y="1297"/>
                  </a:lnTo>
                  <a:lnTo>
                    <a:pt x="718" y="1187"/>
                  </a:lnTo>
                  <a:lnTo>
                    <a:pt x="635" y="1062"/>
                  </a:lnTo>
                  <a:lnTo>
                    <a:pt x="553" y="925"/>
                  </a:lnTo>
                  <a:lnTo>
                    <a:pt x="484" y="773"/>
                  </a:lnTo>
                  <a:lnTo>
                    <a:pt x="429" y="607"/>
                  </a:lnTo>
                  <a:lnTo>
                    <a:pt x="373" y="414"/>
                  </a:lnTo>
                  <a:lnTo>
                    <a:pt x="346" y="221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- pumpkin orange">
    <p:bg>
      <p:bgPr>
        <a:solidFill>
          <a:srgbClr val="FF6D00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Shape 405"/>
          <p:cNvGrpSpPr/>
          <p:nvPr/>
        </p:nvGrpSpPr>
        <p:grpSpPr>
          <a:xfrm>
            <a:off x="31" y="76"/>
            <a:ext cx="9143948" cy="6857843"/>
            <a:chOff x="3823775" y="2361025"/>
            <a:chExt cx="1765275" cy="992950"/>
          </a:xfrm>
        </p:grpSpPr>
        <p:sp>
          <p:nvSpPr>
            <p:cNvPr id="406" name="Shape 406"/>
            <p:cNvSpPr/>
            <p:nvPr/>
          </p:nvSpPr>
          <p:spPr>
            <a:xfrm>
              <a:off x="4709850" y="2894025"/>
              <a:ext cx="157600" cy="157950"/>
            </a:xfrm>
            <a:custGeom>
              <a:avLst/>
              <a:gdLst/>
              <a:ahLst/>
              <a:cxnLst/>
              <a:rect l="0" t="0" r="0" b="0"/>
              <a:pathLst>
                <a:path w="6304" h="6318" extrusionOk="0">
                  <a:moveTo>
                    <a:pt x="3145" y="1"/>
                  </a:moveTo>
                  <a:lnTo>
                    <a:pt x="2828" y="28"/>
                  </a:lnTo>
                  <a:lnTo>
                    <a:pt x="2511" y="70"/>
                  </a:lnTo>
                  <a:lnTo>
                    <a:pt x="2207" y="153"/>
                  </a:lnTo>
                  <a:lnTo>
                    <a:pt x="1918" y="249"/>
                  </a:lnTo>
                  <a:lnTo>
                    <a:pt x="1642" y="387"/>
                  </a:lnTo>
                  <a:lnTo>
                    <a:pt x="1393" y="539"/>
                  </a:lnTo>
                  <a:lnTo>
                    <a:pt x="1145" y="732"/>
                  </a:lnTo>
                  <a:lnTo>
                    <a:pt x="925" y="925"/>
                  </a:lnTo>
                  <a:lnTo>
                    <a:pt x="718" y="1159"/>
                  </a:lnTo>
                  <a:lnTo>
                    <a:pt x="538" y="1394"/>
                  </a:lnTo>
                  <a:lnTo>
                    <a:pt x="373" y="1656"/>
                  </a:lnTo>
                  <a:lnTo>
                    <a:pt x="249" y="1932"/>
                  </a:lnTo>
                  <a:lnTo>
                    <a:pt x="138" y="2221"/>
                  </a:lnTo>
                  <a:lnTo>
                    <a:pt x="56" y="2525"/>
                  </a:lnTo>
                  <a:lnTo>
                    <a:pt x="14" y="2842"/>
                  </a:lnTo>
                  <a:lnTo>
                    <a:pt x="1" y="3159"/>
                  </a:lnTo>
                  <a:lnTo>
                    <a:pt x="14" y="3490"/>
                  </a:lnTo>
                  <a:lnTo>
                    <a:pt x="56" y="3793"/>
                  </a:lnTo>
                  <a:lnTo>
                    <a:pt x="138" y="4097"/>
                  </a:lnTo>
                  <a:lnTo>
                    <a:pt x="249" y="4386"/>
                  </a:lnTo>
                  <a:lnTo>
                    <a:pt x="373" y="4662"/>
                  </a:lnTo>
                  <a:lnTo>
                    <a:pt x="538" y="4924"/>
                  </a:lnTo>
                  <a:lnTo>
                    <a:pt x="718" y="5172"/>
                  </a:lnTo>
                  <a:lnTo>
                    <a:pt x="925" y="5393"/>
                  </a:lnTo>
                  <a:lnTo>
                    <a:pt x="1145" y="5600"/>
                  </a:lnTo>
                  <a:lnTo>
                    <a:pt x="1393" y="5779"/>
                  </a:lnTo>
                  <a:lnTo>
                    <a:pt x="1642" y="5931"/>
                  </a:lnTo>
                  <a:lnTo>
                    <a:pt x="1918" y="6069"/>
                  </a:lnTo>
                  <a:lnTo>
                    <a:pt x="2207" y="6179"/>
                  </a:lnTo>
                  <a:lnTo>
                    <a:pt x="2511" y="6248"/>
                  </a:lnTo>
                  <a:lnTo>
                    <a:pt x="2828" y="6303"/>
                  </a:lnTo>
                  <a:lnTo>
                    <a:pt x="3145" y="6317"/>
                  </a:lnTo>
                  <a:lnTo>
                    <a:pt x="3476" y="6303"/>
                  </a:lnTo>
                  <a:lnTo>
                    <a:pt x="3793" y="6248"/>
                  </a:lnTo>
                  <a:lnTo>
                    <a:pt x="4083" y="6179"/>
                  </a:lnTo>
                  <a:lnTo>
                    <a:pt x="4372" y="6069"/>
                  </a:lnTo>
                  <a:lnTo>
                    <a:pt x="4648" y="5931"/>
                  </a:lnTo>
                  <a:lnTo>
                    <a:pt x="4910" y="5779"/>
                  </a:lnTo>
                  <a:lnTo>
                    <a:pt x="5158" y="5600"/>
                  </a:lnTo>
                  <a:lnTo>
                    <a:pt x="5379" y="5393"/>
                  </a:lnTo>
                  <a:lnTo>
                    <a:pt x="5586" y="5172"/>
                  </a:lnTo>
                  <a:lnTo>
                    <a:pt x="5765" y="4924"/>
                  </a:lnTo>
                  <a:lnTo>
                    <a:pt x="5931" y="4662"/>
                  </a:lnTo>
                  <a:lnTo>
                    <a:pt x="6055" y="4386"/>
                  </a:lnTo>
                  <a:lnTo>
                    <a:pt x="6165" y="4097"/>
                  </a:lnTo>
                  <a:lnTo>
                    <a:pt x="6234" y="3793"/>
                  </a:lnTo>
                  <a:lnTo>
                    <a:pt x="6289" y="3490"/>
                  </a:lnTo>
                  <a:lnTo>
                    <a:pt x="6303" y="3159"/>
                  </a:lnTo>
                  <a:lnTo>
                    <a:pt x="6289" y="2842"/>
                  </a:lnTo>
                  <a:lnTo>
                    <a:pt x="6234" y="2525"/>
                  </a:lnTo>
                  <a:lnTo>
                    <a:pt x="6165" y="2221"/>
                  </a:lnTo>
                  <a:lnTo>
                    <a:pt x="6055" y="1932"/>
                  </a:lnTo>
                  <a:lnTo>
                    <a:pt x="5931" y="1656"/>
                  </a:lnTo>
                  <a:lnTo>
                    <a:pt x="5765" y="1394"/>
                  </a:lnTo>
                  <a:lnTo>
                    <a:pt x="5586" y="1159"/>
                  </a:lnTo>
                  <a:lnTo>
                    <a:pt x="5379" y="925"/>
                  </a:lnTo>
                  <a:lnTo>
                    <a:pt x="5158" y="732"/>
                  </a:lnTo>
                  <a:lnTo>
                    <a:pt x="4910" y="539"/>
                  </a:lnTo>
                  <a:lnTo>
                    <a:pt x="4648" y="387"/>
                  </a:lnTo>
                  <a:lnTo>
                    <a:pt x="4372" y="249"/>
                  </a:lnTo>
                  <a:lnTo>
                    <a:pt x="4083" y="153"/>
                  </a:lnTo>
                  <a:lnTo>
                    <a:pt x="3793" y="70"/>
                  </a:lnTo>
                  <a:lnTo>
                    <a:pt x="3476" y="28"/>
                  </a:lnTo>
                  <a:lnTo>
                    <a:pt x="3145" y="1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4468175" y="3072275"/>
              <a:ext cx="157925" cy="157950"/>
            </a:xfrm>
            <a:custGeom>
              <a:avLst/>
              <a:gdLst/>
              <a:ahLst/>
              <a:cxnLst/>
              <a:rect l="0" t="0" r="0" b="0"/>
              <a:pathLst>
                <a:path w="6317" h="6318" extrusionOk="0">
                  <a:moveTo>
                    <a:pt x="3158" y="1"/>
                  </a:moveTo>
                  <a:lnTo>
                    <a:pt x="2841" y="28"/>
                  </a:lnTo>
                  <a:lnTo>
                    <a:pt x="2524" y="70"/>
                  </a:lnTo>
                  <a:lnTo>
                    <a:pt x="2220" y="152"/>
                  </a:lnTo>
                  <a:lnTo>
                    <a:pt x="1931" y="249"/>
                  </a:lnTo>
                  <a:lnTo>
                    <a:pt x="1655" y="387"/>
                  </a:lnTo>
                  <a:lnTo>
                    <a:pt x="1393" y="552"/>
                  </a:lnTo>
                  <a:lnTo>
                    <a:pt x="1159" y="732"/>
                  </a:lnTo>
                  <a:lnTo>
                    <a:pt x="924" y="925"/>
                  </a:lnTo>
                  <a:lnTo>
                    <a:pt x="731" y="1159"/>
                  </a:lnTo>
                  <a:lnTo>
                    <a:pt x="552" y="1394"/>
                  </a:lnTo>
                  <a:lnTo>
                    <a:pt x="386" y="1656"/>
                  </a:lnTo>
                  <a:lnTo>
                    <a:pt x="248" y="1932"/>
                  </a:lnTo>
                  <a:lnTo>
                    <a:pt x="152" y="2221"/>
                  </a:lnTo>
                  <a:lnTo>
                    <a:pt x="69" y="2525"/>
                  </a:lnTo>
                  <a:lnTo>
                    <a:pt x="28" y="2842"/>
                  </a:lnTo>
                  <a:lnTo>
                    <a:pt x="0" y="3159"/>
                  </a:lnTo>
                  <a:lnTo>
                    <a:pt x="28" y="3490"/>
                  </a:lnTo>
                  <a:lnTo>
                    <a:pt x="69" y="3793"/>
                  </a:lnTo>
                  <a:lnTo>
                    <a:pt x="152" y="4097"/>
                  </a:lnTo>
                  <a:lnTo>
                    <a:pt x="248" y="4386"/>
                  </a:lnTo>
                  <a:lnTo>
                    <a:pt x="386" y="4662"/>
                  </a:lnTo>
                  <a:lnTo>
                    <a:pt x="552" y="4924"/>
                  </a:lnTo>
                  <a:lnTo>
                    <a:pt x="731" y="5172"/>
                  </a:lnTo>
                  <a:lnTo>
                    <a:pt x="924" y="5393"/>
                  </a:lnTo>
                  <a:lnTo>
                    <a:pt x="1159" y="5600"/>
                  </a:lnTo>
                  <a:lnTo>
                    <a:pt x="1393" y="5779"/>
                  </a:lnTo>
                  <a:lnTo>
                    <a:pt x="1655" y="5931"/>
                  </a:lnTo>
                  <a:lnTo>
                    <a:pt x="1931" y="6069"/>
                  </a:lnTo>
                  <a:lnTo>
                    <a:pt x="2220" y="6179"/>
                  </a:lnTo>
                  <a:lnTo>
                    <a:pt x="2524" y="6248"/>
                  </a:lnTo>
                  <a:lnTo>
                    <a:pt x="2841" y="6303"/>
                  </a:lnTo>
                  <a:lnTo>
                    <a:pt x="3158" y="6317"/>
                  </a:lnTo>
                  <a:lnTo>
                    <a:pt x="3489" y="6303"/>
                  </a:lnTo>
                  <a:lnTo>
                    <a:pt x="3793" y="6248"/>
                  </a:lnTo>
                  <a:lnTo>
                    <a:pt x="4096" y="6179"/>
                  </a:lnTo>
                  <a:lnTo>
                    <a:pt x="4386" y="6069"/>
                  </a:lnTo>
                  <a:lnTo>
                    <a:pt x="4661" y="5931"/>
                  </a:lnTo>
                  <a:lnTo>
                    <a:pt x="4923" y="5779"/>
                  </a:lnTo>
                  <a:lnTo>
                    <a:pt x="5172" y="5600"/>
                  </a:lnTo>
                  <a:lnTo>
                    <a:pt x="5392" y="5393"/>
                  </a:lnTo>
                  <a:lnTo>
                    <a:pt x="5599" y="5172"/>
                  </a:lnTo>
                  <a:lnTo>
                    <a:pt x="5779" y="4924"/>
                  </a:lnTo>
                  <a:lnTo>
                    <a:pt x="5930" y="4662"/>
                  </a:lnTo>
                  <a:lnTo>
                    <a:pt x="6068" y="4386"/>
                  </a:lnTo>
                  <a:lnTo>
                    <a:pt x="6178" y="4097"/>
                  </a:lnTo>
                  <a:lnTo>
                    <a:pt x="6247" y="3793"/>
                  </a:lnTo>
                  <a:lnTo>
                    <a:pt x="6303" y="3490"/>
                  </a:lnTo>
                  <a:lnTo>
                    <a:pt x="6316" y="3159"/>
                  </a:lnTo>
                  <a:lnTo>
                    <a:pt x="6303" y="2842"/>
                  </a:lnTo>
                  <a:lnTo>
                    <a:pt x="6247" y="2525"/>
                  </a:lnTo>
                  <a:lnTo>
                    <a:pt x="6178" y="2221"/>
                  </a:lnTo>
                  <a:lnTo>
                    <a:pt x="6068" y="1932"/>
                  </a:lnTo>
                  <a:lnTo>
                    <a:pt x="5930" y="1656"/>
                  </a:lnTo>
                  <a:lnTo>
                    <a:pt x="5779" y="1394"/>
                  </a:lnTo>
                  <a:lnTo>
                    <a:pt x="5599" y="1159"/>
                  </a:lnTo>
                  <a:lnTo>
                    <a:pt x="5392" y="925"/>
                  </a:lnTo>
                  <a:lnTo>
                    <a:pt x="5172" y="732"/>
                  </a:lnTo>
                  <a:lnTo>
                    <a:pt x="4923" y="552"/>
                  </a:lnTo>
                  <a:lnTo>
                    <a:pt x="4661" y="387"/>
                  </a:lnTo>
                  <a:lnTo>
                    <a:pt x="4386" y="249"/>
                  </a:lnTo>
                  <a:lnTo>
                    <a:pt x="4096" y="152"/>
                  </a:lnTo>
                  <a:lnTo>
                    <a:pt x="3793" y="70"/>
                  </a:lnTo>
                  <a:lnTo>
                    <a:pt x="3489" y="28"/>
                  </a:lnTo>
                  <a:lnTo>
                    <a:pt x="3158" y="1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4055125" y="2931950"/>
              <a:ext cx="157925" cy="157600"/>
            </a:xfrm>
            <a:custGeom>
              <a:avLst/>
              <a:gdLst/>
              <a:ahLst/>
              <a:cxnLst/>
              <a:rect l="0" t="0" r="0" b="0"/>
              <a:pathLst>
                <a:path w="6317" h="6304" extrusionOk="0">
                  <a:moveTo>
                    <a:pt x="3159" y="1"/>
                  </a:moveTo>
                  <a:lnTo>
                    <a:pt x="2841" y="15"/>
                  </a:lnTo>
                  <a:lnTo>
                    <a:pt x="2524" y="56"/>
                  </a:lnTo>
                  <a:lnTo>
                    <a:pt x="2221" y="139"/>
                  </a:lnTo>
                  <a:lnTo>
                    <a:pt x="1931" y="249"/>
                  </a:lnTo>
                  <a:lnTo>
                    <a:pt x="1655" y="373"/>
                  </a:lnTo>
                  <a:lnTo>
                    <a:pt x="1393" y="539"/>
                  </a:lnTo>
                  <a:lnTo>
                    <a:pt x="1159" y="718"/>
                  </a:lnTo>
                  <a:lnTo>
                    <a:pt x="924" y="925"/>
                  </a:lnTo>
                  <a:lnTo>
                    <a:pt x="731" y="1146"/>
                  </a:lnTo>
                  <a:lnTo>
                    <a:pt x="552" y="1394"/>
                  </a:lnTo>
                  <a:lnTo>
                    <a:pt x="387" y="1642"/>
                  </a:lnTo>
                  <a:lnTo>
                    <a:pt x="249" y="1918"/>
                  </a:lnTo>
                  <a:lnTo>
                    <a:pt x="152" y="2207"/>
                  </a:lnTo>
                  <a:lnTo>
                    <a:pt x="69" y="2511"/>
                  </a:lnTo>
                  <a:lnTo>
                    <a:pt x="28" y="2828"/>
                  </a:lnTo>
                  <a:lnTo>
                    <a:pt x="0" y="3145"/>
                  </a:lnTo>
                  <a:lnTo>
                    <a:pt x="28" y="3476"/>
                  </a:lnTo>
                  <a:lnTo>
                    <a:pt x="69" y="3780"/>
                  </a:lnTo>
                  <a:lnTo>
                    <a:pt x="152" y="4083"/>
                  </a:lnTo>
                  <a:lnTo>
                    <a:pt x="249" y="4373"/>
                  </a:lnTo>
                  <a:lnTo>
                    <a:pt x="387" y="4648"/>
                  </a:lnTo>
                  <a:lnTo>
                    <a:pt x="552" y="4910"/>
                  </a:lnTo>
                  <a:lnTo>
                    <a:pt x="731" y="5159"/>
                  </a:lnTo>
                  <a:lnTo>
                    <a:pt x="924" y="5379"/>
                  </a:lnTo>
                  <a:lnTo>
                    <a:pt x="1159" y="5586"/>
                  </a:lnTo>
                  <a:lnTo>
                    <a:pt x="1393" y="5765"/>
                  </a:lnTo>
                  <a:lnTo>
                    <a:pt x="1655" y="5917"/>
                  </a:lnTo>
                  <a:lnTo>
                    <a:pt x="1931" y="6055"/>
                  </a:lnTo>
                  <a:lnTo>
                    <a:pt x="2221" y="6165"/>
                  </a:lnTo>
                  <a:lnTo>
                    <a:pt x="2524" y="6234"/>
                  </a:lnTo>
                  <a:lnTo>
                    <a:pt x="2841" y="6290"/>
                  </a:lnTo>
                  <a:lnTo>
                    <a:pt x="3159" y="6303"/>
                  </a:lnTo>
                  <a:lnTo>
                    <a:pt x="3490" y="6290"/>
                  </a:lnTo>
                  <a:lnTo>
                    <a:pt x="3793" y="6234"/>
                  </a:lnTo>
                  <a:lnTo>
                    <a:pt x="4096" y="6165"/>
                  </a:lnTo>
                  <a:lnTo>
                    <a:pt x="4386" y="6055"/>
                  </a:lnTo>
                  <a:lnTo>
                    <a:pt x="4662" y="5917"/>
                  </a:lnTo>
                  <a:lnTo>
                    <a:pt x="4924" y="5765"/>
                  </a:lnTo>
                  <a:lnTo>
                    <a:pt x="5172" y="5586"/>
                  </a:lnTo>
                  <a:lnTo>
                    <a:pt x="5393" y="5379"/>
                  </a:lnTo>
                  <a:lnTo>
                    <a:pt x="5600" y="5159"/>
                  </a:lnTo>
                  <a:lnTo>
                    <a:pt x="5779" y="4910"/>
                  </a:lnTo>
                  <a:lnTo>
                    <a:pt x="5931" y="4648"/>
                  </a:lnTo>
                  <a:lnTo>
                    <a:pt x="6068" y="4373"/>
                  </a:lnTo>
                  <a:lnTo>
                    <a:pt x="6179" y="4083"/>
                  </a:lnTo>
                  <a:lnTo>
                    <a:pt x="6248" y="3780"/>
                  </a:lnTo>
                  <a:lnTo>
                    <a:pt x="6303" y="3476"/>
                  </a:lnTo>
                  <a:lnTo>
                    <a:pt x="6317" y="3145"/>
                  </a:lnTo>
                  <a:lnTo>
                    <a:pt x="6303" y="2828"/>
                  </a:lnTo>
                  <a:lnTo>
                    <a:pt x="6248" y="2511"/>
                  </a:lnTo>
                  <a:lnTo>
                    <a:pt x="6179" y="2207"/>
                  </a:lnTo>
                  <a:lnTo>
                    <a:pt x="6068" y="1918"/>
                  </a:lnTo>
                  <a:lnTo>
                    <a:pt x="5931" y="1642"/>
                  </a:lnTo>
                  <a:lnTo>
                    <a:pt x="5779" y="1394"/>
                  </a:lnTo>
                  <a:lnTo>
                    <a:pt x="5600" y="1146"/>
                  </a:lnTo>
                  <a:lnTo>
                    <a:pt x="5393" y="925"/>
                  </a:lnTo>
                  <a:lnTo>
                    <a:pt x="5172" y="718"/>
                  </a:lnTo>
                  <a:lnTo>
                    <a:pt x="4924" y="539"/>
                  </a:lnTo>
                  <a:lnTo>
                    <a:pt x="4662" y="373"/>
                  </a:lnTo>
                  <a:lnTo>
                    <a:pt x="4386" y="249"/>
                  </a:lnTo>
                  <a:lnTo>
                    <a:pt x="4096" y="139"/>
                  </a:lnTo>
                  <a:lnTo>
                    <a:pt x="3793" y="56"/>
                  </a:lnTo>
                  <a:lnTo>
                    <a:pt x="3490" y="15"/>
                  </a:lnTo>
                  <a:lnTo>
                    <a:pt x="3159" y="1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4331975" y="2993675"/>
              <a:ext cx="78975" cy="78625"/>
            </a:xfrm>
            <a:custGeom>
              <a:avLst/>
              <a:gdLst/>
              <a:ahLst/>
              <a:cxnLst/>
              <a:rect l="0" t="0" r="0" b="0"/>
              <a:pathLst>
                <a:path w="3159" h="3145" extrusionOk="0">
                  <a:moveTo>
                    <a:pt x="1421" y="0"/>
                  </a:moveTo>
                  <a:lnTo>
                    <a:pt x="1269" y="28"/>
                  </a:lnTo>
                  <a:lnTo>
                    <a:pt x="1118" y="69"/>
                  </a:lnTo>
                  <a:lnTo>
                    <a:pt x="966" y="125"/>
                  </a:lnTo>
                  <a:lnTo>
                    <a:pt x="828" y="180"/>
                  </a:lnTo>
                  <a:lnTo>
                    <a:pt x="704" y="262"/>
                  </a:lnTo>
                  <a:lnTo>
                    <a:pt x="580" y="359"/>
                  </a:lnTo>
                  <a:lnTo>
                    <a:pt x="470" y="456"/>
                  </a:lnTo>
                  <a:lnTo>
                    <a:pt x="373" y="566"/>
                  </a:lnTo>
                  <a:lnTo>
                    <a:pt x="276" y="690"/>
                  </a:lnTo>
                  <a:lnTo>
                    <a:pt x="194" y="814"/>
                  </a:lnTo>
                  <a:lnTo>
                    <a:pt x="125" y="952"/>
                  </a:lnTo>
                  <a:lnTo>
                    <a:pt x="83" y="1104"/>
                  </a:lnTo>
                  <a:lnTo>
                    <a:pt x="42" y="1255"/>
                  </a:lnTo>
                  <a:lnTo>
                    <a:pt x="14" y="1407"/>
                  </a:lnTo>
                  <a:lnTo>
                    <a:pt x="1" y="1573"/>
                  </a:lnTo>
                  <a:lnTo>
                    <a:pt x="14" y="1738"/>
                  </a:lnTo>
                  <a:lnTo>
                    <a:pt x="42" y="1890"/>
                  </a:lnTo>
                  <a:lnTo>
                    <a:pt x="83" y="2042"/>
                  </a:lnTo>
                  <a:lnTo>
                    <a:pt x="125" y="2193"/>
                  </a:lnTo>
                  <a:lnTo>
                    <a:pt x="194" y="2331"/>
                  </a:lnTo>
                  <a:lnTo>
                    <a:pt x="276" y="2455"/>
                  </a:lnTo>
                  <a:lnTo>
                    <a:pt x="373" y="2579"/>
                  </a:lnTo>
                  <a:lnTo>
                    <a:pt x="470" y="2690"/>
                  </a:lnTo>
                  <a:lnTo>
                    <a:pt x="580" y="2786"/>
                  </a:lnTo>
                  <a:lnTo>
                    <a:pt x="704" y="2883"/>
                  </a:lnTo>
                  <a:lnTo>
                    <a:pt x="828" y="2965"/>
                  </a:lnTo>
                  <a:lnTo>
                    <a:pt x="966" y="3021"/>
                  </a:lnTo>
                  <a:lnTo>
                    <a:pt x="1118" y="3076"/>
                  </a:lnTo>
                  <a:lnTo>
                    <a:pt x="1269" y="3117"/>
                  </a:lnTo>
                  <a:lnTo>
                    <a:pt x="1421" y="3145"/>
                  </a:lnTo>
                  <a:lnTo>
                    <a:pt x="1752" y="3145"/>
                  </a:lnTo>
                  <a:lnTo>
                    <a:pt x="1904" y="3117"/>
                  </a:lnTo>
                  <a:lnTo>
                    <a:pt x="2055" y="3076"/>
                  </a:lnTo>
                  <a:lnTo>
                    <a:pt x="2193" y="3021"/>
                  </a:lnTo>
                  <a:lnTo>
                    <a:pt x="2331" y="2965"/>
                  </a:lnTo>
                  <a:lnTo>
                    <a:pt x="2469" y="2883"/>
                  </a:lnTo>
                  <a:lnTo>
                    <a:pt x="2593" y="2786"/>
                  </a:lnTo>
                  <a:lnTo>
                    <a:pt x="2704" y="2690"/>
                  </a:lnTo>
                  <a:lnTo>
                    <a:pt x="2800" y="2579"/>
                  </a:lnTo>
                  <a:lnTo>
                    <a:pt x="2897" y="2455"/>
                  </a:lnTo>
                  <a:lnTo>
                    <a:pt x="2979" y="2331"/>
                  </a:lnTo>
                  <a:lnTo>
                    <a:pt x="3035" y="2193"/>
                  </a:lnTo>
                  <a:lnTo>
                    <a:pt x="3090" y="2042"/>
                  </a:lnTo>
                  <a:lnTo>
                    <a:pt x="3131" y="1890"/>
                  </a:lnTo>
                  <a:lnTo>
                    <a:pt x="3159" y="1738"/>
                  </a:lnTo>
                  <a:lnTo>
                    <a:pt x="3159" y="1573"/>
                  </a:lnTo>
                  <a:lnTo>
                    <a:pt x="3159" y="1407"/>
                  </a:lnTo>
                  <a:lnTo>
                    <a:pt x="3131" y="1255"/>
                  </a:lnTo>
                  <a:lnTo>
                    <a:pt x="3090" y="1104"/>
                  </a:lnTo>
                  <a:lnTo>
                    <a:pt x="3035" y="952"/>
                  </a:lnTo>
                  <a:lnTo>
                    <a:pt x="2979" y="814"/>
                  </a:lnTo>
                  <a:lnTo>
                    <a:pt x="2897" y="690"/>
                  </a:lnTo>
                  <a:lnTo>
                    <a:pt x="2800" y="566"/>
                  </a:lnTo>
                  <a:lnTo>
                    <a:pt x="2704" y="456"/>
                  </a:lnTo>
                  <a:lnTo>
                    <a:pt x="2593" y="359"/>
                  </a:lnTo>
                  <a:lnTo>
                    <a:pt x="2469" y="262"/>
                  </a:lnTo>
                  <a:lnTo>
                    <a:pt x="2331" y="180"/>
                  </a:lnTo>
                  <a:lnTo>
                    <a:pt x="2193" y="125"/>
                  </a:lnTo>
                  <a:lnTo>
                    <a:pt x="2055" y="69"/>
                  </a:lnTo>
                  <a:lnTo>
                    <a:pt x="1904" y="28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4584350" y="2398250"/>
              <a:ext cx="78975" cy="78975"/>
            </a:xfrm>
            <a:custGeom>
              <a:avLst/>
              <a:gdLst/>
              <a:ahLst/>
              <a:cxnLst/>
              <a:rect l="0" t="0" r="0" b="0"/>
              <a:pathLst>
                <a:path w="3159" h="3159" extrusionOk="0">
                  <a:moveTo>
                    <a:pt x="1573" y="0"/>
                  </a:moveTo>
                  <a:lnTo>
                    <a:pt x="1421" y="14"/>
                  </a:lnTo>
                  <a:lnTo>
                    <a:pt x="1256" y="42"/>
                  </a:lnTo>
                  <a:lnTo>
                    <a:pt x="1104" y="69"/>
                  </a:lnTo>
                  <a:lnTo>
                    <a:pt x="966" y="125"/>
                  </a:lnTo>
                  <a:lnTo>
                    <a:pt x="828" y="194"/>
                  </a:lnTo>
                  <a:lnTo>
                    <a:pt x="690" y="276"/>
                  </a:lnTo>
                  <a:lnTo>
                    <a:pt x="580" y="359"/>
                  </a:lnTo>
                  <a:lnTo>
                    <a:pt x="456" y="469"/>
                  </a:lnTo>
                  <a:lnTo>
                    <a:pt x="359" y="580"/>
                  </a:lnTo>
                  <a:lnTo>
                    <a:pt x="263" y="704"/>
                  </a:lnTo>
                  <a:lnTo>
                    <a:pt x="194" y="828"/>
                  </a:lnTo>
                  <a:lnTo>
                    <a:pt x="125" y="966"/>
                  </a:lnTo>
                  <a:lnTo>
                    <a:pt x="70" y="1117"/>
                  </a:lnTo>
                  <a:lnTo>
                    <a:pt x="28" y="1269"/>
                  </a:lnTo>
                  <a:lnTo>
                    <a:pt x="1" y="1421"/>
                  </a:lnTo>
                  <a:lnTo>
                    <a:pt x="1" y="1586"/>
                  </a:lnTo>
                  <a:lnTo>
                    <a:pt x="1" y="1738"/>
                  </a:lnTo>
                  <a:lnTo>
                    <a:pt x="28" y="1904"/>
                  </a:lnTo>
                  <a:lnTo>
                    <a:pt x="70" y="2055"/>
                  </a:lnTo>
                  <a:lnTo>
                    <a:pt x="125" y="2193"/>
                  </a:lnTo>
                  <a:lnTo>
                    <a:pt x="194" y="2331"/>
                  </a:lnTo>
                  <a:lnTo>
                    <a:pt x="263" y="2469"/>
                  </a:lnTo>
                  <a:lnTo>
                    <a:pt x="359" y="2579"/>
                  </a:lnTo>
                  <a:lnTo>
                    <a:pt x="456" y="2703"/>
                  </a:lnTo>
                  <a:lnTo>
                    <a:pt x="580" y="2800"/>
                  </a:lnTo>
                  <a:lnTo>
                    <a:pt x="690" y="2897"/>
                  </a:lnTo>
                  <a:lnTo>
                    <a:pt x="828" y="2965"/>
                  </a:lnTo>
                  <a:lnTo>
                    <a:pt x="966" y="3034"/>
                  </a:lnTo>
                  <a:lnTo>
                    <a:pt x="1104" y="3090"/>
                  </a:lnTo>
                  <a:lnTo>
                    <a:pt x="1256" y="3131"/>
                  </a:lnTo>
                  <a:lnTo>
                    <a:pt x="1421" y="3159"/>
                  </a:lnTo>
                  <a:lnTo>
                    <a:pt x="1738" y="3159"/>
                  </a:lnTo>
                  <a:lnTo>
                    <a:pt x="1890" y="3131"/>
                  </a:lnTo>
                  <a:lnTo>
                    <a:pt x="2042" y="3090"/>
                  </a:lnTo>
                  <a:lnTo>
                    <a:pt x="2193" y="3034"/>
                  </a:lnTo>
                  <a:lnTo>
                    <a:pt x="2331" y="2965"/>
                  </a:lnTo>
                  <a:lnTo>
                    <a:pt x="2455" y="2897"/>
                  </a:lnTo>
                  <a:lnTo>
                    <a:pt x="2580" y="2800"/>
                  </a:lnTo>
                  <a:lnTo>
                    <a:pt x="2690" y="2703"/>
                  </a:lnTo>
                  <a:lnTo>
                    <a:pt x="2800" y="2579"/>
                  </a:lnTo>
                  <a:lnTo>
                    <a:pt x="2883" y="2469"/>
                  </a:lnTo>
                  <a:lnTo>
                    <a:pt x="2966" y="2331"/>
                  </a:lnTo>
                  <a:lnTo>
                    <a:pt x="3035" y="2193"/>
                  </a:lnTo>
                  <a:lnTo>
                    <a:pt x="3090" y="2055"/>
                  </a:lnTo>
                  <a:lnTo>
                    <a:pt x="3117" y="1904"/>
                  </a:lnTo>
                  <a:lnTo>
                    <a:pt x="3145" y="1738"/>
                  </a:lnTo>
                  <a:lnTo>
                    <a:pt x="3159" y="1586"/>
                  </a:lnTo>
                  <a:lnTo>
                    <a:pt x="3145" y="1421"/>
                  </a:lnTo>
                  <a:lnTo>
                    <a:pt x="3117" y="1269"/>
                  </a:lnTo>
                  <a:lnTo>
                    <a:pt x="3090" y="1117"/>
                  </a:lnTo>
                  <a:lnTo>
                    <a:pt x="3035" y="966"/>
                  </a:lnTo>
                  <a:lnTo>
                    <a:pt x="2966" y="828"/>
                  </a:lnTo>
                  <a:lnTo>
                    <a:pt x="2883" y="704"/>
                  </a:lnTo>
                  <a:lnTo>
                    <a:pt x="2800" y="580"/>
                  </a:lnTo>
                  <a:lnTo>
                    <a:pt x="2690" y="469"/>
                  </a:lnTo>
                  <a:lnTo>
                    <a:pt x="2580" y="359"/>
                  </a:lnTo>
                  <a:lnTo>
                    <a:pt x="2455" y="276"/>
                  </a:lnTo>
                  <a:lnTo>
                    <a:pt x="2331" y="194"/>
                  </a:lnTo>
                  <a:lnTo>
                    <a:pt x="2193" y="125"/>
                  </a:lnTo>
                  <a:lnTo>
                    <a:pt x="2042" y="69"/>
                  </a:lnTo>
                  <a:lnTo>
                    <a:pt x="1890" y="42"/>
                  </a:lnTo>
                  <a:lnTo>
                    <a:pt x="1738" y="14"/>
                  </a:lnTo>
                  <a:lnTo>
                    <a:pt x="1573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4536075" y="2875425"/>
              <a:ext cx="79000" cy="78975"/>
            </a:xfrm>
            <a:custGeom>
              <a:avLst/>
              <a:gdLst/>
              <a:ahLst/>
              <a:cxnLst/>
              <a:rect l="0" t="0" r="0" b="0"/>
              <a:pathLst>
                <a:path w="3160" h="3159" extrusionOk="0">
                  <a:moveTo>
                    <a:pt x="1587" y="0"/>
                  </a:moveTo>
                  <a:lnTo>
                    <a:pt x="1421" y="14"/>
                  </a:lnTo>
                  <a:lnTo>
                    <a:pt x="1270" y="28"/>
                  </a:lnTo>
                  <a:lnTo>
                    <a:pt x="1118" y="69"/>
                  </a:lnTo>
                  <a:lnTo>
                    <a:pt x="966" y="124"/>
                  </a:lnTo>
                  <a:lnTo>
                    <a:pt x="828" y="193"/>
                  </a:lnTo>
                  <a:lnTo>
                    <a:pt x="704" y="276"/>
                  </a:lnTo>
                  <a:lnTo>
                    <a:pt x="580" y="359"/>
                  </a:lnTo>
                  <a:lnTo>
                    <a:pt x="470" y="469"/>
                  </a:lnTo>
                  <a:lnTo>
                    <a:pt x="359" y="579"/>
                  </a:lnTo>
                  <a:lnTo>
                    <a:pt x="277" y="703"/>
                  </a:lnTo>
                  <a:lnTo>
                    <a:pt x="194" y="828"/>
                  </a:lnTo>
                  <a:lnTo>
                    <a:pt x="125" y="966"/>
                  </a:lnTo>
                  <a:lnTo>
                    <a:pt x="70" y="1103"/>
                  </a:lnTo>
                  <a:lnTo>
                    <a:pt x="42" y="1255"/>
                  </a:lnTo>
                  <a:lnTo>
                    <a:pt x="15" y="1421"/>
                  </a:lnTo>
                  <a:lnTo>
                    <a:pt x="1" y="1586"/>
                  </a:lnTo>
                  <a:lnTo>
                    <a:pt x="15" y="1738"/>
                  </a:lnTo>
                  <a:lnTo>
                    <a:pt x="42" y="1903"/>
                  </a:lnTo>
                  <a:lnTo>
                    <a:pt x="70" y="2055"/>
                  </a:lnTo>
                  <a:lnTo>
                    <a:pt x="125" y="2193"/>
                  </a:lnTo>
                  <a:lnTo>
                    <a:pt x="194" y="2331"/>
                  </a:lnTo>
                  <a:lnTo>
                    <a:pt x="277" y="2469"/>
                  </a:lnTo>
                  <a:lnTo>
                    <a:pt x="359" y="2579"/>
                  </a:lnTo>
                  <a:lnTo>
                    <a:pt x="470" y="2689"/>
                  </a:lnTo>
                  <a:lnTo>
                    <a:pt x="580" y="2800"/>
                  </a:lnTo>
                  <a:lnTo>
                    <a:pt x="704" y="2882"/>
                  </a:lnTo>
                  <a:lnTo>
                    <a:pt x="828" y="2965"/>
                  </a:lnTo>
                  <a:lnTo>
                    <a:pt x="966" y="3034"/>
                  </a:lnTo>
                  <a:lnTo>
                    <a:pt x="1118" y="3089"/>
                  </a:lnTo>
                  <a:lnTo>
                    <a:pt x="1270" y="3131"/>
                  </a:lnTo>
                  <a:lnTo>
                    <a:pt x="1421" y="3144"/>
                  </a:lnTo>
                  <a:lnTo>
                    <a:pt x="1587" y="3158"/>
                  </a:lnTo>
                  <a:lnTo>
                    <a:pt x="1739" y="3144"/>
                  </a:lnTo>
                  <a:lnTo>
                    <a:pt x="1904" y="3131"/>
                  </a:lnTo>
                  <a:lnTo>
                    <a:pt x="2056" y="3089"/>
                  </a:lnTo>
                  <a:lnTo>
                    <a:pt x="2194" y="3034"/>
                  </a:lnTo>
                  <a:lnTo>
                    <a:pt x="2332" y="2965"/>
                  </a:lnTo>
                  <a:lnTo>
                    <a:pt x="2469" y="2882"/>
                  </a:lnTo>
                  <a:lnTo>
                    <a:pt x="2580" y="2800"/>
                  </a:lnTo>
                  <a:lnTo>
                    <a:pt x="2704" y="2689"/>
                  </a:lnTo>
                  <a:lnTo>
                    <a:pt x="2800" y="2579"/>
                  </a:lnTo>
                  <a:lnTo>
                    <a:pt x="2897" y="2469"/>
                  </a:lnTo>
                  <a:lnTo>
                    <a:pt x="2966" y="2331"/>
                  </a:lnTo>
                  <a:lnTo>
                    <a:pt x="3035" y="2193"/>
                  </a:lnTo>
                  <a:lnTo>
                    <a:pt x="3090" y="2055"/>
                  </a:lnTo>
                  <a:lnTo>
                    <a:pt x="3131" y="1903"/>
                  </a:lnTo>
                  <a:lnTo>
                    <a:pt x="3159" y="1738"/>
                  </a:lnTo>
                  <a:lnTo>
                    <a:pt x="3159" y="1586"/>
                  </a:lnTo>
                  <a:lnTo>
                    <a:pt x="3159" y="1421"/>
                  </a:lnTo>
                  <a:lnTo>
                    <a:pt x="3131" y="1255"/>
                  </a:lnTo>
                  <a:lnTo>
                    <a:pt x="3090" y="1103"/>
                  </a:lnTo>
                  <a:lnTo>
                    <a:pt x="3035" y="966"/>
                  </a:lnTo>
                  <a:lnTo>
                    <a:pt x="2966" y="828"/>
                  </a:lnTo>
                  <a:lnTo>
                    <a:pt x="2897" y="703"/>
                  </a:lnTo>
                  <a:lnTo>
                    <a:pt x="2800" y="579"/>
                  </a:lnTo>
                  <a:lnTo>
                    <a:pt x="2704" y="469"/>
                  </a:lnTo>
                  <a:lnTo>
                    <a:pt x="2580" y="359"/>
                  </a:lnTo>
                  <a:lnTo>
                    <a:pt x="2469" y="276"/>
                  </a:lnTo>
                  <a:lnTo>
                    <a:pt x="2332" y="193"/>
                  </a:lnTo>
                  <a:lnTo>
                    <a:pt x="2194" y="124"/>
                  </a:lnTo>
                  <a:lnTo>
                    <a:pt x="2056" y="69"/>
                  </a:lnTo>
                  <a:lnTo>
                    <a:pt x="1904" y="28"/>
                  </a:lnTo>
                  <a:lnTo>
                    <a:pt x="1739" y="14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4560575" y="2578900"/>
              <a:ext cx="227900" cy="227925"/>
            </a:xfrm>
            <a:custGeom>
              <a:avLst/>
              <a:gdLst/>
              <a:ahLst/>
              <a:cxnLst/>
              <a:rect l="0" t="0" r="0" b="0"/>
              <a:pathLst>
                <a:path w="9116" h="9117" extrusionOk="0">
                  <a:moveTo>
                    <a:pt x="4330" y="1"/>
                  </a:moveTo>
                  <a:lnTo>
                    <a:pt x="4096" y="28"/>
                  </a:lnTo>
                  <a:lnTo>
                    <a:pt x="3875" y="56"/>
                  </a:lnTo>
                  <a:lnTo>
                    <a:pt x="3641" y="97"/>
                  </a:lnTo>
                  <a:lnTo>
                    <a:pt x="3420" y="139"/>
                  </a:lnTo>
                  <a:lnTo>
                    <a:pt x="3213" y="208"/>
                  </a:lnTo>
                  <a:lnTo>
                    <a:pt x="2993" y="277"/>
                  </a:lnTo>
                  <a:lnTo>
                    <a:pt x="2786" y="359"/>
                  </a:lnTo>
                  <a:lnTo>
                    <a:pt x="2593" y="442"/>
                  </a:lnTo>
                  <a:lnTo>
                    <a:pt x="2386" y="553"/>
                  </a:lnTo>
                  <a:lnTo>
                    <a:pt x="2193" y="663"/>
                  </a:lnTo>
                  <a:lnTo>
                    <a:pt x="2014" y="773"/>
                  </a:lnTo>
                  <a:lnTo>
                    <a:pt x="1834" y="911"/>
                  </a:lnTo>
                  <a:lnTo>
                    <a:pt x="1669" y="1035"/>
                  </a:lnTo>
                  <a:lnTo>
                    <a:pt x="1503" y="1187"/>
                  </a:lnTo>
                  <a:lnTo>
                    <a:pt x="1338" y="1339"/>
                  </a:lnTo>
                  <a:lnTo>
                    <a:pt x="1186" y="1490"/>
                  </a:lnTo>
                  <a:lnTo>
                    <a:pt x="1048" y="1656"/>
                  </a:lnTo>
                  <a:lnTo>
                    <a:pt x="910" y="1835"/>
                  </a:lnTo>
                  <a:lnTo>
                    <a:pt x="786" y="2014"/>
                  </a:lnTo>
                  <a:lnTo>
                    <a:pt x="662" y="2194"/>
                  </a:lnTo>
                  <a:lnTo>
                    <a:pt x="552" y="2387"/>
                  </a:lnTo>
                  <a:lnTo>
                    <a:pt x="455" y="2580"/>
                  </a:lnTo>
                  <a:lnTo>
                    <a:pt x="359" y="2787"/>
                  </a:lnTo>
                  <a:lnTo>
                    <a:pt x="276" y="2994"/>
                  </a:lnTo>
                  <a:lnTo>
                    <a:pt x="207" y="3200"/>
                  </a:lnTo>
                  <a:lnTo>
                    <a:pt x="152" y="3421"/>
                  </a:lnTo>
                  <a:lnTo>
                    <a:pt x="97" y="3642"/>
                  </a:lnTo>
                  <a:lnTo>
                    <a:pt x="55" y="3862"/>
                  </a:lnTo>
                  <a:lnTo>
                    <a:pt x="28" y="4097"/>
                  </a:lnTo>
                  <a:lnTo>
                    <a:pt x="14" y="4317"/>
                  </a:lnTo>
                  <a:lnTo>
                    <a:pt x="0" y="4552"/>
                  </a:lnTo>
                  <a:lnTo>
                    <a:pt x="14" y="4786"/>
                  </a:lnTo>
                  <a:lnTo>
                    <a:pt x="28" y="5021"/>
                  </a:lnTo>
                  <a:lnTo>
                    <a:pt x="55" y="5255"/>
                  </a:lnTo>
                  <a:lnTo>
                    <a:pt x="97" y="5476"/>
                  </a:lnTo>
                  <a:lnTo>
                    <a:pt x="152" y="5697"/>
                  </a:lnTo>
                  <a:lnTo>
                    <a:pt x="207" y="5917"/>
                  </a:lnTo>
                  <a:lnTo>
                    <a:pt x="276" y="6124"/>
                  </a:lnTo>
                  <a:lnTo>
                    <a:pt x="359" y="6331"/>
                  </a:lnTo>
                  <a:lnTo>
                    <a:pt x="455" y="6538"/>
                  </a:lnTo>
                  <a:lnTo>
                    <a:pt x="552" y="6731"/>
                  </a:lnTo>
                  <a:lnTo>
                    <a:pt x="662" y="6924"/>
                  </a:lnTo>
                  <a:lnTo>
                    <a:pt x="786" y="7103"/>
                  </a:lnTo>
                  <a:lnTo>
                    <a:pt x="910" y="7283"/>
                  </a:lnTo>
                  <a:lnTo>
                    <a:pt x="1048" y="7462"/>
                  </a:lnTo>
                  <a:lnTo>
                    <a:pt x="1186" y="7627"/>
                  </a:lnTo>
                  <a:lnTo>
                    <a:pt x="1338" y="7779"/>
                  </a:lnTo>
                  <a:lnTo>
                    <a:pt x="1503" y="7931"/>
                  </a:lnTo>
                  <a:lnTo>
                    <a:pt x="1669" y="8082"/>
                  </a:lnTo>
                  <a:lnTo>
                    <a:pt x="1834" y="8207"/>
                  </a:lnTo>
                  <a:lnTo>
                    <a:pt x="2014" y="8344"/>
                  </a:lnTo>
                  <a:lnTo>
                    <a:pt x="2193" y="8455"/>
                  </a:lnTo>
                  <a:lnTo>
                    <a:pt x="2386" y="8565"/>
                  </a:lnTo>
                  <a:lnTo>
                    <a:pt x="2593" y="8662"/>
                  </a:lnTo>
                  <a:lnTo>
                    <a:pt x="2786" y="8758"/>
                  </a:lnTo>
                  <a:lnTo>
                    <a:pt x="2993" y="8841"/>
                  </a:lnTo>
                  <a:lnTo>
                    <a:pt x="3213" y="8910"/>
                  </a:lnTo>
                  <a:lnTo>
                    <a:pt x="3420" y="8979"/>
                  </a:lnTo>
                  <a:lnTo>
                    <a:pt x="3641" y="9020"/>
                  </a:lnTo>
                  <a:lnTo>
                    <a:pt x="3875" y="9062"/>
                  </a:lnTo>
                  <a:lnTo>
                    <a:pt x="4096" y="9089"/>
                  </a:lnTo>
                  <a:lnTo>
                    <a:pt x="4330" y="9117"/>
                  </a:lnTo>
                  <a:lnTo>
                    <a:pt x="4799" y="9117"/>
                  </a:lnTo>
                  <a:lnTo>
                    <a:pt x="5034" y="9089"/>
                  </a:lnTo>
                  <a:lnTo>
                    <a:pt x="5254" y="9062"/>
                  </a:lnTo>
                  <a:lnTo>
                    <a:pt x="5475" y="9020"/>
                  </a:lnTo>
                  <a:lnTo>
                    <a:pt x="5696" y="8979"/>
                  </a:lnTo>
                  <a:lnTo>
                    <a:pt x="5916" y="8910"/>
                  </a:lnTo>
                  <a:lnTo>
                    <a:pt x="6137" y="8841"/>
                  </a:lnTo>
                  <a:lnTo>
                    <a:pt x="6344" y="8758"/>
                  </a:lnTo>
                  <a:lnTo>
                    <a:pt x="6537" y="8662"/>
                  </a:lnTo>
                  <a:lnTo>
                    <a:pt x="6730" y="8565"/>
                  </a:lnTo>
                  <a:lnTo>
                    <a:pt x="6923" y="8455"/>
                  </a:lnTo>
                  <a:lnTo>
                    <a:pt x="7116" y="8344"/>
                  </a:lnTo>
                  <a:lnTo>
                    <a:pt x="7296" y="8207"/>
                  </a:lnTo>
                  <a:lnTo>
                    <a:pt x="7461" y="8082"/>
                  </a:lnTo>
                  <a:lnTo>
                    <a:pt x="7627" y="7931"/>
                  </a:lnTo>
                  <a:lnTo>
                    <a:pt x="7792" y="7779"/>
                  </a:lnTo>
                  <a:lnTo>
                    <a:pt x="7944" y="7627"/>
                  </a:lnTo>
                  <a:lnTo>
                    <a:pt x="8082" y="7462"/>
                  </a:lnTo>
                  <a:lnTo>
                    <a:pt x="8220" y="7283"/>
                  </a:lnTo>
                  <a:lnTo>
                    <a:pt x="8344" y="7103"/>
                  </a:lnTo>
                  <a:lnTo>
                    <a:pt x="8468" y="6924"/>
                  </a:lnTo>
                  <a:lnTo>
                    <a:pt x="8578" y="6731"/>
                  </a:lnTo>
                  <a:lnTo>
                    <a:pt x="8675" y="6538"/>
                  </a:lnTo>
                  <a:lnTo>
                    <a:pt x="8757" y="6331"/>
                  </a:lnTo>
                  <a:lnTo>
                    <a:pt x="8840" y="6124"/>
                  </a:lnTo>
                  <a:lnTo>
                    <a:pt x="8923" y="5917"/>
                  </a:lnTo>
                  <a:lnTo>
                    <a:pt x="8978" y="5697"/>
                  </a:lnTo>
                  <a:lnTo>
                    <a:pt x="9033" y="5476"/>
                  </a:lnTo>
                  <a:lnTo>
                    <a:pt x="9075" y="5255"/>
                  </a:lnTo>
                  <a:lnTo>
                    <a:pt x="9102" y="5021"/>
                  </a:lnTo>
                  <a:lnTo>
                    <a:pt x="9116" y="4786"/>
                  </a:lnTo>
                  <a:lnTo>
                    <a:pt x="9116" y="4552"/>
                  </a:lnTo>
                  <a:lnTo>
                    <a:pt x="9116" y="4317"/>
                  </a:lnTo>
                  <a:lnTo>
                    <a:pt x="9102" y="4097"/>
                  </a:lnTo>
                  <a:lnTo>
                    <a:pt x="9075" y="3862"/>
                  </a:lnTo>
                  <a:lnTo>
                    <a:pt x="9033" y="3642"/>
                  </a:lnTo>
                  <a:lnTo>
                    <a:pt x="8978" y="3421"/>
                  </a:lnTo>
                  <a:lnTo>
                    <a:pt x="8923" y="3200"/>
                  </a:lnTo>
                  <a:lnTo>
                    <a:pt x="8840" y="2994"/>
                  </a:lnTo>
                  <a:lnTo>
                    <a:pt x="8757" y="2787"/>
                  </a:lnTo>
                  <a:lnTo>
                    <a:pt x="8675" y="2580"/>
                  </a:lnTo>
                  <a:lnTo>
                    <a:pt x="8578" y="2387"/>
                  </a:lnTo>
                  <a:lnTo>
                    <a:pt x="8468" y="2194"/>
                  </a:lnTo>
                  <a:lnTo>
                    <a:pt x="8344" y="2014"/>
                  </a:lnTo>
                  <a:lnTo>
                    <a:pt x="8220" y="1835"/>
                  </a:lnTo>
                  <a:lnTo>
                    <a:pt x="8082" y="1656"/>
                  </a:lnTo>
                  <a:lnTo>
                    <a:pt x="7944" y="1490"/>
                  </a:lnTo>
                  <a:lnTo>
                    <a:pt x="7792" y="1339"/>
                  </a:lnTo>
                  <a:lnTo>
                    <a:pt x="7627" y="1187"/>
                  </a:lnTo>
                  <a:lnTo>
                    <a:pt x="7461" y="1035"/>
                  </a:lnTo>
                  <a:lnTo>
                    <a:pt x="7296" y="911"/>
                  </a:lnTo>
                  <a:lnTo>
                    <a:pt x="7116" y="773"/>
                  </a:lnTo>
                  <a:lnTo>
                    <a:pt x="6923" y="663"/>
                  </a:lnTo>
                  <a:lnTo>
                    <a:pt x="6730" y="553"/>
                  </a:lnTo>
                  <a:lnTo>
                    <a:pt x="6537" y="442"/>
                  </a:lnTo>
                  <a:lnTo>
                    <a:pt x="6344" y="359"/>
                  </a:lnTo>
                  <a:lnTo>
                    <a:pt x="6137" y="277"/>
                  </a:lnTo>
                  <a:lnTo>
                    <a:pt x="5916" y="208"/>
                  </a:lnTo>
                  <a:lnTo>
                    <a:pt x="5696" y="139"/>
                  </a:lnTo>
                  <a:lnTo>
                    <a:pt x="5475" y="97"/>
                  </a:lnTo>
                  <a:lnTo>
                    <a:pt x="5254" y="56"/>
                  </a:lnTo>
                  <a:lnTo>
                    <a:pt x="5034" y="28"/>
                  </a:lnTo>
                  <a:lnTo>
                    <a:pt x="4799" y="1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4214075" y="2464100"/>
              <a:ext cx="157575" cy="157575"/>
            </a:xfrm>
            <a:custGeom>
              <a:avLst/>
              <a:gdLst/>
              <a:ahLst/>
              <a:cxnLst/>
              <a:rect l="0" t="0" r="0" b="0"/>
              <a:pathLst>
                <a:path w="6303" h="6303" extrusionOk="0">
                  <a:moveTo>
                    <a:pt x="3144" y="1"/>
                  </a:moveTo>
                  <a:lnTo>
                    <a:pt x="2827" y="14"/>
                  </a:lnTo>
                  <a:lnTo>
                    <a:pt x="2510" y="69"/>
                  </a:lnTo>
                  <a:lnTo>
                    <a:pt x="2207" y="138"/>
                  </a:lnTo>
                  <a:lnTo>
                    <a:pt x="1917" y="249"/>
                  </a:lnTo>
                  <a:lnTo>
                    <a:pt x="1641" y="387"/>
                  </a:lnTo>
                  <a:lnTo>
                    <a:pt x="1379" y="538"/>
                  </a:lnTo>
                  <a:lnTo>
                    <a:pt x="1145" y="718"/>
                  </a:lnTo>
                  <a:lnTo>
                    <a:pt x="910" y="924"/>
                  </a:lnTo>
                  <a:lnTo>
                    <a:pt x="717" y="1145"/>
                  </a:lnTo>
                  <a:lnTo>
                    <a:pt x="538" y="1393"/>
                  </a:lnTo>
                  <a:lnTo>
                    <a:pt x="372" y="1655"/>
                  </a:lnTo>
                  <a:lnTo>
                    <a:pt x="235" y="1931"/>
                  </a:lnTo>
                  <a:lnTo>
                    <a:pt x="138" y="2221"/>
                  </a:lnTo>
                  <a:lnTo>
                    <a:pt x="55" y="2524"/>
                  </a:lnTo>
                  <a:lnTo>
                    <a:pt x="14" y="2828"/>
                  </a:lnTo>
                  <a:lnTo>
                    <a:pt x="0" y="3159"/>
                  </a:lnTo>
                  <a:lnTo>
                    <a:pt x="14" y="3476"/>
                  </a:lnTo>
                  <a:lnTo>
                    <a:pt x="55" y="3793"/>
                  </a:lnTo>
                  <a:lnTo>
                    <a:pt x="138" y="4096"/>
                  </a:lnTo>
                  <a:lnTo>
                    <a:pt x="235" y="4386"/>
                  </a:lnTo>
                  <a:lnTo>
                    <a:pt x="372" y="4662"/>
                  </a:lnTo>
                  <a:lnTo>
                    <a:pt x="538" y="4924"/>
                  </a:lnTo>
                  <a:lnTo>
                    <a:pt x="717" y="5158"/>
                  </a:lnTo>
                  <a:lnTo>
                    <a:pt x="910" y="5379"/>
                  </a:lnTo>
                  <a:lnTo>
                    <a:pt x="1145" y="5586"/>
                  </a:lnTo>
                  <a:lnTo>
                    <a:pt x="1379" y="5765"/>
                  </a:lnTo>
                  <a:lnTo>
                    <a:pt x="1641" y="5931"/>
                  </a:lnTo>
                  <a:lnTo>
                    <a:pt x="1917" y="6055"/>
                  </a:lnTo>
                  <a:lnTo>
                    <a:pt x="2207" y="6165"/>
                  </a:lnTo>
                  <a:lnTo>
                    <a:pt x="2510" y="6248"/>
                  </a:lnTo>
                  <a:lnTo>
                    <a:pt x="2827" y="6289"/>
                  </a:lnTo>
                  <a:lnTo>
                    <a:pt x="3144" y="6303"/>
                  </a:lnTo>
                  <a:lnTo>
                    <a:pt x="3475" y="6289"/>
                  </a:lnTo>
                  <a:lnTo>
                    <a:pt x="3779" y="6248"/>
                  </a:lnTo>
                  <a:lnTo>
                    <a:pt x="4082" y="6165"/>
                  </a:lnTo>
                  <a:lnTo>
                    <a:pt x="4372" y="6055"/>
                  </a:lnTo>
                  <a:lnTo>
                    <a:pt x="4648" y="5931"/>
                  </a:lnTo>
                  <a:lnTo>
                    <a:pt x="4910" y="5765"/>
                  </a:lnTo>
                  <a:lnTo>
                    <a:pt x="5158" y="5586"/>
                  </a:lnTo>
                  <a:lnTo>
                    <a:pt x="5379" y="5379"/>
                  </a:lnTo>
                  <a:lnTo>
                    <a:pt x="5585" y="5158"/>
                  </a:lnTo>
                  <a:lnTo>
                    <a:pt x="5765" y="4924"/>
                  </a:lnTo>
                  <a:lnTo>
                    <a:pt x="5916" y="4662"/>
                  </a:lnTo>
                  <a:lnTo>
                    <a:pt x="6054" y="4386"/>
                  </a:lnTo>
                  <a:lnTo>
                    <a:pt x="6165" y="4096"/>
                  </a:lnTo>
                  <a:lnTo>
                    <a:pt x="6234" y="3793"/>
                  </a:lnTo>
                  <a:lnTo>
                    <a:pt x="6289" y="3476"/>
                  </a:lnTo>
                  <a:lnTo>
                    <a:pt x="6303" y="3159"/>
                  </a:lnTo>
                  <a:lnTo>
                    <a:pt x="6289" y="2828"/>
                  </a:lnTo>
                  <a:lnTo>
                    <a:pt x="6234" y="2524"/>
                  </a:lnTo>
                  <a:lnTo>
                    <a:pt x="6165" y="2221"/>
                  </a:lnTo>
                  <a:lnTo>
                    <a:pt x="6054" y="1931"/>
                  </a:lnTo>
                  <a:lnTo>
                    <a:pt x="5916" y="1655"/>
                  </a:lnTo>
                  <a:lnTo>
                    <a:pt x="5765" y="1393"/>
                  </a:lnTo>
                  <a:lnTo>
                    <a:pt x="5585" y="1145"/>
                  </a:lnTo>
                  <a:lnTo>
                    <a:pt x="5379" y="924"/>
                  </a:lnTo>
                  <a:lnTo>
                    <a:pt x="5158" y="718"/>
                  </a:lnTo>
                  <a:lnTo>
                    <a:pt x="4910" y="538"/>
                  </a:lnTo>
                  <a:lnTo>
                    <a:pt x="4648" y="387"/>
                  </a:lnTo>
                  <a:lnTo>
                    <a:pt x="4372" y="249"/>
                  </a:lnTo>
                  <a:lnTo>
                    <a:pt x="4082" y="138"/>
                  </a:lnTo>
                  <a:lnTo>
                    <a:pt x="3779" y="69"/>
                  </a:lnTo>
                  <a:lnTo>
                    <a:pt x="3475" y="14"/>
                  </a:lnTo>
                  <a:lnTo>
                    <a:pt x="3144" y="1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5307350" y="3046775"/>
              <a:ext cx="157925" cy="157925"/>
            </a:xfrm>
            <a:custGeom>
              <a:avLst/>
              <a:gdLst/>
              <a:ahLst/>
              <a:cxnLst/>
              <a:rect l="0" t="0" r="0" b="0"/>
              <a:pathLst>
                <a:path w="6317" h="6317" extrusionOk="0">
                  <a:moveTo>
                    <a:pt x="3159" y="0"/>
                  </a:moveTo>
                  <a:lnTo>
                    <a:pt x="2828" y="14"/>
                  </a:lnTo>
                  <a:lnTo>
                    <a:pt x="2524" y="69"/>
                  </a:lnTo>
                  <a:lnTo>
                    <a:pt x="2221" y="138"/>
                  </a:lnTo>
                  <a:lnTo>
                    <a:pt x="1931" y="248"/>
                  </a:lnTo>
                  <a:lnTo>
                    <a:pt x="1655" y="386"/>
                  </a:lnTo>
                  <a:lnTo>
                    <a:pt x="1393" y="538"/>
                  </a:lnTo>
                  <a:lnTo>
                    <a:pt x="1145" y="717"/>
                  </a:lnTo>
                  <a:lnTo>
                    <a:pt x="924" y="924"/>
                  </a:lnTo>
                  <a:lnTo>
                    <a:pt x="718" y="1145"/>
                  </a:lnTo>
                  <a:lnTo>
                    <a:pt x="538" y="1393"/>
                  </a:lnTo>
                  <a:lnTo>
                    <a:pt x="387" y="1655"/>
                  </a:lnTo>
                  <a:lnTo>
                    <a:pt x="249" y="1931"/>
                  </a:lnTo>
                  <a:lnTo>
                    <a:pt x="138" y="2221"/>
                  </a:lnTo>
                  <a:lnTo>
                    <a:pt x="69" y="2524"/>
                  </a:lnTo>
                  <a:lnTo>
                    <a:pt x="14" y="2827"/>
                  </a:lnTo>
                  <a:lnTo>
                    <a:pt x="0" y="3158"/>
                  </a:lnTo>
                  <a:lnTo>
                    <a:pt x="14" y="3476"/>
                  </a:lnTo>
                  <a:lnTo>
                    <a:pt x="69" y="3793"/>
                  </a:lnTo>
                  <a:lnTo>
                    <a:pt x="138" y="4096"/>
                  </a:lnTo>
                  <a:lnTo>
                    <a:pt x="249" y="4386"/>
                  </a:lnTo>
                  <a:lnTo>
                    <a:pt x="387" y="4662"/>
                  </a:lnTo>
                  <a:lnTo>
                    <a:pt x="538" y="4924"/>
                  </a:lnTo>
                  <a:lnTo>
                    <a:pt x="718" y="5158"/>
                  </a:lnTo>
                  <a:lnTo>
                    <a:pt x="924" y="5393"/>
                  </a:lnTo>
                  <a:lnTo>
                    <a:pt x="1145" y="5586"/>
                  </a:lnTo>
                  <a:lnTo>
                    <a:pt x="1393" y="5765"/>
                  </a:lnTo>
                  <a:lnTo>
                    <a:pt x="1655" y="5930"/>
                  </a:lnTo>
                  <a:lnTo>
                    <a:pt x="1931" y="6068"/>
                  </a:lnTo>
                  <a:lnTo>
                    <a:pt x="2221" y="6165"/>
                  </a:lnTo>
                  <a:lnTo>
                    <a:pt x="2524" y="6248"/>
                  </a:lnTo>
                  <a:lnTo>
                    <a:pt x="2828" y="6289"/>
                  </a:lnTo>
                  <a:lnTo>
                    <a:pt x="3159" y="6317"/>
                  </a:lnTo>
                  <a:lnTo>
                    <a:pt x="3476" y="6289"/>
                  </a:lnTo>
                  <a:lnTo>
                    <a:pt x="3793" y="6248"/>
                  </a:lnTo>
                  <a:lnTo>
                    <a:pt x="4096" y="6165"/>
                  </a:lnTo>
                  <a:lnTo>
                    <a:pt x="4386" y="6068"/>
                  </a:lnTo>
                  <a:lnTo>
                    <a:pt x="4662" y="5930"/>
                  </a:lnTo>
                  <a:lnTo>
                    <a:pt x="4924" y="5765"/>
                  </a:lnTo>
                  <a:lnTo>
                    <a:pt x="5158" y="5586"/>
                  </a:lnTo>
                  <a:lnTo>
                    <a:pt x="5393" y="5393"/>
                  </a:lnTo>
                  <a:lnTo>
                    <a:pt x="5586" y="5158"/>
                  </a:lnTo>
                  <a:lnTo>
                    <a:pt x="5765" y="4924"/>
                  </a:lnTo>
                  <a:lnTo>
                    <a:pt x="5931" y="4662"/>
                  </a:lnTo>
                  <a:lnTo>
                    <a:pt x="6068" y="4386"/>
                  </a:lnTo>
                  <a:lnTo>
                    <a:pt x="6165" y="4096"/>
                  </a:lnTo>
                  <a:lnTo>
                    <a:pt x="6248" y="3793"/>
                  </a:lnTo>
                  <a:lnTo>
                    <a:pt x="6289" y="3476"/>
                  </a:lnTo>
                  <a:lnTo>
                    <a:pt x="6317" y="3158"/>
                  </a:lnTo>
                  <a:lnTo>
                    <a:pt x="6289" y="2827"/>
                  </a:lnTo>
                  <a:lnTo>
                    <a:pt x="6248" y="2524"/>
                  </a:lnTo>
                  <a:lnTo>
                    <a:pt x="6165" y="2221"/>
                  </a:lnTo>
                  <a:lnTo>
                    <a:pt x="6068" y="1931"/>
                  </a:lnTo>
                  <a:lnTo>
                    <a:pt x="5931" y="1655"/>
                  </a:lnTo>
                  <a:lnTo>
                    <a:pt x="5765" y="1393"/>
                  </a:lnTo>
                  <a:lnTo>
                    <a:pt x="5586" y="1145"/>
                  </a:lnTo>
                  <a:lnTo>
                    <a:pt x="5393" y="924"/>
                  </a:lnTo>
                  <a:lnTo>
                    <a:pt x="5158" y="717"/>
                  </a:lnTo>
                  <a:lnTo>
                    <a:pt x="4924" y="538"/>
                  </a:lnTo>
                  <a:lnTo>
                    <a:pt x="4662" y="386"/>
                  </a:lnTo>
                  <a:lnTo>
                    <a:pt x="4386" y="248"/>
                  </a:lnTo>
                  <a:lnTo>
                    <a:pt x="4096" y="138"/>
                  </a:lnTo>
                  <a:lnTo>
                    <a:pt x="3793" y="69"/>
                  </a:lnTo>
                  <a:lnTo>
                    <a:pt x="3476" y="14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386300" y="2875425"/>
              <a:ext cx="78975" cy="78975"/>
            </a:xfrm>
            <a:custGeom>
              <a:avLst/>
              <a:gdLst/>
              <a:ahLst/>
              <a:cxnLst/>
              <a:rect l="0" t="0" r="0" b="0"/>
              <a:pathLst>
                <a:path w="3159" h="3159" extrusionOk="0">
                  <a:moveTo>
                    <a:pt x="1573" y="0"/>
                  </a:moveTo>
                  <a:lnTo>
                    <a:pt x="1421" y="14"/>
                  </a:lnTo>
                  <a:lnTo>
                    <a:pt x="1256" y="28"/>
                  </a:lnTo>
                  <a:lnTo>
                    <a:pt x="1104" y="69"/>
                  </a:lnTo>
                  <a:lnTo>
                    <a:pt x="966" y="124"/>
                  </a:lnTo>
                  <a:lnTo>
                    <a:pt x="828" y="193"/>
                  </a:lnTo>
                  <a:lnTo>
                    <a:pt x="690" y="276"/>
                  </a:lnTo>
                  <a:lnTo>
                    <a:pt x="566" y="359"/>
                  </a:lnTo>
                  <a:lnTo>
                    <a:pt x="456" y="469"/>
                  </a:lnTo>
                  <a:lnTo>
                    <a:pt x="359" y="579"/>
                  </a:lnTo>
                  <a:lnTo>
                    <a:pt x="263" y="703"/>
                  </a:lnTo>
                  <a:lnTo>
                    <a:pt x="194" y="828"/>
                  </a:lnTo>
                  <a:lnTo>
                    <a:pt x="125" y="966"/>
                  </a:lnTo>
                  <a:lnTo>
                    <a:pt x="70" y="1103"/>
                  </a:lnTo>
                  <a:lnTo>
                    <a:pt x="28" y="1255"/>
                  </a:lnTo>
                  <a:lnTo>
                    <a:pt x="1" y="1421"/>
                  </a:lnTo>
                  <a:lnTo>
                    <a:pt x="1" y="1586"/>
                  </a:lnTo>
                  <a:lnTo>
                    <a:pt x="1" y="1738"/>
                  </a:lnTo>
                  <a:lnTo>
                    <a:pt x="28" y="1903"/>
                  </a:lnTo>
                  <a:lnTo>
                    <a:pt x="70" y="2055"/>
                  </a:lnTo>
                  <a:lnTo>
                    <a:pt x="125" y="2193"/>
                  </a:lnTo>
                  <a:lnTo>
                    <a:pt x="194" y="2331"/>
                  </a:lnTo>
                  <a:lnTo>
                    <a:pt x="263" y="2469"/>
                  </a:lnTo>
                  <a:lnTo>
                    <a:pt x="359" y="2579"/>
                  </a:lnTo>
                  <a:lnTo>
                    <a:pt x="456" y="2689"/>
                  </a:lnTo>
                  <a:lnTo>
                    <a:pt x="566" y="2800"/>
                  </a:lnTo>
                  <a:lnTo>
                    <a:pt x="690" y="2882"/>
                  </a:lnTo>
                  <a:lnTo>
                    <a:pt x="828" y="2965"/>
                  </a:lnTo>
                  <a:lnTo>
                    <a:pt x="966" y="3034"/>
                  </a:lnTo>
                  <a:lnTo>
                    <a:pt x="1104" y="3089"/>
                  </a:lnTo>
                  <a:lnTo>
                    <a:pt x="1256" y="3131"/>
                  </a:lnTo>
                  <a:lnTo>
                    <a:pt x="1421" y="3144"/>
                  </a:lnTo>
                  <a:lnTo>
                    <a:pt x="1573" y="3158"/>
                  </a:lnTo>
                  <a:lnTo>
                    <a:pt x="1738" y="3144"/>
                  </a:lnTo>
                  <a:lnTo>
                    <a:pt x="1890" y="3131"/>
                  </a:lnTo>
                  <a:lnTo>
                    <a:pt x="2042" y="3089"/>
                  </a:lnTo>
                  <a:lnTo>
                    <a:pt x="2193" y="3034"/>
                  </a:lnTo>
                  <a:lnTo>
                    <a:pt x="2331" y="2965"/>
                  </a:lnTo>
                  <a:lnTo>
                    <a:pt x="2455" y="2882"/>
                  </a:lnTo>
                  <a:lnTo>
                    <a:pt x="2579" y="2800"/>
                  </a:lnTo>
                  <a:lnTo>
                    <a:pt x="2690" y="2689"/>
                  </a:lnTo>
                  <a:lnTo>
                    <a:pt x="2800" y="2579"/>
                  </a:lnTo>
                  <a:lnTo>
                    <a:pt x="2883" y="2469"/>
                  </a:lnTo>
                  <a:lnTo>
                    <a:pt x="2966" y="2331"/>
                  </a:lnTo>
                  <a:lnTo>
                    <a:pt x="3035" y="2193"/>
                  </a:lnTo>
                  <a:lnTo>
                    <a:pt x="3090" y="2055"/>
                  </a:lnTo>
                  <a:lnTo>
                    <a:pt x="3117" y="1903"/>
                  </a:lnTo>
                  <a:lnTo>
                    <a:pt x="3145" y="1738"/>
                  </a:lnTo>
                  <a:lnTo>
                    <a:pt x="3159" y="1586"/>
                  </a:lnTo>
                  <a:lnTo>
                    <a:pt x="3145" y="1421"/>
                  </a:lnTo>
                  <a:lnTo>
                    <a:pt x="3117" y="1255"/>
                  </a:lnTo>
                  <a:lnTo>
                    <a:pt x="3090" y="1103"/>
                  </a:lnTo>
                  <a:lnTo>
                    <a:pt x="3035" y="966"/>
                  </a:lnTo>
                  <a:lnTo>
                    <a:pt x="2966" y="828"/>
                  </a:lnTo>
                  <a:lnTo>
                    <a:pt x="2883" y="703"/>
                  </a:lnTo>
                  <a:lnTo>
                    <a:pt x="2800" y="579"/>
                  </a:lnTo>
                  <a:lnTo>
                    <a:pt x="2690" y="469"/>
                  </a:lnTo>
                  <a:lnTo>
                    <a:pt x="2579" y="359"/>
                  </a:lnTo>
                  <a:lnTo>
                    <a:pt x="2455" y="276"/>
                  </a:lnTo>
                  <a:lnTo>
                    <a:pt x="2331" y="193"/>
                  </a:lnTo>
                  <a:lnTo>
                    <a:pt x="2193" y="124"/>
                  </a:lnTo>
                  <a:lnTo>
                    <a:pt x="2042" y="69"/>
                  </a:lnTo>
                  <a:lnTo>
                    <a:pt x="1890" y="28"/>
                  </a:lnTo>
                  <a:lnTo>
                    <a:pt x="1738" y="14"/>
                  </a:lnTo>
                  <a:lnTo>
                    <a:pt x="1573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5362500" y="2361025"/>
              <a:ext cx="226550" cy="230325"/>
            </a:xfrm>
            <a:custGeom>
              <a:avLst/>
              <a:gdLst/>
              <a:ahLst/>
              <a:cxnLst/>
              <a:rect l="0" t="0" r="0" b="0"/>
              <a:pathLst>
                <a:path w="9062" h="9213" extrusionOk="0">
                  <a:moveTo>
                    <a:pt x="1711" y="0"/>
                  </a:moveTo>
                  <a:lnTo>
                    <a:pt x="1518" y="193"/>
                  </a:lnTo>
                  <a:lnTo>
                    <a:pt x="1339" y="386"/>
                  </a:lnTo>
                  <a:lnTo>
                    <a:pt x="1159" y="593"/>
                  </a:lnTo>
                  <a:lnTo>
                    <a:pt x="994" y="800"/>
                  </a:lnTo>
                  <a:lnTo>
                    <a:pt x="842" y="1021"/>
                  </a:lnTo>
                  <a:lnTo>
                    <a:pt x="704" y="1255"/>
                  </a:lnTo>
                  <a:lnTo>
                    <a:pt x="580" y="1489"/>
                  </a:lnTo>
                  <a:lnTo>
                    <a:pt x="456" y="1738"/>
                  </a:lnTo>
                  <a:lnTo>
                    <a:pt x="360" y="1986"/>
                  </a:lnTo>
                  <a:lnTo>
                    <a:pt x="263" y="2248"/>
                  </a:lnTo>
                  <a:lnTo>
                    <a:pt x="180" y="2510"/>
                  </a:lnTo>
                  <a:lnTo>
                    <a:pt x="111" y="2786"/>
                  </a:lnTo>
                  <a:lnTo>
                    <a:pt x="70" y="3062"/>
                  </a:lnTo>
                  <a:lnTo>
                    <a:pt x="29" y="3337"/>
                  </a:lnTo>
                  <a:lnTo>
                    <a:pt x="1" y="3613"/>
                  </a:lnTo>
                  <a:lnTo>
                    <a:pt x="1" y="3903"/>
                  </a:lnTo>
                  <a:lnTo>
                    <a:pt x="1" y="4179"/>
                  </a:lnTo>
                  <a:lnTo>
                    <a:pt x="29" y="4454"/>
                  </a:lnTo>
                  <a:lnTo>
                    <a:pt x="56" y="4717"/>
                  </a:lnTo>
                  <a:lnTo>
                    <a:pt x="111" y="4979"/>
                  </a:lnTo>
                  <a:lnTo>
                    <a:pt x="166" y="5227"/>
                  </a:lnTo>
                  <a:lnTo>
                    <a:pt x="235" y="5489"/>
                  </a:lnTo>
                  <a:lnTo>
                    <a:pt x="318" y="5737"/>
                  </a:lnTo>
                  <a:lnTo>
                    <a:pt x="415" y="5971"/>
                  </a:lnTo>
                  <a:lnTo>
                    <a:pt x="525" y="6206"/>
                  </a:lnTo>
                  <a:lnTo>
                    <a:pt x="635" y="6440"/>
                  </a:lnTo>
                  <a:lnTo>
                    <a:pt x="773" y="6661"/>
                  </a:lnTo>
                  <a:lnTo>
                    <a:pt x="911" y="6882"/>
                  </a:lnTo>
                  <a:lnTo>
                    <a:pt x="1049" y="7089"/>
                  </a:lnTo>
                  <a:lnTo>
                    <a:pt x="1215" y="7282"/>
                  </a:lnTo>
                  <a:lnTo>
                    <a:pt x="1380" y="7475"/>
                  </a:lnTo>
                  <a:lnTo>
                    <a:pt x="1559" y="7668"/>
                  </a:lnTo>
                  <a:lnTo>
                    <a:pt x="1739" y="7833"/>
                  </a:lnTo>
                  <a:lnTo>
                    <a:pt x="1932" y="8013"/>
                  </a:lnTo>
                  <a:lnTo>
                    <a:pt x="2139" y="8164"/>
                  </a:lnTo>
                  <a:lnTo>
                    <a:pt x="2345" y="8316"/>
                  </a:lnTo>
                  <a:lnTo>
                    <a:pt x="2552" y="8454"/>
                  </a:lnTo>
                  <a:lnTo>
                    <a:pt x="2773" y="8578"/>
                  </a:lnTo>
                  <a:lnTo>
                    <a:pt x="3007" y="8688"/>
                  </a:lnTo>
                  <a:lnTo>
                    <a:pt x="3242" y="8799"/>
                  </a:lnTo>
                  <a:lnTo>
                    <a:pt x="3490" y="8895"/>
                  </a:lnTo>
                  <a:lnTo>
                    <a:pt x="3738" y="8978"/>
                  </a:lnTo>
                  <a:lnTo>
                    <a:pt x="3987" y="9047"/>
                  </a:lnTo>
                  <a:lnTo>
                    <a:pt x="4235" y="9116"/>
                  </a:lnTo>
                  <a:lnTo>
                    <a:pt x="4497" y="9157"/>
                  </a:lnTo>
                  <a:lnTo>
                    <a:pt x="4773" y="9199"/>
                  </a:lnTo>
                  <a:lnTo>
                    <a:pt x="5035" y="9212"/>
                  </a:lnTo>
                  <a:lnTo>
                    <a:pt x="5586" y="9212"/>
                  </a:lnTo>
                  <a:lnTo>
                    <a:pt x="5848" y="9199"/>
                  </a:lnTo>
                  <a:lnTo>
                    <a:pt x="6124" y="9157"/>
                  </a:lnTo>
                  <a:lnTo>
                    <a:pt x="6386" y="9116"/>
                  </a:lnTo>
                  <a:lnTo>
                    <a:pt x="6634" y="9047"/>
                  </a:lnTo>
                  <a:lnTo>
                    <a:pt x="6883" y="8978"/>
                  </a:lnTo>
                  <a:lnTo>
                    <a:pt x="7131" y="8895"/>
                  </a:lnTo>
                  <a:lnTo>
                    <a:pt x="7379" y="8799"/>
                  </a:lnTo>
                  <a:lnTo>
                    <a:pt x="7614" y="8702"/>
                  </a:lnTo>
                  <a:lnTo>
                    <a:pt x="7834" y="8578"/>
                  </a:lnTo>
                  <a:lnTo>
                    <a:pt x="8055" y="8454"/>
                  </a:lnTo>
                  <a:lnTo>
                    <a:pt x="8276" y="8316"/>
                  </a:lnTo>
                  <a:lnTo>
                    <a:pt x="8482" y="8164"/>
                  </a:lnTo>
                  <a:lnTo>
                    <a:pt x="8689" y="8013"/>
                  </a:lnTo>
                  <a:lnTo>
                    <a:pt x="8882" y="7847"/>
                  </a:lnTo>
                  <a:lnTo>
                    <a:pt x="9062" y="7668"/>
                  </a:lnTo>
                  <a:lnTo>
                    <a:pt x="9062" y="138"/>
                  </a:lnTo>
                  <a:lnTo>
                    <a:pt x="8910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5318025" y="2639600"/>
              <a:ext cx="157950" cy="157925"/>
            </a:xfrm>
            <a:custGeom>
              <a:avLst/>
              <a:gdLst/>
              <a:ahLst/>
              <a:cxnLst/>
              <a:rect l="0" t="0" r="0" b="0"/>
              <a:pathLst>
                <a:path w="6318" h="6317" extrusionOk="0">
                  <a:moveTo>
                    <a:pt x="3159" y="0"/>
                  </a:moveTo>
                  <a:lnTo>
                    <a:pt x="2842" y="28"/>
                  </a:lnTo>
                  <a:lnTo>
                    <a:pt x="2525" y="69"/>
                  </a:lnTo>
                  <a:lnTo>
                    <a:pt x="2221" y="152"/>
                  </a:lnTo>
                  <a:lnTo>
                    <a:pt x="1932" y="248"/>
                  </a:lnTo>
                  <a:lnTo>
                    <a:pt x="1656" y="386"/>
                  </a:lnTo>
                  <a:lnTo>
                    <a:pt x="1394" y="552"/>
                  </a:lnTo>
                  <a:lnTo>
                    <a:pt x="1146" y="731"/>
                  </a:lnTo>
                  <a:lnTo>
                    <a:pt x="925" y="924"/>
                  </a:lnTo>
                  <a:lnTo>
                    <a:pt x="718" y="1159"/>
                  </a:lnTo>
                  <a:lnTo>
                    <a:pt x="539" y="1393"/>
                  </a:lnTo>
                  <a:lnTo>
                    <a:pt x="387" y="1655"/>
                  </a:lnTo>
                  <a:lnTo>
                    <a:pt x="249" y="1931"/>
                  </a:lnTo>
                  <a:lnTo>
                    <a:pt x="139" y="2220"/>
                  </a:lnTo>
                  <a:lnTo>
                    <a:pt x="70" y="2524"/>
                  </a:lnTo>
                  <a:lnTo>
                    <a:pt x="15" y="2841"/>
                  </a:lnTo>
                  <a:lnTo>
                    <a:pt x="1" y="3158"/>
                  </a:lnTo>
                  <a:lnTo>
                    <a:pt x="15" y="3489"/>
                  </a:lnTo>
                  <a:lnTo>
                    <a:pt x="70" y="3793"/>
                  </a:lnTo>
                  <a:lnTo>
                    <a:pt x="139" y="4096"/>
                  </a:lnTo>
                  <a:lnTo>
                    <a:pt x="249" y="4386"/>
                  </a:lnTo>
                  <a:lnTo>
                    <a:pt x="387" y="4661"/>
                  </a:lnTo>
                  <a:lnTo>
                    <a:pt x="539" y="4923"/>
                  </a:lnTo>
                  <a:lnTo>
                    <a:pt x="718" y="5172"/>
                  </a:lnTo>
                  <a:lnTo>
                    <a:pt x="925" y="5392"/>
                  </a:lnTo>
                  <a:lnTo>
                    <a:pt x="1146" y="5599"/>
                  </a:lnTo>
                  <a:lnTo>
                    <a:pt x="1394" y="5779"/>
                  </a:lnTo>
                  <a:lnTo>
                    <a:pt x="1656" y="5930"/>
                  </a:lnTo>
                  <a:lnTo>
                    <a:pt x="1932" y="6068"/>
                  </a:lnTo>
                  <a:lnTo>
                    <a:pt x="2221" y="6178"/>
                  </a:lnTo>
                  <a:lnTo>
                    <a:pt x="2525" y="6247"/>
                  </a:lnTo>
                  <a:lnTo>
                    <a:pt x="2842" y="6303"/>
                  </a:lnTo>
                  <a:lnTo>
                    <a:pt x="3159" y="6316"/>
                  </a:lnTo>
                  <a:lnTo>
                    <a:pt x="3476" y="6303"/>
                  </a:lnTo>
                  <a:lnTo>
                    <a:pt x="3793" y="6247"/>
                  </a:lnTo>
                  <a:lnTo>
                    <a:pt x="4097" y="6178"/>
                  </a:lnTo>
                  <a:lnTo>
                    <a:pt x="4386" y="6068"/>
                  </a:lnTo>
                  <a:lnTo>
                    <a:pt x="4662" y="5930"/>
                  </a:lnTo>
                  <a:lnTo>
                    <a:pt x="4924" y="5779"/>
                  </a:lnTo>
                  <a:lnTo>
                    <a:pt x="5159" y="5599"/>
                  </a:lnTo>
                  <a:lnTo>
                    <a:pt x="5393" y="5392"/>
                  </a:lnTo>
                  <a:lnTo>
                    <a:pt x="5586" y="5172"/>
                  </a:lnTo>
                  <a:lnTo>
                    <a:pt x="5779" y="4923"/>
                  </a:lnTo>
                  <a:lnTo>
                    <a:pt x="5931" y="4661"/>
                  </a:lnTo>
                  <a:lnTo>
                    <a:pt x="6069" y="4386"/>
                  </a:lnTo>
                  <a:lnTo>
                    <a:pt x="6166" y="4096"/>
                  </a:lnTo>
                  <a:lnTo>
                    <a:pt x="6248" y="3793"/>
                  </a:lnTo>
                  <a:lnTo>
                    <a:pt x="6290" y="3489"/>
                  </a:lnTo>
                  <a:lnTo>
                    <a:pt x="6317" y="3158"/>
                  </a:lnTo>
                  <a:lnTo>
                    <a:pt x="6290" y="2841"/>
                  </a:lnTo>
                  <a:lnTo>
                    <a:pt x="6248" y="2524"/>
                  </a:lnTo>
                  <a:lnTo>
                    <a:pt x="6166" y="2220"/>
                  </a:lnTo>
                  <a:lnTo>
                    <a:pt x="6069" y="1931"/>
                  </a:lnTo>
                  <a:lnTo>
                    <a:pt x="5931" y="1655"/>
                  </a:lnTo>
                  <a:lnTo>
                    <a:pt x="5779" y="1393"/>
                  </a:lnTo>
                  <a:lnTo>
                    <a:pt x="5586" y="1159"/>
                  </a:lnTo>
                  <a:lnTo>
                    <a:pt x="5393" y="924"/>
                  </a:lnTo>
                  <a:lnTo>
                    <a:pt x="5159" y="731"/>
                  </a:lnTo>
                  <a:lnTo>
                    <a:pt x="4924" y="552"/>
                  </a:lnTo>
                  <a:lnTo>
                    <a:pt x="4662" y="386"/>
                  </a:lnTo>
                  <a:lnTo>
                    <a:pt x="4386" y="248"/>
                  </a:lnTo>
                  <a:lnTo>
                    <a:pt x="4097" y="152"/>
                  </a:lnTo>
                  <a:lnTo>
                    <a:pt x="3793" y="69"/>
                  </a:lnTo>
                  <a:lnTo>
                    <a:pt x="3476" y="28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5161850" y="3007475"/>
              <a:ext cx="78975" cy="78975"/>
            </a:xfrm>
            <a:custGeom>
              <a:avLst/>
              <a:gdLst/>
              <a:ahLst/>
              <a:cxnLst/>
              <a:rect l="0" t="0" r="0" b="0"/>
              <a:pathLst>
                <a:path w="3159" h="3159" extrusionOk="0">
                  <a:moveTo>
                    <a:pt x="1421" y="0"/>
                  </a:moveTo>
                  <a:lnTo>
                    <a:pt x="1256" y="28"/>
                  </a:lnTo>
                  <a:lnTo>
                    <a:pt x="1104" y="69"/>
                  </a:lnTo>
                  <a:lnTo>
                    <a:pt x="966" y="124"/>
                  </a:lnTo>
                  <a:lnTo>
                    <a:pt x="828" y="179"/>
                  </a:lnTo>
                  <a:lnTo>
                    <a:pt x="690" y="262"/>
                  </a:lnTo>
                  <a:lnTo>
                    <a:pt x="566" y="359"/>
                  </a:lnTo>
                  <a:lnTo>
                    <a:pt x="456" y="455"/>
                  </a:lnTo>
                  <a:lnTo>
                    <a:pt x="359" y="566"/>
                  </a:lnTo>
                  <a:lnTo>
                    <a:pt x="263" y="690"/>
                  </a:lnTo>
                  <a:lnTo>
                    <a:pt x="194" y="828"/>
                  </a:lnTo>
                  <a:lnTo>
                    <a:pt x="125" y="965"/>
                  </a:lnTo>
                  <a:lnTo>
                    <a:pt x="70" y="1103"/>
                  </a:lnTo>
                  <a:lnTo>
                    <a:pt x="28" y="1255"/>
                  </a:lnTo>
                  <a:lnTo>
                    <a:pt x="1" y="1407"/>
                  </a:lnTo>
                  <a:lnTo>
                    <a:pt x="1" y="1572"/>
                  </a:lnTo>
                  <a:lnTo>
                    <a:pt x="1" y="1738"/>
                  </a:lnTo>
                  <a:lnTo>
                    <a:pt x="28" y="1889"/>
                  </a:lnTo>
                  <a:lnTo>
                    <a:pt x="70" y="2041"/>
                  </a:lnTo>
                  <a:lnTo>
                    <a:pt x="125" y="2193"/>
                  </a:lnTo>
                  <a:lnTo>
                    <a:pt x="194" y="2331"/>
                  </a:lnTo>
                  <a:lnTo>
                    <a:pt x="263" y="2455"/>
                  </a:lnTo>
                  <a:lnTo>
                    <a:pt x="359" y="2579"/>
                  </a:lnTo>
                  <a:lnTo>
                    <a:pt x="456" y="2689"/>
                  </a:lnTo>
                  <a:lnTo>
                    <a:pt x="566" y="2786"/>
                  </a:lnTo>
                  <a:lnTo>
                    <a:pt x="690" y="2882"/>
                  </a:lnTo>
                  <a:lnTo>
                    <a:pt x="828" y="2965"/>
                  </a:lnTo>
                  <a:lnTo>
                    <a:pt x="966" y="3034"/>
                  </a:lnTo>
                  <a:lnTo>
                    <a:pt x="1104" y="3075"/>
                  </a:lnTo>
                  <a:lnTo>
                    <a:pt x="1256" y="3117"/>
                  </a:lnTo>
                  <a:lnTo>
                    <a:pt x="1421" y="3144"/>
                  </a:lnTo>
                  <a:lnTo>
                    <a:pt x="1573" y="3158"/>
                  </a:lnTo>
                  <a:lnTo>
                    <a:pt x="1738" y="3144"/>
                  </a:lnTo>
                  <a:lnTo>
                    <a:pt x="1890" y="3117"/>
                  </a:lnTo>
                  <a:lnTo>
                    <a:pt x="2042" y="3075"/>
                  </a:lnTo>
                  <a:lnTo>
                    <a:pt x="2193" y="3034"/>
                  </a:lnTo>
                  <a:lnTo>
                    <a:pt x="2331" y="2965"/>
                  </a:lnTo>
                  <a:lnTo>
                    <a:pt x="2455" y="2882"/>
                  </a:lnTo>
                  <a:lnTo>
                    <a:pt x="2580" y="2786"/>
                  </a:lnTo>
                  <a:lnTo>
                    <a:pt x="2690" y="2689"/>
                  </a:lnTo>
                  <a:lnTo>
                    <a:pt x="2800" y="2579"/>
                  </a:lnTo>
                  <a:lnTo>
                    <a:pt x="2883" y="2455"/>
                  </a:lnTo>
                  <a:lnTo>
                    <a:pt x="2966" y="2331"/>
                  </a:lnTo>
                  <a:lnTo>
                    <a:pt x="3035" y="2193"/>
                  </a:lnTo>
                  <a:lnTo>
                    <a:pt x="3090" y="2041"/>
                  </a:lnTo>
                  <a:lnTo>
                    <a:pt x="3117" y="1889"/>
                  </a:lnTo>
                  <a:lnTo>
                    <a:pt x="3145" y="1738"/>
                  </a:lnTo>
                  <a:lnTo>
                    <a:pt x="3159" y="1572"/>
                  </a:lnTo>
                  <a:lnTo>
                    <a:pt x="3145" y="1407"/>
                  </a:lnTo>
                  <a:lnTo>
                    <a:pt x="3117" y="1255"/>
                  </a:lnTo>
                  <a:lnTo>
                    <a:pt x="3090" y="1103"/>
                  </a:lnTo>
                  <a:lnTo>
                    <a:pt x="3035" y="965"/>
                  </a:lnTo>
                  <a:lnTo>
                    <a:pt x="2966" y="828"/>
                  </a:lnTo>
                  <a:lnTo>
                    <a:pt x="2883" y="690"/>
                  </a:lnTo>
                  <a:lnTo>
                    <a:pt x="2800" y="566"/>
                  </a:lnTo>
                  <a:lnTo>
                    <a:pt x="2690" y="455"/>
                  </a:lnTo>
                  <a:lnTo>
                    <a:pt x="2580" y="359"/>
                  </a:lnTo>
                  <a:lnTo>
                    <a:pt x="2455" y="262"/>
                  </a:lnTo>
                  <a:lnTo>
                    <a:pt x="2331" y="179"/>
                  </a:lnTo>
                  <a:lnTo>
                    <a:pt x="2193" y="124"/>
                  </a:lnTo>
                  <a:lnTo>
                    <a:pt x="2042" y="69"/>
                  </a:lnTo>
                  <a:lnTo>
                    <a:pt x="1890" y="28"/>
                  </a:lnTo>
                  <a:lnTo>
                    <a:pt x="1738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5024975" y="2628550"/>
              <a:ext cx="265850" cy="265500"/>
            </a:xfrm>
            <a:custGeom>
              <a:avLst/>
              <a:gdLst/>
              <a:ahLst/>
              <a:cxnLst/>
              <a:rect l="0" t="0" r="0" b="0"/>
              <a:pathLst>
                <a:path w="10634" h="10620" extrusionOk="0">
                  <a:moveTo>
                    <a:pt x="5048" y="1"/>
                  </a:moveTo>
                  <a:lnTo>
                    <a:pt x="4772" y="28"/>
                  </a:lnTo>
                  <a:lnTo>
                    <a:pt x="4510" y="56"/>
                  </a:lnTo>
                  <a:lnTo>
                    <a:pt x="4248" y="111"/>
                  </a:lnTo>
                  <a:lnTo>
                    <a:pt x="3986" y="166"/>
                  </a:lnTo>
                  <a:lnTo>
                    <a:pt x="3738" y="235"/>
                  </a:lnTo>
                  <a:lnTo>
                    <a:pt x="3490" y="318"/>
                  </a:lnTo>
                  <a:lnTo>
                    <a:pt x="3241" y="415"/>
                  </a:lnTo>
                  <a:lnTo>
                    <a:pt x="3007" y="525"/>
                  </a:lnTo>
                  <a:lnTo>
                    <a:pt x="2786" y="635"/>
                  </a:lnTo>
                  <a:lnTo>
                    <a:pt x="2566" y="773"/>
                  </a:lnTo>
                  <a:lnTo>
                    <a:pt x="2345" y="911"/>
                  </a:lnTo>
                  <a:lnTo>
                    <a:pt x="2138" y="1049"/>
                  </a:lnTo>
                  <a:lnTo>
                    <a:pt x="1931" y="1214"/>
                  </a:lnTo>
                  <a:lnTo>
                    <a:pt x="1738" y="1380"/>
                  </a:lnTo>
                  <a:lnTo>
                    <a:pt x="1559" y="1559"/>
                  </a:lnTo>
                  <a:lnTo>
                    <a:pt x="1380" y="1738"/>
                  </a:lnTo>
                  <a:lnTo>
                    <a:pt x="1214" y="1932"/>
                  </a:lnTo>
                  <a:lnTo>
                    <a:pt x="1062" y="2138"/>
                  </a:lnTo>
                  <a:lnTo>
                    <a:pt x="911" y="2345"/>
                  </a:lnTo>
                  <a:lnTo>
                    <a:pt x="773" y="2552"/>
                  </a:lnTo>
                  <a:lnTo>
                    <a:pt x="649" y="2773"/>
                  </a:lnTo>
                  <a:lnTo>
                    <a:pt x="525" y="3007"/>
                  </a:lnTo>
                  <a:lnTo>
                    <a:pt x="414" y="3242"/>
                  </a:lnTo>
                  <a:lnTo>
                    <a:pt x="332" y="3490"/>
                  </a:lnTo>
                  <a:lnTo>
                    <a:pt x="235" y="3738"/>
                  </a:lnTo>
                  <a:lnTo>
                    <a:pt x="166" y="3986"/>
                  </a:lnTo>
                  <a:lnTo>
                    <a:pt x="111" y="4235"/>
                  </a:lnTo>
                  <a:lnTo>
                    <a:pt x="70" y="4497"/>
                  </a:lnTo>
                  <a:lnTo>
                    <a:pt x="28" y="4772"/>
                  </a:lnTo>
                  <a:lnTo>
                    <a:pt x="14" y="5035"/>
                  </a:lnTo>
                  <a:lnTo>
                    <a:pt x="1" y="5310"/>
                  </a:lnTo>
                  <a:lnTo>
                    <a:pt x="14" y="5586"/>
                  </a:lnTo>
                  <a:lnTo>
                    <a:pt x="28" y="5862"/>
                  </a:lnTo>
                  <a:lnTo>
                    <a:pt x="70" y="6124"/>
                  </a:lnTo>
                  <a:lnTo>
                    <a:pt x="111" y="6386"/>
                  </a:lnTo>
                  <a:lnTo>
                    <a:pt x="166" y="6634"/>
                  </a:lnTo>
                  <a:lnTo>
                    <a:pt x="235" y="6896"/>
                  </a:lnTo>
                  <a:lnTo>
                    <a:pt x="332" y="7145"/>
                  </a:lnTo>
                  <a:lnTo>
                    <a:pt x="414" y="7379"/>
                  </a:lnTo>
                  <a:lnTo>
                    <a:pt x="525" y="7613"/>
                  </a:lnTo>
                  <a:lnTo>
                    <a:pt x="649" y="7848"/>
                  </a:lnTo>
                  <a:lnTo>
                    <a:pt x="773" y="8069"/>
                  </a:lnTo>
                  <a:lnTo>
                    <a:pt x="911" y="8289"/>
                  </a:lnTo>
                  <a:lnTo>
                    <a:pt x="1062" y="8496"/>
                  </a:lnTo>
                  <a:lnTo>
                    <a:pt x="1214" y="8689"/>
                  </a:lnTo>
                  <a:lnTo>
                    <a:pt x="1380" y="8882"/>
                  </a:lnTo>
                  <a:lnTo>
                    <a:pt x="1559" y="9075"/>
                  </a:lnTo>
                  <a:lnTo>
                    <a:pt x="1738" y="9241"/>
                  </a:lnTo>
                  <a:lnTo>
                    <a:pt x="1931" y="9406"/>
                  </a:lnTo>
                  <a:lnTo>
                    <a:pt x="2138" y="9572"/>
                  </a:lnTo>
                  <a:lnTo>
                    <a:pt x="2345" y="9723"/>
                  </a:lnTo>
                  <a:lnTo>
                    <a:pt x="2566" y="9861"/>
                  </a:lnTo>
                  <a:lnTo>
                    <a:pt x="2786" y="9985"/>
                  </a:lnTo>
                  <a:lnTo>
                    <a:pt x="3007" y="10096"/>
                  </a:lnTo>
                  <a:lnTo>
                    <a:pt x="3241" y="10206"/>
                  </a:lnTo>
                  <a:lnTo>
                    <a:pt x="3490" y="10303"/>
                  </a:lnTo>
                  <a:lnTo>
                    <a:pt x="3738" y="10385"/>
                  </a:lnTo>
                  <a:lnTo>
                    <a:pt x="3986" y="10454"/>
                  </a:lnTo>
                  <a:lnTo>
                    <a:pt x="4248" y="10523"/>
                  </a:lnTo>
                  <a:lnTo>
                    <a:pt x="4510" y="10565"/>
                  </a:lnTo>
                  <a:lnTo>
                    <a:pt x="4772" y="10592"/>
                  </a:lnTo>
                  <a:lnTo>
                    <a:pt x="5048" y="10620"/>
                  </a:lnTo>
                  <a:lnTo>
                    <a:pt x="5586" y="10620"/>
                  </a:lnTo>
                  <a:lnTo>
                    <a:pt x="5862" y="10592"/>
                  </a:lnTo>
                  <a:lnTo>
                    <a:pt x="6124" y="10565"/>
                  </a:lnTo>
                  <a:lnTo>
                    <a:pt x="6386" y="10523"/>
                  </a:lnTo>
                  <a:lnTo>
                    <a:pt x="6648" y="10454"/>
                  </a:lnTo>
                  <a:lnTo>
                    <a:pt x="6896" y="10385"/>
                  </a:lnTo>
                  <a:lnTo>
                    <a:pt x="7144" y="10303"/>
                  </a:lnTo>
                  <a:lnTo>
                    <a:pt x="7379" y="10206"/>
                  </a:lnTo>
                  <a:lnTo>
                    <a:pt x="7613" y="10096"/>
                  </a:lnTo>
                  <a:lnTo>
                    <a:pt x="7848" y="9985"/>
                  </a:lnTo>
                  <a:lnTo>
                    <a:pt x="8068" y="9861"/>
                  </a:lnTo>
                  <a:lnTo>
                    <a:pt x="8289" y="9723"/>
                  </a:lnTo>
                  <a:lnTo>
                    <a:pt x="8496" y="9572"/>
                  </a:lnTo>
                  <a:lnTo>
                    <a:pt x="8703" y="9406"/>
                  </a:lnTo>
                  <a:lnTo>
                    <a:pt x="8882" y="9241"/>
                  </a:lnTo>
                  <a:lnTo>
                    <a:pt x="9075" y="9075"/>
                  </a:lnTo>
                  <a:lnTo>
                    <a:pt x="9254" y="8882"/>
                  </a:lnTo>
                  <a:lnTo>
                    <a:pt x="9420" y="8689"/>
                  </a:lnTo>
                  <a:lnTo>
                    <a:pt x="9572" y="8496"/>
                  </a:lnTo>
                  <a:lnTo>
                    <a:pt x="9723" y="8289"/>
                  </a:lnTo>
                  <a:lnTo>
                    <a:pt x="9861" y="8069"/>
                  </a:lnTo>
                  <a:lnTo>
                    <a:pt x="9985" y="7848"/>
                  </a:lnTo>
                  <a:lnTo>
                    <a:pt x="10109" y="7613"/>
                  </a:lnTo>
                  <a:lnTo>
                    <a:pt x="10206" y="7379"/>
                  </a:lnTo>
                  <a:lnTo>
                    <a:pt x="10302" y="7145"/>
                  </a:lnTo>
                  <a:lnTo>
                    <a:pt x="10385" y="6896"/>
                  </a:lnTo>
                  <a:lnTo>
                    <a:pt x="10468" y="6634"/>
                  </a:lnTo>
                  <a:lnTo>
                    <a:pt x="10523" y="6386"/>
                  </a:lnTo>
                  <a:lnTo>
                    <a:pt x="10564" y="6124"/>
                  </a:lnTo>
                  <a:lnTo>
                    <a:pt x="10606" y="5862"/>
                  </a:lnTo>
                  <a:lnTo>
                    <a:pt x="10620" y="5586"/>
                  </a:lnTo>
                  <a:lnTo>
                    <a:pt x="10633" y="5310"/>
                  </a:lnTo>
                  <a:lnTo>
                    <a:pt x="10620" y="5035"/>
                  </a:lnTo>
                  <a:lnTo>
                    <a:pt x="10606" y="4772"/>
                  </a:lnTo>
                  <a:lnTo>
                    <a:pt x="10564" y="4497"/>
                  </a:lnTo>
                  <a:lnTo>
                    <a:pt x="10523" y="4235"/>
                  </a:lnTo>
                  <a:lnTo>
                    <a:pt x="10468" y="3986"/>
                  </a:lnTo>
                  <a:lnTo>
                    <a:pt x="10385" y="3738"/>
                  </a:lnTo>
                  <a:lnTo>
                    <a:pt x="10302" y="3490"/>
                  </a:lnTo>
                  <a:lnTo>
                    <a:pt x="10206" y="3242"/>
                  </a:lnTo>
                  <a:lnTo>
                    <a:pt x="10109" y="3007"/>
                  </a:lnTo>
                  <a:lnTo>
                    <a:pt x="9985" y="2773"/>
                  </a:lnTo>
                  <a:lnTo>
                    <a:pt x="9861" y="2552"/>
                  </a:lnTo>
                  <a:lnTo>
                    <a:pt x="9723" y="2345"/>
                  </a:lnTo>
                  <a:lnTo>
                    <a:pt x="9572" y="2138"/>
                  </a:lnTo>
                  <a:lnTo>
                    <a:pt x="9420" y="1932"/>
                  </a:lnTo>
                  <a:lnTo>
                    <a:pt x="9254" y="1738"/>
                  </a:lnTo>
                  <a:lnTo>
                    <a:pt x="9075" y="1559"/>
                  </a:lnTo>
                  <a:lnTo>
                    <a:pt x="8882" y="1380"/>
                  </a:lnTo>
                  <a:lnTo>
                    <a:pt x="8703" y="1214"/>
                  </a:lnTo>
                  <a:lnTo>
                    <a:pt x="8496" y="1049"/>
                  </a:lnTo>
                  <a:lnTo>
                    <a:pt x="8289" y="911"/>
                  </a:lnTo>
                  <a:lnTo>
                    <a:pt x="8068" y="773"/>
                  </a:lnTo>
                  <a:lnTo>
                    <a:pt x="7848" y="635"/>
                  </a:lnTo>
                  <a:lnTo>
                    <a:pt x="7613" y="525"/>
                  </a:lnTo>
                  <a:lnTo>
                    <a:pt x="7379" y="415"/>
                  </a:lnTo>
                  <a:lnTo>
                    <a:pt x="7144" y="318"/>
                  </a:lnTo>
                  <a:lnTo>
                    <a:pt x="6896" y="235"/>
                  </a:lnTo>
                  <a:lnTo>
                    <a:pt x="6648" y="166"/>
                  </a:lnTo>
                  <a:lnTo>
                    <a:pt x="6386" y="111"/>
                  </a:lnTo>
                  <a:lnTo>
                    <a:pt x="6124" y="56"/>
                  </a:lnTo>
                  <a:lnTo>
                    <a:pt x="5862" y="28"/>
                  </a:lnTo>
                  <a:lnTo>
                    <a:pt x="5586" y="1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4202675" y="2649250"/>
              <a:ext cx="265525" cy="265850"/>
            </a:xfrm>
            <a:custGeom>
              <a:avLst/>
              <a:gdLst/>
              <a:ahLst/>
              <a:cxnLst/>
              <a:rect l="0" t="0" r="0" b="0"/>
              <a:pathLst>
                <a:path w="10621" h="10634" extrusionOk="0">
                  <a:moveTo>
                    <a:pt x="5035" y="0"/>
                  </a:moveTo>
                  <a:lnTo>
                    <a:pt x="4773" y="28"/>
                  </a:lnTo>
                  <a:lnTo>
                    <a:pt x="4497" y="55"/>
                  </a:lnTo>
                  <a:lnTo>
                    <a:pt x="4235" y="111"/>
                  </a:lnTo>
                  <a:lnTo>
                    <a:pt x="3987" y="166"/>
                  </a:lnTo>
                  <a:lnTo>
                    <a:pt x="3738" y="235"/>
                  </a:lnTo>
                  <a:lnTo>
                    <a:pt x="3490" y="317"/>
                  </a:lnTo>
                  <a:lnTo>
                    <a:pt x="3242" y="414"/>
                  </a:lnTo>
                  <a:lnTo>
                    <a:pt x="3007" y="524"/>
                  </a:lnTo>
                  <a:lnTo>
                    <a:pt x="2773" y="635"/>
                  </a:lnTo>
                  <a:lnTo>
                    <a:pt x="2552" y="773"/>
                  </a:lnTo>
                  <a:lnTo>
                    <a:pt x="2345" y="910"/>
                  </a:lnTo>
                  <a:lnTo>
                    <a:pt x="2139" y="1048"/>
                  </a:lnTo>
                  <a:lnTo>
                    <a:pt x="1932" y="1214"/>
                  </a:lnTo>
                  <a:lnTo>
                    <a:pt x="1739" y="1379"/>
                  </a:lnTo>
                  <a:lnTo>
                    <a:pt x="1559" y="1559"/>
                  </a:lnTo>
                  <a:lnTo>
                    <a:pt x="1380" y="1738"/>
                  </a:lnTo>
                  <a:lnTo>
                    <a:pt x="1215" y="1931"/>
                  </a:lnTo>
                  <a:lnTo>
                    <a:pt x="1049" y="2138"/>
                  </a:lnTo>
                  <a:lnTo>
                    <a:pt x="911" y="2345"/>
                  </a:lnTo>
                  <a:lnTo>
                    <a:pt x="773" y="2552"/>
                  </a:lnTo>
                  <a:lnTo>
                    <a:pt x="635" y="2786"/>
                  </a:lnTo>
                  <a:lnTo>
                    <a:pt x="525" y="3007"/>
                  </a:lnTo>
                  <a:lnTo>
                    <a:pt x="415" y="3241"/>
                  </a:lnTo>
                  <a:lnTo>
                    <a:pt x="318" y="3489"/>
                  </a:lnTo>
                  <a:lnTo>
                    <a:pt x="235" y="3738"/>
                  </a:lnTo>
                  <a:lnTo>
                    <a:pt x="166" y="3986"/>
                  </a:lnTo>
                  <a:lnTo>
                    <a:pt x="111" y="4248"/>
                  </a:lnTo>
                  <a:lnTo>
                    <a:pt x="56" y="4510"/>
                  </a:lnTo>
                  <a:lnTo>
                    <a:pt x="29" y="4772"/>
                  </a:lnTo>
                  <a:lnTo>
                    <a:pt x="1" y="5034"/>
                  </a:lnTo>
                  <a:lnTo>
                    <a:pt x="1" y="5310"/>
                  </a:lnTo>
                  <a:lnTo>
                    <a:pt x="1" y="5586"/>
                  </a:lnTo>
                  <a:lnTo>
                    <a:pt x="29" y="5861"/>
                  </a:lnTo>
                  <a:lnTo>
                    <a:pt x="56" y="6123"/>
                  </a:lnTo>
                  <a:lnTo>
                    <a:pt x="111" y="6385"/>
                  </a:lnTo>
                  <a:lnTo>
                    <a:pt x="166" y="6634"/>
                  </a:lnTo>
                  <a:lnTo>
                    <a:pt x="235" y="6896"/>
                  </a:lnTo>
                  <a:lnTo>
                    <a:pt x="318" y="7144"/>
                  </a:lnTo>
                  <a:lnTo>
                    <a:pt x="415" y="7378"/>
                  </a:lnTo>
                  <a:lnTo>
                    <a:pt x="525" y="7613"/>
                  </a:lnTo>
                  <a:lnTo>
                    <a:pt x="635" y="7847"/>
                  </a:lnTo>
                  <a:lnTo>
                    <a:pt x="773" y="8068"/>
                  </a:lnTo>
                  <a:lnTo>
                    <a:pt x="911" y="8289"/>
                  </a:lnTo>
                  <a:lnTo>
                    <a:pt x="1049" y="8495"/>
                  </a:lnTo>
                  <a:lnTo>
                    <a:pt x="1215" y="8689"/>
                  </a:lnTo>
                  <a:lnTo>
                    <a:pt x="1380" y="8882"/>
                  </a:lnTo>
                  <a:lnTo>
                    <a:pt x="1559" y="9075"/>
                  </a:lnTo>
                  <a:lnTo>
                    <a:pt x="1739" y="9240"/>
                  </a:lnTo>
                  <a:lnTo>
                    <a:pt x="1932" y="9419"/>
                  </a:lnTo>
                  <a:lnTo>
                    <a:pt x="2139" y="9571"/>
                  </a:lnTo>
                  <a:lnTo>
                    <a:pt x="2345" y="9723"/>
                  </a:lnTo>
                  <a:lnTo>
                    <a:pt x="2552" y="9861"/>
                  </a:lnTo>
                  <a:lnTo>
                    <a:pt x="2773" y="9985"/>
                  </a:lnTo>
                  <a:lnTo>
                    <a:pt x="3007" y="10109"/>
                  </a:lnTo>
                  <a:lnTo>
                    <a:pt x="3242" y="10206"/>
                  </a:lnTo>
                  <a:lnTo>
                    <a:pt x="3490" y="10302"/>
                  </a:lnTo>
                  <a:lnTo>
                    <a:pt x="3738" y="10385"/>
                  </a:lnTo>
                  <a:lnTo>
                    <a:pt x="3987" y="10454"/>
                  </a:lnTo>
                  <a:lnTo>
                    <a:pt x="4235" y="10523"/>
                  </a:lnTo>
                  <a:lnTo>
                    <a:pt x="4497" y="10564"/>
                  </a:lnTo>
                  <a:lnTo>
                    <a:pt x="4773" y="10606"/>
                  </a:lnTo>
                  <a:lnTo>
                    <a:pt x="5035" y="10619"/>
                  </a:lnTo>
                  <a:lnTo>
                    <a:pt x="5311" y="10633"/>
                  </a:lnTo>
                  <a:lnTo>
                    <a:pt x="5586" y="10619"/>
                  </a:lnTo>
                  <a:lnTo>
                    <a:pt x="5862" y="10606"/>
                  </a:lnTo>
                  <a:lnTo>
                    <a:pt x="6124" y="10564"/>
                  </a:lnTo>
                  <a:lnTo>
                    <a:pt x="6386" y="10523"/>
                  </a:lnTo>
                  <a:lnTo>
                    <a:pt x="6634" y="10454"/>
                  </a:lnTo>
                  <a:lnTo>
                    <a:pt x="6896" y="10385"/>
                  </a:lnTo>
                  <a:lnTo>
                    <a:pt x="7145" y="10302"/>
                  </a:lnTo>
                  <a:lnTo>
                    <a:pt x="7379" y="10206"/>
                  </a:lnTo>
                  <a:lnTo>
                    <a:pt x="7614" y="10109"/>
                  </a:lnTo>
                  <a:lnTo>
                    <a:pt x="7848" y="9985"/>
                  </a:lnTo>
                  <a:lnTo>
                    <a:pt x="8069" y="9861"/>
                  </a:lnTo>
                  <a:lnTo>
                    <a:pt x="8289" y="9723"/>
                  </a:lnTo>
                  <a:lnTo>
                    <a:pt x="8496" y="9571"/>
                  </a:lnTo>
                  <a:lnTo>
                    <a:pt x="8689" y="9419"/>
                  </a:lnTo>
                  <a:lnTo>
                    <a:pt x="8882" y="9240"/>
                  </a:lnTo>
                  <a:lnTo>
                    <a:pt x="9075" y="9075"/>
                  </a:lnTo>
                  <a:lnTo>
                    <a:pt x="9241" y="8882"/>
                  </a:lnTo>
                  <a:lnTo>
                    <a:pt x="9406" y="8689"/>
                  </a:lnTo>
                  <a:lnTo>
                    <a:pt x="9572" y="8495"/>
                  </a:lnTo>
                  <a:lnTo>
                    <a:pt x="9724" y="8289"/>
                  </a:lnTo>
                  <a:lnTo>
                    <a:pt x="9862" y="8068"/>
                  </a:lnTo>
                  <a:lnTo>
                    <a:pt x="9986" y="7847"/>
                  </a:lnTo>
                  <a:lnTo>
                    <a:pt x="10096" y="7613"/>
                  </a:lnTo>
                  <a:lnTo>
                    <a:pt x="10206" y="7378"/>
                  </a:lnTo>
                  <a:lnTo>
                    <a:pt x="10303" y="7144"/>
                  </a:lnTo>
                  <a:lnTo>
                    <a:pt x="10386" y="6896"/>
                  </a:lnTo>
                  <a:lnTo>
                    <a:pt x="10455" y="6634"/>
                  </a:lnTo>
                  <a:lnTo>
                    <a:pt x="10524" y="6385"/>
                  </a:lnTo>
                  <a:lnTo>
                    <a:pt x="10565" y="6123"/>
                  </a:lnTo>
                  <a:lnTo>
                    <a:pt x="10592" y="5861"/>
                  </a:lnTo>
                  <a:lnTo>
                    <a:pt x="10620" y="5586"/>
                  </a:lnTo>
                  <a:lnTo>
                    <a:pt x="10620" y="5310"/>
                  </a:lnTo>
                  <a:lnTo>
                    <a:pt x="10620" y="5034"/>
                  </a:lnTo>
                  <a:lnTo>
                    <a:pt x="10592" y="4772"/>
                  </a:lnTo>
                  <a:lnTo>
                    <a:pt x="10565" y="4510"/>
                  </a:lnTo>
                  <a:lnTo>
                    <a:pt x="10524" y="4248"/>
                  </a:lnTo>
                  <a:lnTo>
                    <a:pt x="10455" y="3986"/>
                  </a:lnTo>
                  <a:lnTo>
                    <a:pt x="10386" y="3738"/>
                  </a:lnTo>
                  <a:lnTo>
                    <a:pt x="10303" y="3489"/>
                  </a:lnTo>
                  <a:lnTo>
                    <a:pt x="10206" y="3241"/>
                  </a:lnTo>
                  <a:lnTo>
                    <a:pt x="10096" y="3007"/>
                  </a:lnTo>
                  <a:lnTo>
                    <a:pt x="9986" y="2786"/>
                  </a:lnTo>
                  <a:lnTo>
                    <a:pt x="9862" y="2552"/>
                  </a:lnTo>
                  <a:lnTo>
                    <a:pt x="9724" y="2345"/>
                  </a:lnTo>
                  <a:lnTo>
                    <a:pt x="9572" y="2138"/>
                  </a:lnTo>
                  <a:lnTo>
                    <a:pt x="9406" y="1931"/>
                  </a:lnTo>
                  <a:lnTo>
                    <a:pt x="9241" y="1738"/>
                  </a:lnTo>
                  <a:lnTo>
                    <a:pt x="9075" y="1559"/>
                  </a:lnTo>
                  <a:lnTo>
                    <a:pt x="8882" y="1379"/>
                  </a:lnTo>
                  <a:lnTo>
                    <a:pt x="8689" y="1214"/>
                  </a:lnTo>
                  <a:lnTo>
                    <a:pt x="8496" y="1048"/>
                  </a:lnTo>
                  <a:lnTo>
                    <a:pt x="8289" y="910"/>
                  </a:lnTo>
                  <a:lnTo>
                    <a:pt x="8069" y="773"/>
                  </a:lnTo>
                  <a:lnTo>
                    <a:pt x="7848" y="635"/>
                  </a:lnTo>
                  <a:lnTo>
                    <a:pt x="7614" y="524"/>
                  </a:lnTo>
                  <a:lnTo>
                    <a:pt x="7379" y="414"/>
                  </a:lnTo>
                  <a:lnTo>
                    <a:pt x="7145" y="317"/>
                  </a:lnTo>
                  <a:lnTo>
                    <a:pt x="6896" y="235"/>
                  </a:lnTo>
                  <a:lnTo>
                    <a:pt x="6634" y="166"/>
                  </a:lnTo>
                  <a:lnTo>
                    <a:pt x="6386" y="111"/>
                  </a:lnTo>
                  <a:lnTo>
                    <a:pt x="6124" y="55"/>
                  </a:lnTo>
                  <a:lnTo>
                    <a:pt x="5862" y="28"/>
                  </a:lnTo>
                  <a:lnTo>
                    <a:pt x="5586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4068225" y="2680275"/>
              <a:ext cx="78975" cy="78975"/>
            </a:xfrm>
            <a:custGeom>
              <a:avLst/>
              <a:gdLst/>
              <a:ahLst/>
              <a:cxnLst/>
              <a:rect l="0" t="0" r="0" b="0"/>
              <a:pathLst>
                <a:path w="3159" h="3159" extrusionOk="0">
                  <a:moveTo>
                    <a:pt x="1407" y="0"/>
                  </a:moveTo>
                  <a:lnTo>
                    <a:pt x="1255" y="28"/>
                  </a:lnTo>
                  <a:lnTo>
                    <a:pt x="1104" y="69"/>
                  </a:lnTo>
                  <a:lnTo>
                    <a:pt x="966" y="125"/>
                  </a:lnTo>
                  <a:lnTo>
                    <a:pt x="828" y="194"/>
                  </a:lnTo>
                  <a:lnTo>
                    <a:pt x="690" y="262"/>
                  </a:lnTo>
                  <a:lnTo>
                    <a:pt x="566" y="359"/>
                  </a:lnTo>
                  <a:lnTo>
                    <a:pt x="456" y="456"/>
                  </a:lnTo>
                  <a:lnTo>
                    <a:pt x="359" y="580"/>
                  </a:lnTo>
                  <a:lnTo>
                    <a:pt x="263" y="690"/>
                  </a:lnTo>
                  <a:lnTo>
                    <a:pt x="180" y="828"/>
                  </a:lnTo>
                  <a:lnTo>
                    <a:pt x="125" y="966"/>
                  </a:lnTo>
                  <a:lnTo>
                    <a:pt x="69" y="1104"/>
                  </a:lnTo>
                  <a:lnTo>
                    <a:pt x="28" y="1255"/>
                  </a:lnTo>
                  <a:lnTo>
                    <a:pt x="0" y="1421"/>
                  </a:lnTo>
                  <a:lnTo>
                    <a:pt x="0" y="1573"/>
                  </a:lnTo>
                  <a:lnTo>
                    <a:pt x="0" y="1738"/>
                  </a:lnTo>
                  <a:lnTo>
                    <a:pt x="28" y="1890"/>
                  </a:lnTo>
                  <a:lnTo>
                    <a:pt x="69" y="2042"/>
                  </a:lnTo>
                  <a:lnTo>
                    <a:pt x="125" y="2193"/>
                  </a:lnTo>
                  <a:lnTo>
                    <a:pt x="180" y="2331"/>
                  </a:lnTo>
                  <a:lnTo>
                    <a:pt x="263" y="2455"/>
                  </a:lnTo>
                  <a:lnTo>
                    <a:pt x="359" y="2579"/>
                  </a:lnTo>
                  <a:lnTo>
                    <a:pt x="456" y="2690"/>
                  </a:lnTo>
                  <a:lnTo>
                    <a:pt x="566" y="2800"/>
                  </a:lnTo>
                  <a:lnTo>
                    <a:pt x="690" y="2883"/>
                  </a:lnTo>
                  <a:lnTo>
                    <a:pt x="828" y="2966"/>
                  </a:lnTo>
                  <a:lnTo>
                    <a:pt x="966" y="3034"/>
                  </a:lnTo>
                  <a:lnTo>
                    <a:pt x="1104" y="3090"/>
                  </a:lnTo>
                  <a:lnTo>
                    <a:pt x="1255" y="3117"/>
                  </a:lnTo>
                  <a:lnTo>
                    <a:pt x="1407" y="3145"/>
                  </a:lnTo>
                  <a:lnTo>
                    <a:pt x="1573" y="3159"/>
                  </a:lnTo>
                  <a:lnTo>
                    <a:pt x="1738" y="3145"/>
                  </a:lnTo>
                  <a:lnTo>
                    <a:pt x="1890" y="3117"/>
                  </a:lnTo>
                  <a:lnTo>
                    <a:pt x="2042" y="3090"/>
                  </a:lnTo>
                  <a:lnTo>
                    <a:pt x="2193" y="3034"/>
                  </a:lnTo>
                  <a:lnTo>
                    <a:pt x="2331" y="2966"/>
                  </a:lnTo>
                  <a:lnTo>
                    <a:pt x="2455" y="2883"/>
                  </a:lnTo>
                  <a:lnTo>
                    <a:pt x="2579" y="2800"/>
                  </a:lnTo>
                  <a:lnTo>
                    <a:pt x="2690" y="2690"/>
                  </a:lnTo>
                  <a:lnTo>
                    <a:pt x="2786" y="2579"/>
                  </a:lnTo>
                  <a:lnTo>
                    <a:pt x="2883" y="2455"/>
                  </a:lnTo>
                  <a:lnTo>
                    <a:pt x="2966" y="2331"/>
                  </a:lnTo>
                  <a:lnTo>
                    <a:pt x="3035" y="2193"/>
                  </a:lnTo>
                  <a:lnTo>
                    <a:pt x="3076" y="2042"/>
                  </a:lnTo>
                  <a:lnTo>
                    <a:pt x="3117" y="1890"/>
                  </a:lnTo>
                  <a:lnTo>
                    <a:pt x="3145" y="1738"/>
                  </a:lnTo>
                  <a:lnTo>
                    <a:pt x="3159" y="1573"/>
                  </a:lnTo>
                  <a:lnTo>
                    <a:pt x="3145" y="1421"/>
                  </a:lnTo>
                  <a:lnTo>
                    <a:pt x="3117" y="1255"/>
                  </a:lnTo>
                  <a:lnTo>
                    <a:pt x="3076" y="1104"/>
                  </a:lnTo>
                  <a:lnTo>
                    <a:pt x="3035" y="966"/>
                  </a:lnTo>
                  <a:lnTo>
                    <a:pt x="2966" y="828"/>
                  </a:lnTo>
                  <a:lnTo>
                    <a:pt x="2883" y="690"/>
                  </a:lnTo>
                  <a:lnTo>
                    <a:pt x="2786" y="580"/>
                  </a:lnTo>
                  <a:lnTo>
                    <a:pt x="2690" y="456"/>
                  </a:lnTo>
                  <a:lnTo>
                    <a:pt x="2579" y="359"/>
                  </a:lnTo>
                  <a:lnTo>
                    <a:pt x="2455" y="262"/>
                  </a:lnTo>
                  <a:lnTo>
                    <a:pt x="2331" y="194"/>
                  </a:lnTo>
                  <a:lnTo>
                    <a:pt x="2193" y="125"/>
                  </a:lnTo>
                  <a:lnTo>
                    <a:pt x="2042" y="69"/>
                  </a:lnTo>
                  <a:lnTo>
                    <a:pt x="1890" y="28"/>
                  </a:lnTo>
                  <a:lnTo>
                    <a:pt x="1738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4654350" y="3247775"/>
              <a:ext cx="157575" cy="106200"/>
            </a:xfrm>
            <a:custGeom>
              <a:avLst/>
              <a:gdLst/>
              <a:ahLst/>
              <a:cxnLst/>
              <a:rect l="0" t="0" r="0" b="0"/>
              <a:pathLst>
                <a:path w="6303" h="4248" extrusionOk="0">
                  <a:moveTo>
                    <a:pt x="3158" y="0"/>
                  </a:moveTo>
                  <a:lnTo>
                    <a:pt x="2827" y="14"/>
                  </a:lnTo>
                  <a:lnTo>
                    <a:pt x="2524" y="69"/>
                  </a:lnTo>
                  <a:lnTo>
                    <a:pt x="2221" y="152"/>
                  </a:lnTo>
                  <a:lnTo>
                    <a:pt x="1931" y="249"/>
                  </a:lnTo>
                  <a:lnTo>
                    <a:pt x="1655" y="387"/>
                  </a:lnTo>
                  <a:lnTo>
                    <a:pt x="1393" y="538"/>
                  </a:lnTo>
                  <a:lnTo>
                    <a:pt x="1145" y="731"/>
                  </a:lnTo>
                  <a:lnTo>
                    <a:pt x="924" y="924"/>
                  </a:lnTo>
                  <a:lnTo>
                    <a:pt x="717" y="1159"/>
                  </a:lnTo>
                  <a:lnTo>
                    <a:pt x="538" y="1393"/>
                  </a:lnTo>
                  <a:lnTo>
                    <a:pt x="386" y="1655"/>
                  </a:lnTo>
                  <a:lnTo>
                    <a:pt x="248" y="1931"/>
                  </a:lnTo>
                  <a:lnTo>
                    <a:pt x="138" y="2221"/>
                  </a:lnTo>
                  <a:lnTo>
                    <a:pt x="69" y="2524"/>
                  </a:lnTo>
                  <a:lnTo>
                    <a:pt x="14" y="2841"/>
                  </a:lnTo>
                  <a:lnTo>
                    <a:pt x="0" y="3159"/>
                  </a:lnTo>
                  <a:lnTo>
                    <a:pt x="14" y="3448"/>
                  </a:lnTo>
                  <a:lnTo>
                    <a:pt x="55" y="3724"/>
                  </a:lnTo>
                  <a:lnTo>
                    <a:pt x="111" y="3986"/>
                  </a:lnTo>
                  <a:lnTo>
                    <a:pt x="193" y="4248"/>
                  </a:lnTo>
                  <a:lnTo>
                    <a:pt x="6110" y="4248"/>
                  </a:lnTo>
                  <a:lnTo>
                    <a:pt x="6192" y="3986"/>
                  </a:lnTo>
                  <a:lnTo>
                    <a:pt x="6261" y="3724"/>
                  </a:lnTo>
                  <a:lnTo>
                    <a:pt x="6289" y="3448"/>
                  </a:lnTo>
                  <a:lnTo>
                    <a:pt x="6303" y="3159"/>
                  </a:lnTo>
                  <a:lnTo>
                    <a:pt x="6289" y="2841"/>
                  </a:lnTo>
                  <a:lnTo>
                    <a:pt x="6248" y="2524"/>
                  </a:lnTo>
                  <a:lnTo>
                    <a:pt x="6165" y="2221"/>
                  </a:lnTo>
                  <a:lnTo>
                    <a:pt x="6054" y="1931"/>
                  </a:lnTo>
                  <a:lnTo>
                    <a:pt x="5930" y="1655"/>
                  </a:lnTo>
                  <a:lnTo>
                    <a:pt x="5765" y="1393"/>
                  </a:lnTo>
                  <a:lnTo>
                    <a:pt x="5586" y="1159"/>
                  </a:lnTo>
                  <a:lnTo>
                    <a:pt x="5379" y="924"/>
                  </a:lnTo>
                  <a:lnTo>
                    <a:pt x="5158" y="731"/>
                  </a:lnTo>
                  <a:lnTo>
                    <a:pt x="4924" y="538"/>
                  </a:lnTo>
                  <a:lnTo>
                    <a:pt x="4662" y="387"/>
                  </a:lnTo>
                  <a:lnTo>
                    <a:pt x="4386" y="249"/>
                  </a:lnTo>
                  <a:lnTo>
                    <a:pt x="4096" y="152"/>
                  </a:lnTo>
                  <a:lnTo>
                    <a:pt x="3793" y="69"/>
                  </a:lnTo>
                  <a:lnTo>
                    <a:pt x="3476" y="14"/>
                  </a:lnTo>
                  <a:lnTo>
                    <a:pt x="3158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4134075" y="3132275"/>
              <a:ext cx="265850" cy="221700"/>
            </a:xfrm>
            <a:custGeom>
              <a:avLst/>
              <a:gdLst/>
              <a:ahLst/>
              <a:cxnLst/>
              <a:rect l="0" t="0" r="0" b="0"/>
              <a:pathLst>
                <a:path w="10634" h="8868" extrusionOk="0">
                  <a:moveTo>
                    <a:pt x="5310" y="0"/>
                  </a:moveTo>
                  <a:lnTo>
                    <a:pt x="5048" y="14"/>
                  </a:lnTo>
                  <a:lnTo>
                    <a:pt x="4772" y="28"/>
                  </a:lnTo>
                  <a:lnTo>
                    <a:pt x="4510" y="69"/>
                  </a:lnTo>
                  <a:lnTo>
                    <a:pt x="4248" y="111"/>
                  </a:lnTo>
                  <a:lnTo>
                    <a:pt x="3986" y="180"/>
                  </a:lnTo>
                  <a:lnTo>
                    <a:pt x="3738" y="249"/>
                  </a:lnTo>
                  <a:lnTo>
                    <a:pt x="3490" y="331"/>
                  </a:lnTo>
                  <a:lnTo>
                    <a:pt x="3241" y="428"/>
                  </a:lnTo>
                  <a:lnTo>
                    <a:pt x="3007" y="524"/>
                  </a:lnTo>
                  <a:lnTo>
                    <a:pt x="2786" y="649"/>
                  </a:lnTo>
                  <a:lnTo>
                    <a:pt x="2566" y="773"/>
                  </a:lnTo>
                  <a:lnTo>
                    <a:pt x="2345" y="911"/>
                  </a:lnTo>
                  <a:lnTo>
                    <a:pt x="2138" y="1062"/>
                  </a:lnTo>
                  <a:lnTo>
                    <a:pt x="1931" y="1214"/>
                  </a:lnTo>
                  <a:lnTo>
                    <a:pt x="1738" y="1393"/>
                  </a:lnTo>
                  <a:lnTo>
                    <a:pt x="1559" y="1559"/>
                  </a:lnTo>
                  <a:lnTo>
                    <a:pt x="1380" y="1752"/>
                  </a:lnTo>
                  <a:lnTo>
                    <a:pt x="1214" y="1945"/>
                  </a:lnTo>
                  <a:lnTo>
                    <a:pt x="1062" y="2138"/>
                  </a:lnTo>
                  <a:lnTo>
                    <a:pt x="911" y="2345"/>
                  </a:lnTo>
                  <a:lnTo>
                    <a:pt x="773" y="2566"/>
                  </a:lnTo>
                  <a:lnTo>
                    <a:pt x="649" y="2786"/>
                  </a:lnTo>
                  <a:lnTo>
                    <a:pt x="525" y="3021"/>
                  </a:lnTo>
                  <a:lnTo>
                    <a:pt x="414" y="3255"/>
                  </a:lnTo>
                  <a:lnTo>
                    <a:pt x="332" y="3490"/>
                  </a:lnTo>
                  <a:lnTo>
                    <a:pt x="235" y="3738"/>
                  </a:lnTo>
                  <a:lnTo>
                    <a:pt x="166" y="3986"/>
                  </a:lnTo>
                  <a:lnTo>
                    <a:pt x="111" y="4248"/>
                  </a:lnTo>
                  <a:lnTo>
                    <a:pt x="70" y="4510"/>
                  </a:lnTo>
                  <a:lnTo>
                    <a:pt x="28" y="4772"/>
                  </a:lnTo>
                  <a:lnTo>
                    <a:pt x="14" y="5048"/>
                  </a:lnTo>
                  <a:lnTo>
                    <a:pt x="1" y="5324"/>
                  </a:lnTo>
                  <a:lnTo>
                    <a:pt x="14" y="5572"/>
                  </a:lnTo>
                  <a:lnTo>
                    <a:pt x="28" y="5820"/>
                  </a:lnTo>
                  <a:lnTo>
                    <a:pt x="56" y="6068"/>
                  </a:lnTo>
                  <a:lnTo>
                    <a:pt x="97" y="6317"/>
                  </a:lnTo>
                  <a:lnTo>
                    <a:pt x="152" y="6565"/>
                  </a:lnTo>
                  <a:lnTo>
                    <a:pt x="207" y="6799"/>
                  </a:lnTo>
                  <a:lnTo>
                    <a:pt x="276" y="7020"/>
                  </a:lnTo>
                  <a:lnTo>
                    <a:pt x="359" y="7254"/>
                  </a:lnTo>
                  <a:lnTo>
                    <a:pt x="456" y="7475"/>
                  </a:lnTo>
                  <a:lnTo>
                    <a:pt x="566" y="7696"/>
                  </a:lnTo>
                  <a:lnTo>
                    <a:pt x="676" y="7903"/>
                  </a:lnTo>
                  <a:lnTo>
                    <a:pt x="787" y="8110"/>
                  </a:lnTo>
                  <a:lnTo>
                    <a:pt x="925" y="8303"/>
                  </a:lnTo>
                  <a:lnTo>
                    <a:pt x="1062" y="8496"/>
                  </a:lnTo>
                  <a:lnTo>
                    <a:pt x="1200" y="8689"/>
                  </a:lnTo>
                  <a:lnTo>
                    <a:pt x="1366" y="8868"/>
                  </a:lnTo>
                  <a:lnTo>
                    <a:pt x="9268" y="8868"/>
                  </a:lnTo>
                  <a:lnTo>
                    <a:pt x="9434" y="8689"/>
                  </a:lnTo>
                  <a:lnTo>
                    <a:pt x="9572" y="8496"/>
                  </a:lnTo>
                  <a:lnTo>
                    <a:pt x="9709" y="8303"/>
                  </a:lnTo>
                  <a:lnTo>
                    <a:pt x="9847" y="8110"/>
                  </a:lnTo>
                  <a:lnTo>
                    <a:pt x="9958" y="7903"/>
                  </a:lnTo>
                  <a:lnTo>
                    <a:pt x="10068" y="7696"/>
                  </a:lnTo>
                  <a:lnTo>
                    <a:pt x="10178" y="7475"/>
                  </a:lnTo>
                  <a:lnTo>
                    <a:pt x="10275" y="7254"/>
                  </a:lnTo>
                  <a:lnTo>
                    <a:pt x="10344" y="7020"/>
                  </a:lnTo>
                  <a:lnTo>
                    <a:pt x="10427" y="6799"/>
                  </a:lnTo>
                  <a:lnTo>
                    <a:pt x="10482" y="6565"/>
                  </a:lnTo>
                  <a:lnTo>
                    <a:pt x="10537" y="6317"/>
                  </a:lnTo>
                  <a:lnTo>
                    <a:pt x="10578" y="6068"/>
                  </a:lnTo>
                  <a:lnTo>
                    <a:pt x="10606" y="5820"/>
                  </a:lnTo>
                  <a:lnTo>
                    <a:pt x="10620" y="5572"/>
                  </a:lnTo>
                  <a:lnTo>
                    <a:pt x="10633" y="5324"/>
                  </a:lnTo>
                  <a:lnTo>
                    <a:pt x="10620" y="5048"/>
                  </a:lnTo>
                  <a:lnTo>
                    <a:pt x="10606" y="4772"/>
                  </a:lnTo>
                  <a:lnTo>
                    <a:pt x="10564" y="4510"/>
                  </a:lnTo>
                  <a:lnTo>
                    <a:pt x="10523" y="4248"/>
                  </a:lnTo>
                  <a:lnTo>
                    <a:pt x="10468" y="3986"/>
                  </a:lnTo>
                  <a:lnTo>
                    <a:pt x="10385" y="3738"/>
                  </a:lnTo>
                  <a:lnTo>
                    <a:pt x="10302" y="3490"/>
                  </a:lnTo>
                  <a:lnTo>
                    <a:pt x="10206" y="3255"/>
                  </a:lnTo>
                  <a:lnTo>
                    <a:pt x="10109" y="3021"/>
                  </a:lnTo>
                  <a:lnTo>
                    <a:pt x="9985" y="2786"/>
                  </a:lnTo>
                  <a:lnTo>
                    <a:pt x="9861" y="2566"/>
                  </a:lnTo>
                  <a:lnTo>
                    <a:pt x="9723" y="2345"/>
                  </a:lnTo>
                  <a:lnTo>
                    <a:pt x="9572" y="2138"/>
                  </a:lnTo>
                  <a:lnTo>
                    <a:pt x="9420" y="1945"/>
                  </a:lnTo>
                  <a:lnTo>
                    <a:pt x="9254" y="1752"/>
                  </a:lnTo>
                  <a:lnTo>
                    <a:pt x="9075" y="1559"/>
                  </a:lnTo>
                  <a:lnTo>
                    <a:pt x="8896" y="1393"/>
                  </a:lnTo>
                  <a:lnTo>
                    <a:pt x="8703" y="1214"/>
                  </a:lnTo>
                  <a:lnTo>
                    <a:pt x="8496" y="1062"/>
                  </a:lnTo>
                  <a:lnTo>
                    <a:pt x="8289" y="911"/>
                  </a:lnTo>
                  <a:lnTo>
                    <a:pt x="8068" y="773"/>
                  </a:lnTo>
                  <a:lnTo>
                    <a:pt x="7848" y="649"/>
                  </a:lnTo>
                  <a:lnTo>
                    <a:pt x="7627" y="524"/>
                  </a:lnTo>
                  <a:lnTo>
                    <a:pt x="7379" y="428"/>
                  </a:lnTo>
                  <a:lnTo>
                    <a:pt x="7144" y="331"/>
                  </a:lnTo>
                  <a:lnTo>
                    <a:pt x="6896" y="249"/>
                  </a:lnTo>
                  <a:lnTo>
                    <a:pt x="6648" y="180"/>
                  </a:lnTo>
                  <a:lnTo>
                    <a:pt x="6386" y="111"/>
                  </a:lnTo>
                  <a:lnTo>
                    <a:pt x="6124" y="69"/>
                  </a:lnTo>
                  <a:lnTo>
                    <a:pt x="5862" y="28"/>
                  </a:lnTo>
                  <a:lnTo>
                    <a:pt x="5586" y="14"/>
                  </a:lnTo>
                  <a:lnTo>
                    <a:pt x="5310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3972375" y="3276725"/>
              <a:ext cx="78975" cy="77250"/>
            </a:xfrm>
            <a:custGeom>
              <a:avLst/>
              <a:gdLst/>
              <a:ahLst/>
              <a:cxnLst/>
              <a:rect l="0" t="0" r="0" b="0"/>
              <a:pathLst>
                <a:path w="3159" h="3090" extrusionOk="0">
                  <a:moveTo>
                    <a:pt x="1421" y="1"/>
                  </a:moveTo>
                  <a:lnTo>
                    <a:pt x="1269" y="28"/>
                  </a:lnTo>
                  <a:lnTo>
                    <a:pt x="1118" y="70"/>
                  </a:lnTo>
                  <a:lnTo>
                    <a:pt x="966" y="125"/>
                  </a:lnTo>
                  <a:lnTo>
                    <a:pt x="828" y="194"/>
                  </a:lnTo>
                  <a:lnTo>
                    <a:pt x="704" y="263"/>
                  </a:lnTo>
                  <a:lnTo>
                    <a:pt x="580" y="359"/>
                  </a:lnTo>
                  <a:lnTo>
                    <a:pt x="469" y="456"/>
                  </a:lnTo>
                  <a:lnTo>
                    <a:pt x="359" y="566"/>
                  </a:lnTo>
                  <a:lnTo>
                    <a:pt x="276" y="690"/>
                  </a:lnTo>
                  <a:lnTo>
                    <a:pt x="194" y="828"/>
                  </a:lnTo>
                  <a:lnTo>
                    <a:pt x="125" y="966"/>
                  </a:lnTo>
                  <a:lnTo>
                    <a:pt x="70" y="1104"/>
                  </a:lnTo>
                  <a:lnTo>
                    <a:pt x="42" y="1256"/>
                  </a:lnTo>
                  <a:lnTo>
                    <a:pt x="14" y="1421"/>
                  </a:lnTo>
                  <a:lnTo>
                    <a:pt x="1" y="1573"/>
                  </a:lnTo>
                  <a:lnTo>
                    <a:pt x="14" y="1711"/>
                  </a:lnTo>
                  <a:lnTo>
                    <a:pt x="28" y="1835"/>
                  </a:lnTo>
                  <a:lnTo>
                    <a:pt x="56" y="1959"/>
                  </a:lnTo>
                  <a:lnTo>
                    <a:pt x="83" y="2083"/>
                  </a:lnTo>
                  <a:lnTo>
                    <a:pt x="138" y="2207"/>
                  </a:lnTo>
                  <a:lnTo>
                    <a:pt x="194" y="2318"/>
                  </a:lnTo>
                  <a:lnTo>
                    <a:pt x="249" y="2428"/>
                  </a:lnTo>
                  <a:lnTo>
                    <a:pt x="318" y="2525"/>
                  </a:lnTo>
                  <a:lnTo>
                    <a:pt x="401" y="2621"/>
                  </a:lnTo>
                  <a:lnTo>
                    <a:pt x="483" y="2718"/>
                  </a:lnTo>
                  <a:lnTo>
                    <a:pt x="580" y="2800"/>
                  </a:lnTo>
                  <a:lnTo>
                    <a:pt x="676" y="2869"/>
                  </a:lnTo>
                  <a:lnTo>
                    <a:pt x="787" y="2938"/>
                  </a:lnTo>
                  <a:lnTo>
                    <a:pt x="897" y="2993"/>
                  </a:lnTo>
                  <a:lnTo>
                    <a:pt x="1007" y="3049"/>
                  </a:lnTo>
                  <a:lnTo>
                    <a:pt x="1131" y="3090"/>
                  </a:lnTo>
                  <a:lnTo>
                    <a:pt x="2028" y="3090"/>
                  </a:lnTo>
                  <a:lnTo>
                    <a:pt x="2152" y="3049"/>
                  </a:lnTo>
                  <a:lnTo>
                    <a:pt x="2262" y="2993"/>
                  </a:lnTo>
                  <a:lnTo>
                    <a:pt x="2373" y="2938"/>
                  </a:lnTo>
                  <a:lnTo>
                    <a:pt x="2483" y="2869"/>
                  </a:lnTo>
                  <a:lnTo>
                    <a:pt x="2580" y="2800"/>
                  </a:lnTo>
                  <a:lnTo>
                    <a:pt x="2676" y="2718"/>
                  </a:lnTo>
                  <a:lnTo>
                    <a:pt x="2759" y="2621"/>
                  </a:lnTo>
                  <a:lnTo>
                    <a:pt x="2842" y="2525"/>
                  </a:lnTo>
                  <a:lnTo>
                    <a:pt x="2910" y="2428"/>
                  </a:lnTo>
                  <a:lnTo>
                    <a:pt x="2979" y="2318"/>
                  </a:lnTo>
                  <a:lnTo>
                    <a:pt x="3035" y="2207"/>
                  </a:lnTo>
                  <a:lnTo>
                    <a:pt x="3076" y="2083"/>
                  </a:lnTo>
                  <a:lnTo>
                    <a:pt x="3117" y="1959"/>
                  </a:lnTo>
                  <a:lnTo>
                    <a:pt x="3145" y="1835"/>
                  </a:lnTo>
                  <a:lnTo>
                    <a:pt x="3159" y="1711"/>
                  </a:lnTo>
                  <a:lnTo>
                    <a:pt x="3159" y="1573"/>
                  </a:lnTo>
                  <a:lnTo>
                    <a:pt x="3159" y="1421"/>
                  </a:lnTo>
                  <a:lnTo>
                    <a:pt x="3131" y="1256"/>
                  </a:lnTo>
                  <a:lnTo>
                    <a:pt x="3090" y="1104"/>
                  </a:lnTo>
                  <a:lnTo>
                    <a:pt x="3035" y="966"/>
                  </a:lnTo>
                  <a:lnTo>
                    <a:pt x="2966" y="828"/>
                  </a:lnTo>
                  <a:lnTo>
                    <a:pt x="2897" y="690"/>
                  </a:lnTo>
                  <a:lnTo>
                    <a:pt x="2800" y="566"/>
                  </a:lnTo>
                  <a:lnTo>
                    <a:pt x="2704" y="456"/>
                  </a:lnTo>
                  <a:lnTo>
                    <a:pt x="2580" y="359"/>
                  </a:lnTo>
                  <a:lnTo>
                    <a:pt x="2469" y="263"/>
                  </a:lnTo>
                  <a:lnTo>
                    <a:pt x="2331" y="194"/>
                  </a:lnTo>
                  <a:lnTo>
                    <a:pt x="2193" y="125"/>
                  </a:lnTo>
                  <a:lnTo>
                    <a:pt x="2055" y="70"/>
                  </a:lnTo>
                  <a:lnTo>
                    <a:pt x="1904" y="28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4850525" y="2481000"/>
              <a:ext cx="157575" cy="157925"/>
            </a:xfrm>
            <a:custGeom>
              <a:avLst/>
              <a:gdLst/>
              <a:ahLst/>
              <a:cxnLst/>
              <a:rect l="0" t="0" r="0" b="0"/>
              <a:pathLst>
                <a:path w="6303" h="6317" extrusionOk="0">
                  <a:moveTo>
                    <a:pt x="3145" y="0"/>
                  </a:moveTo>
                  <a:lnTo>
                    <a:pt x="2827" y="28"/>
                  </a:lnTo>
                  <a:lnTo>
                    <a:pt x="2510" y="69"/>
                  </a:lnTo>
                  <a:lnTo>
                    <a:pt x="2207" y="152"/>
                  </a:lnTo>
                  <a:lnTo>
                    <a:pt x="1917" y="248"/>
                  </a:lnTo>
                  <a:lnTo>
                    <a:pt x="1641" y="386"/>
                  </a:lnTo>
                  <a:lnTo>
                    <a:pt x="1379" y="538"/>
                  </a:lnTo>
                  <a:lnTo>
                    <a:pt x="1145" y="731"/>
                  </a:lnTo>
                  <a:lnTo>
                    <a:pt x="924" y="924"/>
                  </a:lnTo>
                  <a:lnTo>
                    <a:pt x="717" y="1159"/>
                  </a:lnTo>
                  <a:lnTo>
                    <a:pt x="538" y="1393"/>
                  </a:lnTo>
                  <a:lnTo>
                    <a:pt x="373" y="1655"/>
                  </a:lnTo>
                  <a:lnTo>
                    <a:pt x="249" y="1931"/>
                  </a:lnTo>
                  <a:lnTo>
                    <a:pt x="138" y="2221"/>
                  </a:lnTo>
                  <a:lnTo>
                    <a:pt x="55" y="2524"/>
                  </a:lnTo>
                  <a:lnTo>
                    <a:pt x="14" y="2841"/>
                  </a:lnTo>
                  <a:lnTo>
                    <a:pt x="0" y="3158"/>
                  </a:lnTo>
                  <a:lnTo>
                    <a:pt x="14" y="3489"/>
                  </a:lnTo>
                  <a:lnTo>
                    <a:pt x="55" y="3793"/>
                  </a:lnTo>
                  <a:lnTo>
                    <a:pt x="138" y="4096"/>
                  </a:lnTo>
                  <a:lnTo>
                    <a:pt x="249" y="4386"/>
                  </a:lnTo>
                  <a:lnTo>
                    <a:pt x="373" y="4662"/>
                  </a:lnTo>
                  <a:lnTo>
                    <a:pt x="538" y="4924"/>
                  </a:lnTo>
                  <a:lnTo>
                    <a:pt x="717" y="5172"/>
                  </a:lnTo>
                  <a:lnTo>
                    <a:pt x="924" y="5393"/>
                  </a:lnTo>
                  <a:lnTo>
                    <a:pt x="1145" y="5599"/>
                  </a:lnTo>
                  <a:lnTo>
                    <a:pt x="1379" y="5779"/>
                  </a:lnTo>
                  <a:lnTo>
                    <a:pt x="1641" y="5930"/>
                  </a:lnTo>
                  <a:lnTo>
                    <a:pt x="1917" y="6068"/>
                  </a:lnTo>
                  <a:lnTo>
                    <a:pt x="2207" y="6179"/>
                  </a:lnTo>
                  <a:lnTo>
                    <a:pt x="2510" y="6248"/>
                  </a:lnTo>
                  <a:lnTo>
                    <a:pt x="2827" y="6303"/>
                  </a:lnTo>
                  <a:lnTo>
                    <a:pt x="3145" y="6317"/>
                  </a:lnTo>
                  <a:lnTo>
                    <a:pt x="3476" y="6303"/>
                  </a:lnTo>
                  <a:lnTo>
                    <a:pt x="3779" y="6248"/>
                  </a:lnTo>
                  <a:lnTo>
                    <a:pt x="4082" y="6179"/>
                  </a:lnTo>
                  <a:lnTo>
                    <a:pt x="4372" y="6068"/>
                  </a:lnTo>
                  <a:lnTo>
                    <a:pt x="4648" y="5930"/>
                  </a:lnTo>
                  <a:lnTo>
                    <a:pt x="4910" y="5779"/>
                  </a:lnTo>
                  <a:lnTo>
                    <a:pt x="5158" y="5599"/>
                  </a:lnTo>
                  <a:lnTo>
                    <a:pt x="5379" y="5393"/>
                  </a:lnTo>
                  <a:lnTo>
                    <a:pt x="5586" y="5172"/>
                  </a:lnTo>
                  <a:lnTo>
                    <a:pt x="5765" y="4924"/>
                  </a:lnTo>
                  <a:lnTo>
                    <a:pt x="5917" y="4662"/>
                  </a:lnTo>
                  <a:lnTo>
                    <a:pt x="6055" y="4386"/>
                  </a:lnTo>
                  <a:lnTo>
                    <a:pt x="6165" y="4096"/>
                  </a:lnTo>
                  <a:lnTo>
                    <a:pt x="6234" y="3793"/>
                  </a:lnTo>
                  <a:lnTo>
                    <a:pt x="6289" y="3489"/>
                  </a:lnTo>
                  <a:lnTo>
                    <a:pt x="6303" y="3158"/>
                  </a:lnTo>
                  <a:lnTo>
                    <a:pt x="6289" y="2841"/>
                  </a:lnTo>
                  <a:lnTo>
                    <a:pt x="6234" y="2524"/>
                  </a:lnTo>
                  <a:lnTo>
                    <a:pt x="6165" y="2221"/>
                  </a:lnTo>
                  <a:lnTo>
                    <a:pt x="6055" y="1931"/>
                  </a:lnTo>
                  <a:lnTo>
                    <a:pt x="5917" y="1655"/>
                  </a:lnTo>
                  <a:lnTo>
                    <a:pt x="5765" y="1393"/>
                  </a:lnTo>
                  <a:lnTo>
                    <a:pt x="5586" y="1159"/>
                  </a:lnTo>
                  <a:lnTo>
                    <a:pt x="5379" y="924"/>
                  </a:lnTo>
                  <a:lnTo>
                    <a:pt x="5158" y="731"/>
                  </a:lnTo>
                  <a:lnTo>
                    <a:pt x="4910" y="538"/>
                  </a:lnTo>
                  <a:lnTo>
                    <a:pt x="4648" y="386"/>
                  </a:lnTo>
                  <a:lnTo>
                    <a:pt x="4372" y="248"/>
                  </a:lnTo>
                  <a:lnTo>
                    <a:pt x="4082" y="152"/>
                  </a:lnTo>
                  <a:lnTo>
                    <a:pt x="3779" y="69"/>
                  </a:lnTo>
                  <a:lnTo>
                    <a:pt x="3476" y="28"/>
                  </a:lnTo>
                  <a:lnTo>
                    <a:pt x="3145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3823775" y="2979550"/>
              <a:ext cx="188275" cy="265825"/>
            </a:xfrm>
            <a:custGeom>
              <a:avLst/>
              <a:gdLst/>
              <a:ahLst/>
              <a:cxnLst/>
              <a:rect l="0" t="0" r="0" b="0"/>
              <a:pathLst>
                <a:path w="7531" h="10633" extrusionOk="0">
                  <a:moveTo>
                    <a:pt x="2207" y="0"/>
                  </a:moveTo>
                  <a:lnTo>
                    <a:pt x="1918" y="14"/>
                  </a:lnTo>
                  <a:lnTo>
                    <a:pt x="1628" y="41"/>
                  </a:lnTo>
                  <a:lnTo>
                    <a:pt x="1338" y="83"/>
                  </a:lnTo>
                  <a:lnTo>
                    <a:pt x="1063" y="124"/>
                  </a:lnTo>
                  <a:lnTo>
                    <a:pt x="787" y="193"/>
                  </a:lnTo>
                  <a:lnTo>
                    <a:pt x="525" y="276"/>
                  </a:lnTo>
                  <a:lnTo>
                    <a:pt x="263" y="372"/>
                  </a:lnTo>
                  <a:lnTo>
                    <a:pt x="1" y="483"/>
                  </a:lnTo>
                  <a:lnTo>
                    <a:pt x="1" y="10150"/>
                  </a:lnTo>
                  <a:lnTo>
                    <a:pt x="263" y="10260"/>
                  </a:lnTo>
                  <a:lnTo>
                    <a:pt x="525" y="10357"/>
                  </a:lnTo>
                  <a:lnTo>
                    <a:pt x="787" y="10440"/>
                  </a:lnTo>
                  <a:lnTo>
                    <a:pt x="1063" y="10509"/>
                  </a:lnTo>
                  <a:lnTo>
                    <a:pt x="1338" y="10564"/>
                  </a:lnTo>
                  <a:lnTo>
                    <a:pt x="1628" y="10605"/>
                  </a:lnTo>
                  <a:lnTo>
                    <a:pt x="1918" y="10619"/>
                  </a:lnTo>
                  <a:lnTo>
                    <a:pt x="2207" y="10633"/>
                  </a:lnTo>
                  <a:lnTo>
                    <a:pt x="2483" y="10619"/>
                  </a:lnTo>
                  <a:lnTo>
                    <a:pt x="2759" y="10605"/>
                  </a:lnTo>
                  <a:lnTo>
                    <a:pt x="3021" y="10578"/>
                  </a:lnTo>
                  <a:lnTo>
                    <a:pt x="3283" y="10523"/>
                  </a:lnTo>
                  <a:lnTo>
                    <a:pt x="3545" y="10467"/>
                  </a:lnTo>
                  <a:lnTo>
                    <a:pt x="3793" y="10398"/>
                  </a:lnTo>
                  <a:lnTo>
                    <a:pt x="4041" y="10316"/>
                  </a:lnTo>
                  <a:lnTo>
                    <a:pt x="4276" y="10219"/>
                  </a:lnTo>
                  <a:lnTo>
                    <a:pt x="4510" y="10109"/>
                  </a:lnTo>
                  <a:lnTo>
                    <a:pt x="4745" y="9985"/>
                  </a:lnTo>
                  <a:lnTo>
                    <a:pt x="4965" y="9861"/>
                  </a:lnTo>
                  <a:lnTo>
                    <a:pt x="5186" y="9723"/>
                  </a:lnTo>
                  <a:lnTo>
                    <a:pt x="5393" y="9571"/>
                  </a:lnTo>
                  <a:lnTo>
                    <a:pt x="5586" y="9419"/>
                  </a:lnTo>
                  <a:lnTo>
                    <a:pt x="5779" y="9254"/>
                  </a:lnTo>
                  <a:lnTo>
                    <a:pt x="5972" y="9074"/>
                  </a:lnTo>
                  <a:lnTo>
                    <a:pt x="6151" y="8895"/>
                  </a:lnTo>
                  <a:lnTo>
                    <a:pt x="6317" y="8702"/>
                  </a:lnTo>
                  <a:lnTo>
                    <a:pt x="6469" y="8495"/>
                  </a:lnTo>
                  <a:lnTo>
                    <a:pt x="6620" y="8288"/>
                  </a:lnTo>
                  <a:lnTo>
                    <a:pt x="6758" y="8068"/>
                  </a:lnTo>
                  <a:lnTo>
                    <a:pt x="6882" y="7847"/>
                  </a:lnTo>
                  <a:lnTo>
                    <a:pt x="7006" y="7626"/>
                  </a:lnTo>
                  <a:lnTo>
                    <a:pt x="7103" y="7392"/>
                  </a:lnTo>
                  <a:lnTo>
                    <a:pt x="7200" y="7144"/>
                  </a:lnTo>
                  <a:lnTo>
                    <a:pt x="7282" y="6895"/>
                  </a:lnTo>
                  <a:lnTo>
                    <a:pt x="7365" y="6647"/>
                  </a:lnTo>
                  <a:lnTo>
                    <a:pt x="7420" y="6385"/>
                  </a:lnTo>
                  <a:lnTo>
                    <a:pt x="7462" y="6123"/>
                  </a:lnTo>
                  <a:lnTo>
                    <a:pt x="7503" y="5861"/>
                  </a:lnTo>
                  <a:lnTo>
                    <a:pt x="7517" y="5599"/>
                  </a:lnTo>
                  <a:lnTo>
                    <a:pt x="7531" y="5323"/>
                  </a:lnTo>
                  <a:lnTo>
                    <a:pt x="7517" y="5048"/>
                  </a:lnTo>
                  <a:lnTo>
                    <a:pt x="7503" y="4772"/>
                  </a:lnTo>
                  <a:lnTo>
                    <a:pt x="7462" y="4510"/>
                  </a:lnTo>
                  <a:lnTo>
                    <a:pt x="7420" y="4248"/>
                  </a:lnTo>
                  <a:lnTo>
                    <a:pt x="7365" y="3986"/>
                  </a:lnTo>
                  <a:lnTo>
                    <a:pt x="7282" y="3737"/>
                  </a:lnTo>
                  <a:lnTo>
                    <a:pt x="7200" y="3489"/>
                  </a:lnTo>
                  <a:lnTo>
                    <a:pt x="7103" y="3255"/>
                  </a:lnTo>
                  <a:lnTo>
                    <a:pt x="7006" y="3020"/>
                  </a:lnTo>
                  <a:lnTo>
                    <a:pt x="6882" y="2786"/>
                  </a:lnTo>
                  <a:lnTo>
                    <a:pt x="6758" y="2565"/>
                  </a:lnTo>
                  <a:lnTo>
                    <a:pt x="6620" y="2344"/>
                  </a:lnTo>
                  <a:lnTo>
                    <a:pt x="6469" y="2138"/>
                  </a:lnTo>
                  <a:lnTo>
                    <a:pt x="6317" y="1945"/>
                  </a:lnTo>
                  <a:lnTo>
                    <a:pt x="6151" y="1751"/>
                  </a:lnTo>
                  <a:lnTo>
                    <a:pt x="5972" y="1558"/>
                  </a:lnTo>
                  <a:lnTo>
                    <a:pt x="5779" y="1379"/>
                  </a:lnTo>
                  <a:lnTo>
                    <a:pt x="5586" y="1214"/>
                  </a:lnTo>
                  <a:lnTo>
                    <a:pt x="5393" y="1062"/>
                  </a:lnTo>
                  <a:lnTo>
                    <a:pt x="5186" y="910"/>
                  </a:lnTo>
                  <a:lnTo>
                    <a:pt x="4965" y="772"/>
                  </a:lnTo>
                  <a:lnTo>
                    <a:pt x="4745" y="648"/>
                  </a:lnTo>
                  <a:lnTo>
                    <a:pt x="4510" y="524"/>
                  </a:lnTo>
                  <a:lnTo>
                    <a:pt x="4276" y="428"/>
                  </a:lnTo>
                  <a:lnTo>
                    <a:pt x="4041" y="331"/>
                  </a:lnTo>
                  <a:lnTo>
                    <a:pt x="3793" y="248"/>
                  </a:lnTo>
                  <a:lnTo>
                    <a:pt x="3545" y="179"/>
                  </a:lnTo>
                  <a:lnTo>
                    <a:pt x="3283" y="110"/>
                  </a:lnTo>
                  <a:lnTo>
                    <a:pt x="3021" y="69"/>
                  </a:lnTo>
                  <a:lnTo>
                    <a:pt x="2759" y="28"/>
                  </a:lnTo>
                  <a:lnTo>
                    <a:pt x="2483" y="14"/>
                  </a:lnTo>
                  <a:lnTo>
                    <a:pt x="2207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5548350" y="2976100"/>
              <a:ext cx="40700" cy="191375"/>
            </a:xfrm>
            <a:custGeom>
              <a:avLst/>
              <a:gdLst/>
              <a:ahLst/>
              <a:cxnLst/>
              <a:rect l="0" t="0" r="0" b="0"/>
              <a:pathLst>
                <a:path w="1628" h="7655" extrusionOk="0">
                  <a:moveTo>
                    <a:pt x="1628" y="0"/>
                  </a:moveTo>
                  <a:lnTo>
                    <a:pt x="1448" y="179"/>
                  </a:lnTo>
                  <a:lnTo>
                    <a:pt x="1269" y="372"/>
                  </a:lnTo>
                  <a:lnTo>
                    <a:pt x="1104" y="579"/>
                  </a:lnTo>
                  <a:lnTo>
                    <a:pt x="952" y="786"/>
                  </a:lnTo>
                  <a:lnTo>
                    <a:pt x="800" y="1007"/>
                  </a:lnTo>
                  <a:lnTo>
                    <a:pt x="676" y="1241"/>
                  </a:lnTo>
                  <a:lnTo>
                    <a:pt x="552" y="1476"/>
                  </a:lnTo>
                  <a:lnTo>
                    <a:pt x="442" y="1710"/>
                  </a:lnTo>
                  <a:lnTo>
                    <a:pt x="345" y="1958"/>
                  </a:lnTo>
                  <a:lnTo>
                    <a:pt x="249" y="2207"/>
                  </a:lnTo>
                  <a:lnTo>
                    <a:pt x="180" y="2469"/>
                  </a:lnTo>
                  <a:lnTo>
                    <a:pt x="111" y="2731"/>
                  </a:lnTo>
                  <a:lnTo>
                    <a:pt x="69" y="2993"/>
                  </a:lnTo>
                  <a:lnTo>
                    <a:pt x="28" y="3269"/>
                  </a:lnTo>
                  <a:lnTo>
                    <a:pt x="14" y="3544"/>
                  </a:lnTo>
                  <a:lnTo>
                    <a:pt x="0" y="3820"/>
                  </a:lnTo>
                  <a:lnTo>
                    <a:pt x="14" y="4110"/>
                  </a:lnTo>
                  <a:lnTo>
                    <a:pt x="28" y="4386"/>
                  </a:lnTo>
                  <a:lnTo>
                    <a:pt x="69" y="4648"/>
                  </a:lnTo>
                  <a:lnTo>
                    <a:pt x="111" y="4923"/>
                  </a:lnTo>
                  <a:lnTo>
                    <a:pt x="180" y="5186"/>
                  </a:lnTo>
                  <a:lnTo>
                    <a:pt x="249" y="5434"/>
                  </a:lnTo>
                  <a:lnTo>
                    <a:pt x="345" y="5696"/>
                  </a:lnTo>
                  <a:lnTo>
                    <a:pt x="442" y="5930"/>
                  </a:lnTo>
                  <a:lnTo>
                    <a:pt x="552" y="6178"/>
                  </a:lnTo>
                  <a:lnTo>
                    <a:pt x="676" y="6413"/>
                  </a:lnTo>
                  <a:lnTo>
                    <a:pt x="800" y="6634"/>
                  </a:lnTo>
                  <a:lnTo>
                    <a:pt x="952" y="6854"/>
                  </a:lnTo>
                  <a:lnTo>
                    <a:pt x="1104" y="7061"/>
                  </a:lnTo>
                  <a:lnTo>
                    <a:pt x="1269" y="7268"/>
                  </a:lnTo>
                  <a:lnTo>
                    <a:pt x="1448" y="7461"/>
                  </a:lnTo>
                  <a:lnTo>
                    <a:pt x="1628" y="7654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5213925" y="3303625"/>
              <a:ext cx="208250" cy="50350"/>
            </a:xfrm>
            <a:custGeom>
              <a:avLst/>
              <a:gdLst/>
              <a:ahLst/>
              <a:cxnLst/>
              <a:rect l="0" t="0" r="0" b="0"/>
              <a:pathLst>
                <a:path w="8330" h="2014" extrusionOk="0">
                  <a:moveTo>
                    <a:pt x="4165" y="1"/>
                  </a:moveTo>
                  <a:lnTo>
                    <a:pt x="3848" y="14"/>
                  </a:lnTo>
                  <a:lnTo>
                    <a:pt x="3544" y="42"/>
                  </a:lnTo>
                  <a:lnTo>
                    <a:pt x="3241" y="83"/>
                  </a:lnTo>
                  <a:lnTo>
                    <a:pt x="2938" y="138"/>
                  </a:lnTo>
                  <a:lnTo>
                    <a:pt x="2648" y="221"/>
                  </a:lnTo>
                  <a:lnTo>
                    <a:pt x="2358" y="318"/>
                  </a:lnTo>
                  <a:lnTo>
                    <a:pt x="2082" y="428"/>
                  </a:lnTo>
                  <a:lnTo>
                    <a:pt x="1820" y="552"/>
                  </a:lnTo>
                  <a:lnTo>
                    <a:pt x="1558" y="690"/>
                  </a:lnTo>
                  <a:lnTo>
                    <a:pt x="1296" y="842"/>
                  </a:lnTo>
                  <a:lnTo>
                    <a:pt x="1062" y="1007"/>
                  </a:lnTo>
                  <a:lnTo>
                    <a:pt x="828" y="1187"/>
                  </a:lnTo>
                  <a:lnTo>
                    <a:pt x="607" y="1366"/>
                  </a:lnTo>
                  <a:lnTo>
                    <a:pt x="386" y="1573"/>
                  </a:lnTo>
                  <a:lnTo>
                    <a:pt x="193" y="1793"/>
                  </a:lnTo>
                  <a:lnTo>
                    <a:pt x="0" y="2014"/>
                  </a:lnTo>
                  <a:lnTo>
                    <a:pt x="8330" y="2014"/>
                  </a:lnTo>
                  <a:lnTo>
                    <a:pt x="8151" y="1793"/>
                  </a:lnTo>
                  <a:lnTo>
                    <a:pt x="7944" y="1573"/>
                  </a:lnTo>
                  <a:lnTo>
                    <a:pt x="7737" y="1366"/>
                  </a:lnTo>
                  <a:lnTo>
                    <a:pt x="7502" y="1187"/>
                  </a:lnTo>
                  <a:lnTo>
                    <a:pt x="7282" y="1007"/>
                  </a:lnTo>
                  <a:lnTo>
                    <a:pt x="7033" y="842"/>
                  </a:lnTo>
                  <a:lnTo>
                    <a:pt x="6785" y="690"/>
                  </a:lnTo>
                  <a:lnTo>
                    <a:pt x="6523" y="552"/>
                  </a:lnTo>
                  <a:lnTo>
                    <a:pt x="6247" y="428"/>
                  </a:lnTo>
                  <a:lnTo>
                    <a:pt x="5972" y="318"/>
                  </a:lnTo>
                  <a:lnTo>
                    <a:pt x="5682" y="221"/>
                  </a:lnTo>
                  <a:lnTo>
                    <a:pt x="5392" y="138"/>
                  </a:lnTo>
                  <a:lnTo>
                    <a:pt x="5089" y="83"/>
                  </a:lnTo>
                  <a:lnTo>
                    <a:pt x="4786" y="42"/>
                  </a:lnTo>
                  <a:lnTo>
                    <a:pt x="4482" y="14"/>
                  </a:lnTo>
                  <a:lnTo>
                    <a:pt x="4165" y="1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5500425" y="3247775"/>
              <a:ext cx="88625" cy="106200"/>
            </a:xfrm>
            <a:custGeom>
              <a:avLst/>
              <a:gdLst/>
              <a:ahLst/>
              <a:cxnLst/>
              <a:rect l="0" t="0" r="0" b="0"/>
              <a:pathLst>
                <a:path w="3545" h="4248" extrusionOk="0">
                  <a:moveTo>
                    <a:pt x="3159" y="0"/>
                  </a:moveTo>
                  <a:lnTo>
                    <a:pt x="2841" y="14"/>
                  </a:lnTo>
                  <a:lnTo>
                    <a:pt x="2524" y="69"/>
                  </a:lnTo>
                  <a:lnTo>
                    <a:pt x="2221" y="152"/>
                  </a:lnTo>
                  <a:lnTo>
                    <a:pt x="1931" y="249"/>
                  </a:lnTo>
                  <a:lnTo>
                    <a:pt x="1655" y="387"/>
                  </a:lnTo>
                  <a:lnTo>
                    <a:pt x="1393" y="538"/>
                  </a:lnTo>
                  <a:lnTo>
                    <a:pt x="1159" y="731"/>
                  </a:lnTo>
                  <a:lnTo>
                    <a:pt x="924" y="924"/>
                  </a:lnTo>
                  <a:lnTo>
                    <a:pt x="731" y="1159"/>
                  </a:lnTo>
                  <a:lnTo>
                    <a:pt x="538" y="1393"/>
                  </a:lnTo>
                  <a:lnTo>
                    <a:pt x="387" y="1655"/>
                  </a:lnTo>
                  <a:lnTo>
                    <a:pt x="249" y="1931"/>
                  </a:lnTo>
                  <a:lnTo>
                    <a:pt x="152" y="2221"/>
                  </a:lnTo>
                  <a:lnTo>
                    <a:pt x="69" y="2524"/>
                  </a:lnTo>
                  <a:lnTo>
                    <a:pt x="28" y="2841"/>
                  </a:lnTo>
                  <a:lnTo>
                    <a:pt x="0" y="3159"/>
                  </a:lnTo>
                  <a:lnTo>
                    <a:pt x="14" y="3448"/>
                  </a:lnTo>
                  <a:lnTo>
                    <a:pt x="56" y="3724"/>
                  </a:lnTo>
                  <a:lnTo>
                    <a:pt x="111" y="3986"/>
                  </a:lnTo>
                  <a:lnTo>
                    <a:pt x="193" y="4248"/>
                  </a:lnTo>
                  <a:lnTo>
                    <a:pt x="3545" y="4248"/>
                  </a:lnTo>
                  <a:lnTo>
                    <a:pt x="3545" y="28"/>
                  </a:lnTo>
                  <a:lnTo>
                    <a:pt x="3352" y="14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3854125" y="2738550"/>
              <a:ext cx="157925" cy="157925"/>
            </a:xfrm>
            <a:custGeom>
              <a:avLst/>
              <a:gdLst/>
              <a:ahLst/>
              <a:cxnLst/>
              <a:rect l="0" t="0" r="0" b="0"/>
              <a:pathLst>
                <a:path w="6317" h="6317" extrusionOk="0">
                  <a:moveTo>
                    <a:pt x="3158" y="0"/>
                  </a:moveTo>
                  <a:lnTo>
                    <a:pt x="2841" y="28"/>
                  </a:lnTo>
                  <a:lnTo>
                    <a:pt x="2524" y="69"/>
                  </a:lnTo>
                  <a:lnTo>
                    <a:pt x="2221" y="152"/>
                  </a:lnTo>
                  <a:lnTo>
                    <a:pt x="1931" y="248"/>
                  </a:lnTo>
                  <a:lnTo>
                    <a:pt x="1655" y="386"/>
                  </a:lnTo>
                  <a:lnTo>
                    <a:pt x="1393" y="538"/>
                  </a:lnTo>
                  <a:lnTo>
                    <a:pt x="1145" y="731"/>
                  </a:lnTo>
                  <a:lnTo>
                    <a:pt x="924" y="924"/>
                  </a:lnTo>
                  <a:lnTo>
                    <a:pt x="717" y="1159"/>
                  </a:lnTo>
                  <a:lnTo>
                    <a:pt x="538" y="1393"/>
                  </a:lnTo>
                  <a:lnTo>
                    <a:pt x="386" y="1655"/>
                  </a:lnTo>
                  <a:lnTo>
                    <a:pt x="248" y="1931"/>
                  </a:lnTo>
                  <a:lnTo>
                    <a:pt x="152" y="2220"/>
                  </a:lnTo>
                  <a:lnTo>
                    <a:pt x="69" y="2524"/>
                  </a:lnTo>
                  <a:lnTo>
                    <a:pt x="14" y="2841"/>
                  </a:lnTo>
                  <a:lnTo>
                    <a:pt x="0" y="3158"/>
                  </a:lnTo>
                  <a:lnTo>
                    <a:pt x="14" y="3475"/>
                  </a:lnTo>
                  <a:lnTo>
                    <a:pt x="69" y="3793"/>
                  </a:lnTo>
                  <a:lnTo>
                    <a:pt x="152" y="4096"/>
                  </a:lnTo>
                  <a:lnTo>
                    <a:pt x="248" y="4386"/>
                  </a:lnTo>
                  <a:lnTo>
                    <a:pt x="386" y="4661"/>
                  </a:lnTo>
                  <a:lnTo>
                    <a:pt x="538" y="4923"/>
                  </a:lnTo>
                  <a:lnTo>
                    <a:pt x="717" y="5172"/>
                  </a:lnTo>
                  <a:lnTo>
                    <a:pt x="924" y="5392"/>
                  </a:lnTo>
                  <a:lnTo>
                    <a:pt x="1145" y="5599"/>
                  </a:lnTo>
                  <a:lnTo>
                    <a:pt x="1393" y="5779"/>
                  </a:lnTo>
                  <a:lnTo>
                    <a:pt x="1655" y="5930"/>
                  </a:lnTo>
                  <a:lnTo>
                    <a:pt x="1931" y="6068"/>
                  </a:lnTo>
                  <a:lnTo>
                    <a:pt x="2221" y="6178"/>
                  </a:lnTo>
                  <a:lnTo>
                    <a:pt x="2524" y="6247"/>
                  </a:lnTo>
                  <a:lnTo>
                    <a:pt x="2841" y="6303"/>
                  </a:lnTo>
                  <a:lnTo>
                    <a:pt x="3158" y="6316"/>
                  </a:lnTo>
                  <a:lnTo>
                    <a:pt x="3476" y="6303"/>
                  </a:lnTo>
                  <a:lnTo>
                    <a:pt x="3793" y="6247"/>
                  </a:lnTo>
                  <a:lnTo>
                    <a:pt x="4096" y="6178"/>
                  </a:lnTo>
                  <a:lnTo>
                    <a:pt x="4386" y="6068"/>
                  </a:lnTo>
                  <a:lnTo>
                    <a:pt x="4662" y="5930"/>
                  </a:lnTo>
                  <a:lnTo>
                    <a:pt x="4924" y="5779"/>
                  </a:lnTo>
                  <a:lnTo>
                    <a:pt x="5158" y="5599"/>
                  </a:lnTo>
                  <a:lnTo>
                    <a:pt x="5393" y="5392"/>
                  </a:lnTo>
                  <a:lnTo>
                    <a:pt x="5586" y="5172"/>
                  </a:lnTo>
                  <a:lnTo>
                    <a:pt x="5779" y="4923"/>
                  </a:lnTo>
                  <a:lnTo>
                    <a:pt x="5930" y="4661"/>
                  </a:lnTo>
                  <a:lnTo>
                    <a:pt x="6068" y="4386"/>
                  </a:lnTo>
                  <a:lnTo>
                    <a:pt x="6165" y="4096"/>
                  </a:lnTo>
                  <a:lnTo>
                    <a:pt x="6248" y="3793"/>
                  </a:lnTo>
                  <a:lnTo>
                    <a:pt x="6303" y="3475"/>
                  </a:lnTo>
                  <a:lnTo>
                    <a:pt x="6317" y="3158"/>
                  </a:lnTo>
                  <a:lnTo>
                    <a:pt x="6303" y="2841"/>
                  </a:lnTo>
                  <a:lnTo>
                    <a:pt x="6248" y="2524"/>
                  </a:lnTo>
                  <a:lnTo>
                    <a:pt x="6165" y="2220"/>
                  </a:lnTo>
                  <a:lnTo>
                    <a:pt x="6068" y="1931"/>
                  </a:lnTo>
                  <a:lnTo>
                    <a:pt x="5930" y="1655"/>
                  </a:lnTo>
                  <a:lnTo>
                    <a:pt x="5779" y="1393"/>
                  </a:lnTo>
                  <a:lnTo>
                    <a:pt x="5586" y="1159"/>
                  </a:lnTo>
                  <a:lnTo>
                    <a:pt x="5393" y="924"/>
                  </a:lnTo>
                  <a:lnTo>
                    <a:pt x="5158" y="731"/>
                  </a:lnTo>
                  <a:lnTo>
                    <a:pt x="4924" y="538"/>
                  </a:lnTo>
                  <a:lnTo>
                    <a:pt x="4662" y="386"/>
                  </a:lnTo>
                  <a:lnTo>
                    <a:pt x="4386" y="248"/>
                  </a:lnTo>
                  <a:lnTo>
                    <a:pt x="4096" y="152"/>
                  </a:lnTo>
                  <a:lnTo>
                    <a:pt x="3793" y="69"/>
                  </a:lnTo>
                  <a:lnTo>
                    <a:pt x="3476" y="28"/>
                  </a:lnTo>
                  <a:lnTo>
                    <a:pt x="3158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4860175" y="3032975"/>
              <a:ext cx="265850" cy="265850"/>
            </a:xfrm>
            <a:custGeom>
              <a:avLst/>
              <a:gdLst/>
              <a:ahLst/>
              <a:cxnLst/>
              <a:rect l="0" t="0" r="0" b="0"/>
              <a:pathLst>
                <a:path w="10634" h="10634" extrusionOk="0">
                  <a:moveTo>
                    <a:pt x="5324" y="1"/>
                  </a:moveTo>
                  <a:lnTo>
                    <a:pt x="5048" y="14"/>
                  </a:lnTo>
                  <a:lnTo>
                    <a:pt x="4772" y="28"/>
                  </a:lnTo>
                  <a:lnTo>
                    <a:pt x="4510" y="56"/>
                  </a:lnTo>
                  <a:lnTo>
                    <a:pt x="4248" y="111"/>
                  </a:lnTo>
                  <a:lnTo>
                    <a:pt x="3986" y="166"/>
                  </a:lnTo>
                  <a:lnTo>
                    <a:pt x="3738" y="235"/>
                  </a:lnTo>
                  <a:lnTo>
                    <a:pt x="3490" y="318"/>
                  </a:lnTo>
                  <a:lnTo>
                    <a:pt x="3255" y="414"/>
                  </a:lnTo>
                  <a:lnTo>
                    <a:pt x="3021" y="525"/>
                  </a:lnTo>
                  <a:lnTo>
                    <a:pt x="2786" y="649"/>
                  </a:lnTo>
                  <a:lnTo>
                    <a:pt x="2566" y="773"/>
                  </a:lnTo>
                  <a:lnTo>
                    <a:pt x="2345" y="911"/>
                  </a:lnTo>
                  <a:lnTo>
                    <a:pt x="2138" y="1063"/>
                  </a:lnTo>
                  <a:lnTo>
                    <a:pt x="1945" y="1214"/>
                  </a:lnTo>
                  <a:lnTo>
                    <a:pt x="1752" y="1380"/>
                  </a:lnTo>
                  <a:lnTo>
                    <a:pt x="1559" y="1559"/>
                  </a:lnTo>
                  <a:lnTo>
                    <a:pt x="1380" y="1738"/>
                  </a:lnTo>
                  <a:lnTo>
                    <a:pt x="1214" y="1931"/>
                  </a:lnTo>
                  <a:lnTo>
                    <a:pt x="1062" y="2138"/>
                  </a:lnTo>
                  <a:lnTo>
                    <a:pt x="911" y="2345"/>
                  </a:lnTo>
                  <a:lnTo>
                    <a:pt x="773" y="2566"/>
                  </a:lnTo>
                  <a:lnTo>
                    <a:pt x="649" y="2786"/>
                  </a:lnTo>
                  <a:lnTo>
                    <a:pt x="525" y="3007"/>
                  </a:lnTo>
                  <a:lnTo>
                    <a:pt x="428" y="3241"/>
                  </a:lnTo>
                  <a:lnTo>
                    <a:pt x="331" y="3490"/>
                  </a:lnTo>
                  <a:lnTo>
                    <a:pt x="249" y="3738"/>
                  </a:lnTo>
                  <a:lnTo>
                    <a:pt x="166" y="3986"/>
                  </a:lnTo>
                  <a:lnTo>
                    <a:pt x="111" y="4248"/>
                  </a:lnTo>
                  <a:lnTo>
                    <a:pt x="69" y="4510"/>
                  </a:lnTo>
                  <a:lnTo>
                    <a:pt x="28" y="4772"/>
                  </a:lnTo>
                  <a:lnTo>
                    <a:pt x="14" y="5048"/>
                  </a:lnTo>
                  <a:lnTo>
                    <a:pt x="0" y="5310"/>
                  </a:lnTo>
                  <a:lnTo>
                    <a:pt x="14" y="5586"/>
                  </a:lnTo>
                  <a:lnTo>
                    <a:pt x="28" y="5862"/>
                  </a:lnTo>
                  <a:lnTo>
                    <a:pt x="69" y="6124"/>
                  </a:lnTo>
                  <a:lnTo>
                    <a:pt x="111" y="6386"/>
                  </a:lnTo>
                  <a:lnTo>
                    <a:pt x="166" y="6648"/>
                  </a:lnTo>
                  <a:lnTo>
                    <a:pt x="249" y="6896"/>
                  </a:lnTo>
                  <a:lnTo>
                    <a:pt x="331" y="7144"/>
                  </a:lnTo>
                  <a:lnTo>
                    <a:pt x="428" y="7379"/>
                  </a:lnTo>
                  <a:lnTo>
                    <a:pt x="525" y="7613"/>
                  </a:lnTo>
                  <a:lnTo>
                    <a:pt x="649" y="7848"/>
                  </a:lnTo>
                  <a:lnTo>
                    <a:pt x="773" y="8068"/>
                  </a:lnTo>
                  <a:lnTo>
                    <a:pt x="911" y="8289"/>
                  </a:lnTo>
                  <a:lnTo>
                    <a:pt x="1062" y="8496"/>
                  </a:lnTo>
                  <a:lnTo>
                    <a:pt x="1214" y="8689"/>
                  </a:lnTo>
                  <a:lnTo>
                    <a:pt x="1380" y="8882"/>
                  </a:lnTo>
                  <a:lnTo>
                    <a:pt x="1559" y="9075"/>
                  </a:lnTo>
                  <a:lnTo>
                    <a:pt x="1752" y="9254"/>
                  </a:lnTo>
                  <a:lnTo>
                    <a:pt x="1945" y="9420"/>
                  </a:lnTo>
                  <a:lnTo>
                    <a:pt x="2138" y="9572"/>
                  </a:lnTo>
                  <a:lnTo>
                    <a:pt x="2345" y="9723"/>
                  </a:lnTo>
                  <a:lnTo>
                    <a:pt x="2566" y="9861"/>
                  </a:lnTo>
                  <a:lnTo>
                    <a:pt x="2786" y="9985"/>
                  </a:lnTo>
                  <a:lnTo>
                    <a:pt x="3021" y="10109"/>
                  </a:lnTo>
                  <a:lnTo>
                    <a:pt x="3255" y="10206"/>
                  </a:lnTo>
                  <a:lnTo>
                    <a:pt x="3490" y="10302"/>
                  </a:lnTo>
                  <a:lnTo>
                    <a:pt x="3738" y="10385"/>
                  </a:lnTo>
                  <a:lnTo>
                    <a:pt x="3986" y="10468"/>
                  </a:lnTo>
                  <a:lnTo>
                    <a:pt x="4248" y="10523"/>
                  </a:lnTo>
                  <a:lnTo>
                    <a:pt x="4510" y="10564"/>
                  </a:lnTo>
                  <a:lnTo>
                    <a:pt x="4772" y="10606"/>
                  </a:lnTo>
                  <a:lnTo>
                    <a:pt x="5048" y="10620"/>
                  </a:lnTo>
                  <a:lnTo>
                    <a:pt x="5324" y="10633"/>
                  </a:lnTo>
                  <a:lnTo>
                    <a:pt x="5586" y="10620"/>
                  </a:lnTo>
                  <a:lnTo>
                    <a:pt x="5862" y="10606"/>
                  </a:lnTo>
                  <a:lnTo>
                    <a:pt x="6124" y="10564"/>
                  </a:lnTo>
                  <a:lnTo>
                    <a:pt x="6386" y="10523"/>
                  </a:lnTo>
                  <a:lnTo>
                    <a:pt x="6648" y="10468"/>
                  </a:lnTo>
                  <a:lnTo>
                    <a:pt x="6896" y="10385"/>
                  </a:lnTo>
                  <a:lnTo>
                    <a:pt x="7144" y="10302"/>
                  </a:lnTo>
                  <a:lnTo>
                    <a:pt x="7392" y="10206"/>
                  </a:lnTo>
                  <a:lnTo>
                    <a:pt x="7627" y="10109"/>
                  </a:lnTo>
                  <a:lnTo>
                    <a:pt x="7848" y="9985"/>
                  </a:lnTo>
                  <a:lnTo>
                    <a:pt x="8068" y="9861"/>
                  </a:lnTo>
                  <a:lnTo>
                    <a:pt x="8289" y="9723"/>
                  </a:lnTo>
                  <a:lnTo>
                    <a:pt x="8496" y="9572"/>
                  </a:lnTo>
                  <a:lnTo>
                    <a:pt x="8703" y="9420"/>
                  </a:lnTo>
                  <a:lnTo>
                    <a:pt x="8896" y="9254"/>
                  </a:lnTo>
                  <a:lnTo>
                    <a:pt x="9075" y="9075"/>
                  </a:lnTo>
                  <a:lnTo>
                    <a:pt x="9254" y="8882"/>
                  </a:lnTo>
                  <a:lnTo>
                    <a:pt x="9420" y="8689"/>
                  </a:lnTo>
                  <a:lnTo>
                    <a:pt x="9571" y="8496"/>
                  </a:lnTo>
                  <a:lnTo>
                    <a:pt x="9723" y="8289"/>
                  </a:lnTo>
                  <a:lnTo>
                    <a:pt x="9861" y="8068"/>
                  </a:lnTo>
                  <a:lnTo>
                    <a:pt x="9985" y="7848"/>
                  </a:lnTo>
                  <a:lnTo>
                    <a:pt x="10109" y="7613"/>
                  </a:lnTo>
                  <a:lnTo>
                    <a:pt x="10220" y="7379"/>
                  </a:lnTo>
                  <a:lnTo>
                    <a:pt x="10316" y="7144"/>
                  </a:lnTo>
                  <a:lnTo>
                    <a:pt x="10399" y="6896"/>
                  </a:lnTo>
                  <a:lnTo>
                    <a:pt x="10468" y="6648"/>
                  </a:lnTo>
                  <a:lnTo>
                    <a:pt x="10523" y="6386"/>
                  </a:lnTo>
                  <a:lnTo>
                    <a:pt x="10564" y="6124"/>
                  </a:lnTo>
                  <a:lnTo>
                    <a:pt x="10606" y="5862"/>
                  </a:lnTo>
                  <a:lnTo>
                    <a:pt x="10620" y="5586"/>
                  </a:lnTo>
                  <a:lnTo>
                    <a:pt x="10633" y="5310"/>
                  </a:lnTo>
                  <a:lnTo>
                    <a:pt x="10620" y="5048"/>
                  </a:lnTo>
                  <a:lnTo>
                    <a:pt x="10606" y="4772"/>
                  </a:lnTo>
                  <a:lnTo>
                    <a:pt x="10564" y="4510"/>
                  </a:lnTo>
                  <a:lnTo>
                    <a:pt x="10523" y="4248"/>
                  </a:lnTo>
                  <a:lnTo>
                    <a:pt x="10468" y="3986"/>
                  </a:lnTo>
                  <a:lnTo>
                    <a:pt x="10399" y="3738"/>
                  </a:lnTo>
                  <a:lnTo>
                    <a:pt x="10316" y="3490"/>
                  </a:lnTo>
                  <a:lnTo>
                    <a:pt x="10220" y="3241"/>
                  </a:lnTo>
                  <a:lnTo>
                    <a:pt x="10109" y="3007"/>
                  </a:lnTo>
                  <a:lnTo>
                    <a:pt x="9985" y="2786"/>
                  </a:lnTo>
                  <a:lnTo>
                    <a:pt x="9861" y="2566"/>
                  </a:lnTo>
                  <a:lnTo>
                    <a:pt x="9723" y="2345"/>
                  </a:lnTo>
                  <a:lnTo>
                    <a:pt x="9571" y="2138"/>
                  </a:lnTo>
                  <a:lnTo>
                    <a:pt x="9420" y="1931"/>
                  </a:lnTo>
                  <a:lnTo>
                    <a:pt x="9254" y="1738"/>
                  </a:lnTo>
                  <a:lnTo>
                    <a:pt x="9075" y="1559"/>
                  </a:lnTo>
                  <a:lnTo>
                    <a:pt x="8896" y="1380"/>
                  </a:lnTo>
                  <a:lnTo>
                    <a:pt x="8703" y="1214"/>
                  </a:lnTo>
                  <a:lnTo>
                    <a:pt x="8496" y="1063"/>
                  </a:lnTo>
                  <a:lnTo>
                    <a:pt x="8289" y="911"/>
                  </a:lnTo>
                  <a:lnTo>
                    <a:pt x="8068" y="773"/>
                  </a:lnTo>
                  <a:lnTo>
                    <a:pt x="7848" y="649"/>
                  </a:lnTo>
                  <a:lnTo>
                    <a:pt x="7627" y="525"/>
                  </a:lnTo>
                  <a:lnTo>
                    <a:pt x="7392" y="414"/>
                  </a:lnTo>
                  <a:lnTo>
                    <a:pt x="7144" y="318"/>
                  </a:lnTo>
                  <a:lnTo>
                    <a:pt x="6896" y="235"/>
                  </a:lnTo>
                  <a:lnTo>
                    <a:pt x="6648" y="166"/>
                  </a:lnTo>
                  <a:lnTo>
                    <a:pt x="6386" y="111"/>
                  </a:lnTo>
                  <a:lnTo>
                    <a:pt x="6124" y="56"/>
                  </a:lnTo>
                  <a:lnTo>
                    <a:pt x="5862" y="28"/>
                  </a:lnTo>
                  <a:lnTo>
                    <a:pt x="5586" y="14"/>
                  </a:lnTo>
                  <a:lnTo>
                    <a:pt x="5324" y="1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4867425" y="2757850"/>
              <a:ext cx="78975" cy="78975"/>
            </a:xfrm>
            <a:custGeom>
              <a:avLst/>
              <a:gdLst/>
              <a:ahLst/>
              <a:cxnLst/>
              <a:rect l="0" t="0" r="0" b="0"/>
              <a:pathLst>
                <a:path w="3159" h="3159" extrusionOk="0">
                  <a:moveTo>
                    <a:pt x="1586" y="0"/>
                  </a:moveTo>
                  <a:lnTo>
                    <a:pt x="1421" y="14"/>
                  </a:lnTo>
                  <a:lnTo>
                    <a:pt x="1269" y="42"/>
                  </a:lnTo>
                  <a:lnTo>
                    <a:pt x="1117" y="83"/>
                  </a:lnTo>
                  <a:lnTo>
                    <a:pt x="965" y="125"/>
                  </a:lnTo>
                  <a:lnTo>
                    <a:pt x="828" y="193"/>
                  </a:lnTo>
                  <a:lnTo>
                    <a:pt x="703" y="276"/>
                  </a:lnTo>
                  <a:lnTo>
                    <a:pt x="579" y="373"/>
                  </a:lnTo>
                  <a:lnTo>
                    <a:pt x="469" y="469"/>
                  </a:lnTo>
                  <a:lnTo>
                    <a:pt x="359" y="580"/>
                  </a:lnTo>
                  <a:lnTo>
                    <a:pt x="276" y="704"/>
                  </a:lnTo>
                  <a:lnTo>
                    <a:pt x="193" y="828"/>
                  </a:lnTo>
                  <a:lnTo>
                    <a:pt x="124" y="966"/>
                  </a:lnTo>
                  <a:lnTo>
                    <a:pt x="69" y="1117"/>
                  </a:lnTo>
                  <a:lnTo>
                    <a:pt x="28" y="1269"/>
                  </a:lnTo>
                  <a:lnTo>
                    <a:pt x="14" y="1421"/>
                  </a:lnTo>
                  <a:lnTo>
                    <a:pt x="0" y="1586"/>
                  </a:lnTo>
                  <a:lnTo>
                    <a:pt x="14" y="1752"/>
                  </a:lnTo>
                  <a:lnTo>
                    <a:pt x="28" y="1904"/>
                  </a:lnTo>
                  <a:lnTo>
                    <a:pt x="69" y="2055"/>
                  </a:lnTo>
                  <a:lnTo>
                    <a:pt x="124" y="2193"/>
                  </a:lnTo>
                  <a:lnTo>
                    <a:pt x="193" y="2331"/>
                  </a:lnTo>
                  <a:lnTo>
                    <a:pt x="276" y="2469"/>
                  </a:lnTo>
                  <a:lnTo>
                    <a:pt x="359" y="2593"/>
                  </a:lnTo>
                  <a:lnTo>
                    <a:pt x="469" y="2703"/>
                  </a:lnTo>
                  <a:lnTo>
                    <a:pt x="579" y="2800"/>
                  </a:lnTo>
                  <a:lnTo>
                    <a:pt x="703" y="2897"/>
                  </a:lnTo>
                  <a:lnTo>
                    <a:pt x="828" y="2979"/>
                  </a:lnTo>
                  <a:lnTo>
                    <a:pt x="965" y="3034"/>
                  </a:lnTo>
                  <a:lnTo>
                    <a:pt x="1117" y="3090"/>
                  </a:lnTo>
                  <a:lnTo>
                    <a:pt x="1269" y="3131"/>
                  </a:lnTo>
                  <a:lnTo>
                    <a:pt x="1421" y="3159"/>
                  </a:lnTo>
                  <a:lnTo>
                    <a:pt x="1738" y="3159"/>
                  </a:lnTo>
                  <a:lnTo>
                    <a:pt x="1903" y="3131"/>
                  </a:lnTo>
                  <a:lnTo>
                    <a:pt x="2055" y="3090"/>
                  </a:lnTo>
                  <a:lnTo>
                    <a:pt x="2193" y="3034"/>
                  </a:lnTo>
                  <a:lnTo>
                    <a:pt x="2331" y="2979"/>
                  </a:lnTo>
                  <a:lnTo>
                    <a:pt x="2469" y="2897"/>
                  </a:lnTo>
                  <a:lnTo>
                    <a:pt x="2579" y="2800"/>
                  </a:lnTo>
                  <a:lnTo>
                    <a:pt x="2703" y="2703"/>
                  </a:lnTo>
                  <a:lnTo>
                    <a:pt x="2800" y="2593"/>
                  </a:lnTo>
                  <a:lnTo>
                    <a:pt x="2882" y="2469"/>
                  </a:lnTo>
                  <a:lnTo>
                    <a:pt x="2965" y="2331"/>
                  </a:lnTo>
                  <a:lnTo>
                    <a:pt x="3034" y="2193"/>
                  </a:lnTo>
                  <a:lnTo>
                    <a:pt x="3089" y="2055"/>
                  </a:lnTo>
                  <a:lnTo>
                    <a:pt x="3131" y="1904"/>
                  </a:lnTo>
                  <a:lnTo>
                    <a:pt x="3144" y="1752"/>
                  </a:lnTo>
                  <a:lnTo>
                    <a:pt x="3158" y="1586"/>
                  </a:lnTo>
                  <a:lnTo>
                    <a:pt x="3144" y="1421"/>
                  </a:lnTo>
                  <a:lnTo>
                    <a:pt x="3131" y="1269"/>
                  </a:lnTo>
                  <a:lnTo>
                    <a:pt x="3089" y="1117"/>
                  </a:lnTo>
                  <a:lnTo>
                    <a:pt x="3034" y="966"/>
                  </a:lnTo>
                  <a:lnTo>
                    <a:pt x="2965" y="828"/>
                  </a:lnTo>
                  <a:lnTo>
                    <a:pt x="2882" y="704"/>
                  </a:lnTo>
                  <a:lnTo>
                    <a:pt x="2800" y="580"/>
                  </a:lnTo>
                  <a:lnTo>
                    <a:pt x="2703" y="469"/>
                  </a:lnTo>
                  <a:lnTo>
                    <a:pt x="2579" y="373"/>
                  </a:lnTo>
                  <a:lnTo>
                    <a:pt x="2469" y="276"/>
                  </a:lnTo>
                  <a:lnTo>
                    <a:pt x="2331" y="193"/>
                  </a:lnTo>
                  <a:lnTo>
                    <a:pt x="2193" y="125"/>
                  </a:lnTo>
                  <a:lnTo>
                    <a:pt x="2055" y="83"/>
                  </a:lnTo>
                  <a:lnTo>
                    <a:pt x="1903" y="42"/>
                  </a:lnTo>
                  <a:lnTo>
                    <a:pt x="1738" y="14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5180825" y="2494100"/>
              <a:ext cx="78975" cy="78975"/>
            </a:xfrm>
            <a:custGeom>
              <a:avLst/>
              <a:gdLst/>
              <a:ahLst/>
              <a:cxnLst/>
              <a:rect l="0" t="0" r="0" b="0"/>
              <a:pathLst>
                <a:path w="3159" h="3159" extrusionOk="0">
                  <a:moveTo>
                    <a:pt x="1421" y="0"/>
                  </a:moveTo>
                  <a:lnTo>
                    <a:pt x="1255" y="28"/>
                  </a:lnTo>
                  <a:lnTo>
                    <a:pt x="1103" y="69"/>
                  </a:lnTo>
                  <a:lnTo>
                    <a:pt x="965" y="124"/>
                  </a:lnTo>
                  <a:lnTo>
                    <a:pt x="828" y="180"/>
                  </a:lnTo>
                  <a:lnTo>
                    <a:pt x="690" y="262"/>
                  </a:lnTo>
                  <a:lnTo>
                    <a:pt x="566" y="359"/>
                  </a:lnTo>
                  <a:lnTo>
                    <a:pt x="455" y="455"/>
                  </a:lnTo>
                  <a:lnTo>
                    <a:pt x="359" y="566"/>
                  </a:lnTo>
                  <a:lnTo>
                    <a:pt x="262" y="690"/>
                  </a:lnTo>
                  <a:lnTo>
                    <a:pt x="193" y="828"/>
                  </a:lnTo>
                  <a:lnTo>
                    <a:pt x="124" y="966"/>
                  </a:lnTo>
                  <a:lnTo>
                    <a:pt x="69" y="1104"/>
                  </a:lnTo>
                  <a:lnTo>
                    <a:pt x="28" y="1255"/>
                  </a:lnTo>
                  <a:lnTo>
                    <a:pt x="0" y="1407"/>
                  </a:lnTo>
                  <a:lnTo>
                    <a:pt x="0" y="1572"/>
                  </a:lnTo>
                  <a:lnTo>
                    <a:pt x="0" y="1738"/>
                  </a:lnTo>
                  <a:lnTo>
                    <a:pt x="28" y="1890"/>
                  </a:lnTo>
                  <a:lnTo>
                    <a:pt x="69" y="2041"/>
                  </a:lnTo>
                  <a:lnTo>
                    <a:pt x="124" y="2193"/>
                  </a:lnTo>
                  <a:lnTo>
                    <a:pt x="193" y="2331"/>
                  </a:lnTo>
                  <a:lnTo>
                    <a:pt x="262" y="2455"/>
                  </a:lnTo>
                  <a:lnTo>
                    <a:pt x="359" y="2579"/>
                  </a:lnTo>
                  <a:lnTo>
                    <a:pt x="455" y="2690"/>
                  </a:lnTo>
                  <a:lnTo>
                    <a:pt x="566" y="2786"/>
                  </a:lnTo>
                  <a:lnTo>
                    <a:pt x="690" y="2883"/>
                  </a:lnTo>
                  <a:lnTo>
                    <a:pt x="828" y="2965"/>
                  </a:lnTo>
                  <a:lnTo>
                    <a:pt x="965" y="3034"/>
                  </a:lnTo>
                  <a:lnTo>
                    <a:pt x="1103" y="3076"/>
                  </a:lnTo>
                  <a:lnTo>
                    <a:pt x="1255" y="3117"/>
                  </a:lnTo>
                  <a:lnTo>
                    <a:pt x="1421" y="3145"/>
                  </a:lnTo>
                  <a:lnTo>
                    <a:pt x="1572" y="3158"/>
                  </a:lnTo>
                  <a:lnTo>
                    <a:pt x="1738" y="3145"/>
                  </a:lnTo>
                  <a:lnTo>
                    <a:pt x="1889" y="3117"/>
                  </a:lnTo>
                  <a:lnTo>
                    <a:pt x="2041" y="3076"/>
                  </a:lnTo>
                  <a:lnTo>
                    <a:pt x="2193" y="3034"/>
                  </a:lnTo>
                  <a:lnTo>
                    <a:pt x="2331" y="2965"/>
                  </a:lnTo>
                  <a:lnTo>
                    <a:pt x="2455" y="2883"/>
                  </a:lnTo>
                  <a:lnTo>
                    <a:pt x="2579" y="2786"/>
                  </a:lnTo>
                  <a:lnTo>
                    <a:pt x="2689" y="2690"/>
                  </a:lnTo>
                  <a:lnTo>
                    <a:pt x="2800" y="2579"/>
                  </a:lnTo>
                  <a:lnTo>
                    <a:pt x="2882" y="2455"/>
                  </a:lnTo>
                  <a:lnTo>
                    <a:pt x="2965" y="2331"/>
                  </a:lnTo>
                  <a:lnTo>
                    <a:pt x="3034" y="2193"/>
                  </a:lnTo>
                  <a:lnTo>
                    <a:pt x="3089" y="2041"/>
                  </a:lnTo>
                  <a:lnTo>
                    <a:pt x="3117" y="1890"/>
                  </a:lnTo>
                  <a:lnTo>
                    <a:pt x="3144" y="1738"/>
                  </a:lnTo>
                  <a:lnTo>
                    <a:pt x="3158" y="1572"/>
                  </a:lnTo>
                  <a:lnTo>
                    <a:pt x="3144" y="1407"/>
                  </a:lnTo>
                  <a:lnTo>
                    <a:pt x="3117" y="1255"/>
                  </a:lnTo>
                  <a:lnTo>
                    <a:pt x="3089" y="1104"/>
                  </a:lnTo>
                  <a:lnTo>
                    <a:pt x="3034" y="966"/>
                  </a:lnTo>
                  <a:lnTo>
                    <a:pt x="2965" y="828"/>
                  </a:lnTo>
                  <a:lnTo>
                    <a:pt x="2882" y="690"/>
                  </a:lnTo>
                  <a:lnTo>
                    <a:pt x="2800" y="566"/>
                  </a:lnTo>
                  <a:lnTo>
                    <a:pt x="2689" y="455"/>
                  </a:lnTo>
                  <a:lnTo>
                    <a:pt x="2579" y="359"/>
                  </a:lnTo>
                  <a:lnTo>
                    <a:pt x="2455" y="262"/>
                  </a:lnTo>
                  <a:lnTo>
                    <a:pt x="2331" y="180"/>
                  </a:lnTo>
                  <a:lnTo>
                    <a:pt x="2193" y="124"/>
                  </a:lnTo>
                  <a:lnTo>
                    <a:pt x="2041" y="69"/>
                  </a:lnTo>
                  <a:lnTo>
                    <a:pt x="1889" y="28"/>
                  </a:lnTo>
                  <a:lnTo>
                    <a:pt x="1738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4407475" y="2361025"/>
              <a:ext cx="141400" cy="43800"/>
            </a:xfrm>
            <a:custGeom>
              <a:avLst/>
              <a:gdLst/>
              <a:ahLst/>
              <a:cxnLst/>
              <a:rect l="0" t="0" r="0" b="0"/>
              <a:pathLst>
                <a:path w="5656" h="1752" extrusionOk="0">
                  <a:moveTo>
                    <a:pt x="1" y="0"/>
                  </a:moveTo>
                  <a:lnTo>
                    <a:pt x="111" y="193"/>
                  </a:lnTo>
                  <a:lnTo>
                    <a:pt x="222" y="372"/>
                  </a:lnTo>
                  <a:lnTo>
                    <a:pt x="359" y="552"/>
                  </a:lnTo>
                  <a:lnTo>
                    <a:pt x="497" y="703"/>
                  </a:lnTo>
                  <a:lnTo>
                    <a:pt x="635" y="869"/>
                  </a:lnTo>
                  <a:lnTo>
                    <a:pt x="801" y="1007"/>
                  </a:lnTo>
                  <a:lnTo>
                    <a:pt x="966" y="1145"/>
                  </a:lnTo>
                  <a:lnTo>
                    <a:pt x="1146" y="1255"/>
                  </a:lnTo>
                  <a:lnTo>
                    <a:pt x="1339" y="1365"/>
                  </a:lnTo>
                  <a:lnTo>
                    <a:pt x="1532" y="1462"/>
                  </a:lnTo>
                  <a:lnTo>
                    <a:pt x="1725" y="1545"/>
                  </a:lnTo>
                  <a:lnTo>
                    <a:pt x="1945" y="1614"/>
                  </a:lnTo>
                  <a:lnTo>
                    <a:pt x="2152" y="1669"/>
                  </a:lnTo>
                  <a:lnTo>
                    <a:pt x="2373" y="1710"/>
                  </a:lnTo>
                  <a:lnTo>
                    <a:pt x="2594" y="1738"/>
                  </a:lnTo>
                  <a:lnTo>
                    <a:pt x="2828" y="1751"/>
                  </a:lnTo>
                  <a:lnTo>
                    <a:pt x="3062" y="1738"/>
                  </a:lnTo>
                  <a:lnTo>
                    <a:pt x="3283" y="1710"/>
                  </a:lnTo>
                  <a:lnTo>
                    <a:pt x="3504" y="1669"/>
                  </a:lnTo>
                  <a:lnTo>
                    <a:pt x="3724" y="1614"/>
                  </a:lnTo>
                  <a:lnTo>
                    <a:pt x="3931" y="1545"/>
                  </a:lnTo>
                  <a:lnTo>
                    <a:pt x="4124" y="1462"/>
                  </a:lnTo>
                  <a:lnTo>
                    <a:pt x="4317" y="1365"/>
                  </a:lnTo>
                  <a:lnTo>
                    <a:pt x="4511" y="1255"/>
                  </a:lnTo>
                  <a:lnTo>
                    <a:pt x="4690" y="1145"/>
                  </a:lnTo>
                  <a:lnTo>
                    <a:pt x="4855" y="1007"/>
                  </a:lnTo>
                  <a:lnTo>
                    <a:pt x="5021" y="869"/>
                  </a:lnTo>
                  <a:lnTo>
                    <a:pt x="5159" y="703"/>
                  </a:lnTo>
                  <a:lnTo>
                    <a:pt x="5310" y="552"/>
                  </a:lnTo>
                  <a:lnTo>
                    <a:pt x="5435" y="372"/>
                  </a:lnTo>
                  <a:lnTo>
                    <a:pt x="5545" y="193"/>
                  </a:lnTo>
                  <a:lnTo>
                    <a:pt x="5655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5043600" y="2361025"/>
              <a:ext cx="157575" cy="76900"/>
            </a:xfrm>
            <a:custGeom>
              <a:avLst/>
              <a:gdLst/>
              <a:ahLst/>
              <a:cxnLst/>
              <a:rect l="0" t="0" r="0" b="0"/>
              <a:pathLst>
                <a:path w="6303" h="3076" extrusionOk="0">
                  <a:moveTo>
                    <a:pt x="0" y="0"/>
                  </a:moveTo>
                  <a:lnTo>
                    <a:pt x="28" y="317"/>
                  </a:lnTo>
                  <a:lnTo>
                    <a:pt x="83" y="621"/>
                  </a:lnTo>
                  <a:lnTo>
                    <a:pt x="166" y="910"/>
                  </a:lnTo>
                  <a:lnTo>
                    <a:pt x="276" y="1200"/>
                  </a:lnTo>
                  <a:lnTo>
                    <a:pt x="400" y="1462"/>
                  </a:lnTo>
                  <a:lnTo>
                    <a:pt x="566" y="1724"/>
                  </a:lnTo>
                  <a:lnTo>
                    <a:pt x="745" y="1958"/>
                  </a:lnTo>
                  <a:lnTo>
                    <a:pt x="952" y="2179"/>
                  </a:lnTo>
                  <a:lnTo>
                    <a:pt x="1173" y="2372"/>
                  </a:lnTo>
                  <a:lnTo>
                    <a:pt x="1407" y="2551"/>
                  </a:lnTo>
                  <a:lnTo>
                    <a:pt x="1669" y="2703"/>
                  </a:lnTo>
                  <a:lnTo>
                    <a:pt x="1945" y="2827"/>
                  </a:lnTo>
                  <a:lnTo>
                    <a:pt x="2234" y="2937"/>
                  </a:lnTo>
                  <a:lnTo>
                    <a:pt x="2524" y="3006"/>
                  </a:lnTo>
                  <a:lnTo>
                    <a:pt x="2841" y="3062"/>
                  </a:lnTo>
                  <a:lnTo>
                    <a:pt x="3158" y="3075"/>
                  </a:lnTo>
                  <a:lnTo>
                    <a:pt x="3476" y="3062"/>
                  </a:lnTo>
                  <a:lnTo>
                    <a:pt x="3779" y="3006"/>
                  </a:lnTo>
                  <a:lnTo>
                    <a:pt x="4082" y="2937"/>
                  </a:lnTo>
                  <a:lnTo>
                    <a:pt x="4358" y="2827"/>
                  </a:lnTo>
                  <a:lnTo>
                    <a:pt x="4634" y="2703"/>
                  </a:lnTo>
                  <a:lnTo>
                    <a:pt x="4896" y="2551"/>
                  </a:lnTo>
                  <a:lnTo>
                    <a:pt x="5131" y="2372"/>
                  </a:lnTo>
                  <a:lnTo>
                    <a:pt x="5351" y="2179"/>
                  </a:lnTo>
                  <a:lnTo>
                    <a:pt x="5558" y="1958"/>
                  </a:lnTo>
                  <a:lnTo>
                    <a:pt x="5737" y="1724"/>
                  </a:lnTo>
                  <a:lnTo>
                    <a:pt x="5903" y="1462"/>
                  </a:lnTo>
                  <a:lnTo>
                    <a:pt x="6041" y="1200"/>
                  </a:lnTo>
                  <a:lnTo>
                    <a:pt x="6137" y="910"/>
                  </a:lnTo>
                  <a:lnTo>
                    <a:pt x="6220" y="621"/>
                  </a:lnTo>
                  <a:lnTo>
                    <a:pt x="6275" y="317"/>
                  </a:lnTo>
                  <a:lnTo>
                    <a:pt x="6303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3899975" y="2361025"/>
              <a:ext cx="265850" cy="216525"/>
            </a:xfrm>
            <a:custGeom>
              <a:avLst/>
              <a:gdLst/>
              <a:ahLst/>
              <a:cxnLst/>
              <a:rect l="0" t="0" r="0" b="0"/>
              <a:pathLst>
                <a:path w="10634" h="8661" extrusionOk="0">
                  <a:moveTo>
                    <a:pt x="1186" y="0"/>
                  </a:moveTo>
                  <a:lnTo>
                    <a:pt x="1049" y="179"/>
                  </a:lnTo>
                  <a:lnTo>
                    <a:pt x="924" y="359"/>
                  </a:lnTo>
                  <a:lnTo>
                    <a:pt x="800" y="538"/>
                  </a:lnTo>
                  <a:lnTo>
                    <a:pt x="690" y="731"/>
                  </a:lnTo>
                  <a:lnTo>
                    <a:pt x="580" y="924"/>
                  </a:lnTo>
                  <a:lnTo>
                    <a:pt x="483" y="1131"/>
                  </a:lnTo>
                  <a:lnTo>
                    <a:pt x="400" y="1324"/>
                  </a:lnTo>
                  <a:lnTo>
                    <a:pt x="318" y="1545"/>
                  </a:lnTo>
                  <a:lnTo>
                    <a:pt x="249" y="1751"/>
                  </a:lnTo>
                  <a:lnTo>
                    <a:pt x="180" y="1972"/>
                  </a:lnTo>
                  <a:lnTo>
                    <a:pt x="125" y="2193"/>
                  </a:lnTo>
                  <a:lnTo>
                    <a:pt x="83" y="2413"/>
                  </a:lnTo>
                  <a:lnTo>
                    <a:pt x="42" y="2648"/>
                  </a:lnTo>
                  <a:lnTo>
                    <a:pt x="14" y="2869"/>
                  </a:lnTo>
                  <a:lnTo>
                    <a:pt x="0" y="3103"/>
                  </a:lnTo>
                  <a:lnTo>
                    <a:pt x="0" y="3351"/>
                  </a:lnTo>
                  <a:lnTo>
                    <a:pt x="0" y="3613"/>
                  </a:lnTo>
                  <a:lnTo>
                    <a:pt x="28" y="3889"/>
                  </a:lnTo>
                  <a:lnTo>
                    <a:pt x="56" y="4151"/>
                  </a:lnTo>
                  <a:lnTo>
                    <a:pt x="111" y="4413"/>
                  </a:lnTo>
                  <a:lnTo>
                    <a:pt x="166" y="4675"/>
                  </a:lnTo>
                  <a:lnTo>
                    <a:pt x="235" y="4923"/>
                  </a:lnTo>
                  <a:lnTo>
                    <a:pt x="318" y="5172"/>
                  </a:lnTo>
                  <a:lnTo>
                    <a:pt x="414" y="5420"/>
                  </a:lnTo>
                  <a:lnTo>
                    <a:pt x="525" y="5654"/>
                  </a:lnTo>
                  <a:lnTo>
                    <a:pt x="635" y="5875"/>
                  </a:lnTo>
                  <a:lnTo>
                    <a:pt x="773" y="6096"/>
                  </a:lnTo>
                  <a:lnTo>
                    <a:pt x="911" y="6316"/>
                  </a:lnTo>
                  <a:lnTo>
                    <a:pt x="1049" y="6523"/>
                  </a:lnTo>
                  <a:lnTo>
                    <a:pt x="1214" y="6730"/>
                  </a:lnTo>
                  <a:lnTo>
                    <a:pt x="1380" y="6923"/>
                  </a:lnTo>
                  <a:lnTo>
                    <a:pt x="1559" y="7102"/>
                  </a:lnTo>
                  <a:lnTo>
                    <a:pt x="1738" y="7282"/>
                  </a:lnTo>
                  <a:lnTo>
                    <a:pt x="1931" y="7447"/>
                  </a:lnTo>
                  <a:lnTo>
                    <a:pt x="2138" y="7599"/>
                  </a:lnTo>
                  <a:lnTo>
                    <a:pt x="2345" y="7751"/>
                  </a:lnTo>
                  <a:lnTo>
                    <a:pt x="2552" y="7888"/>
                  </a:lnTo>
                  <a:lnTo>
                    <a:pt x="2786" y="8013"/>
                  </a:lnTo>
                  <a:lnTo>
                    <a:pt x="3007" y="8137"/>
                  </a:lnTo>
                  <a:lnTo>
                    <a:pt x="3241" y="8247"/>
                  </a:lnTo>
                  <a:lnTo>
                    <a:pt x="3490" y="8330"/>
                  </a:lnTo>
                  <a:lnTo>
                    <a:pt x="3738" y="8426"/>
                  </a:lnTo>
                  <a:lnTo>
                    <a:pt x="3986" y="8495"/>
                  </a:lnTo>
                  <a:lnTo>
                    <a:pt x="4248" y="8550"/>
                  </a:lnTo>
                  <a:lnTo>
                    <a:pt x="4510" y="8592"/>
                  </a:lnTo>
                  <a:lnTo>
                    <a:pt x="4772" y="8633"/>
                  </a:lnTo>
                  <a:lnTo>
                    <a:pt x="5034" y="8647"/>
                  </a:lnTo>
                  <a:lnTo>
                    <a:pt x="5310" y="8661"/>
                  </a:lnTo>
                  <a:lnTo>
                    <a:pt x="5586" y="8647"/>
                  </a:lnTo>
                  <a:lnTo>
                    <a:pt x="5862" y="8633"/>
                  </a:lnTo>
                  <a:lnTo>
                    <a:pt x="6124" y="8592"/>
                  </a:lnTo>
                  <a:lnTo>
                    <a:pt x="6386" y="8550"/>
                  </a:lnTo>
                  <a:lnTo>
                    <a:pt x="6648" y="8495"/>
                  </a:lnTo>
                  <a:lnTo>
                    <a:pt x="6896" y="8426"/>
                  </a:lnTo>
                  <a:lnTo>
                    <a:pt x="7144" y="8330"/>
                  </a:lnTo>
                  <a:lnTo>
                    <a:pt x="7379" y="8247"/>
                  </a:lnTo>
                  <a:lnTo>
                    <a:pt x="7613" y="8137"/>
                  </a:lnTo>
                  <a:lnTo>
                    <a:pt x="7848" y="8013"/>
                  </a:lnTo>
                  <a:lnTo>
                    <a:pt x="8068" y="7888"/>
                  </a:lnTo>
                  <a:lnTo>
                    <a:pt x="8289" y="7751"/>
                  </a:lnTo>
                  <a:lnTo>
                    <a:pt x="8496" y="7599"/>
                  </a:lnTo>
                  <a:lnTo>
                    <a:pt x="8689" y="7447"/>
                  </a:lnTo>
                  <a:lnTo>
                    <a:pt x="8882" y="7282"/>
                  </a:lnTo>
                  <a:lnTo>
                    <a:pt x="9075" y="7102"/>
                  </a:lnTo>
                  <a:lnTo>
                    <a:pt x="9240" y="6923"/>
                  </a:lnTo>
                  <a:lnTo>
                    <a:pt x="9420" y="6730"/>
                  </a:lnTo>
                  <a:lnTo>
                    <a:pt x="9571" y="6523"/>
                  </a:lnTo>
                  <a:lnTo>
                    <a:pt x="9723" y="6316"/>
                  </a:lnTo>
                  <a:lnTo>
                    <a:pt x="9861" y="6096"/>
                  </a:lnTo>
                  <a:lnTo>
                    <a:pt x="9985" y="5875"/>
                  </a:lnTo>
                  <a:lnTo>
                    <a:pt x="10109" y="5654"/>
                  </a:lnTo>
                  <a:lnTo>
                    <a:pt x="10206" y="5420"/>
                  </a:lnTo>
                  <a:lnTo>
                    <a:pt x="10302" y="5172"/>
                  </a:lnTo>
                  <a:lnTo>
                    <a:pt x="10385" y="4923"/>
                  </a:lnTo>
                  <a:lnTo>
                    <a:pt x="10454" y="4675"/>
                  </a:lnTo>
                  <a:lnTo>
                    <a:pt x="10523" y="4413"/>
                  </a:lnTo>
                  <a:lnTo>
                    <a:pt x="10564" y="4151"/>
                  </a:lnTo>
                  <a:lnTo>
                    <a:pt x="10606" y="3889"/>
                  </a:lnTo>
                  <a:lnTo>
                    <a:pt x="10620" y="3613"/>
                  </a:lnTo>
                  <a:lnTo>
                    <a:pt x="10633" y="3351"/>
                  </a:lnTo>
                  <a:lnTo>
                    <a:pt x="10620" y="3103"/>
                  </a:lnTo>
                  <a:lnTo>
                    <a:pt x="10606" y="2869"/>
                  </a:lnTo>
                  <a:lnTo>
                    <a:pt x="10578" y="2648"/>
                  </a:lnTo>
                  <a:lnTo>
                    <a:pt x="10551" y="2413"/>
                  </a:lnTo>
                  <a:lnTo>
                    <a:pt x="10495" y="2193"/>
                  </a:lnTo>
                  <a:lnTo>
                    <a:pt x="10440" y="1972"/>
                  </a:lnTo>
                  <a:lnTo>
                    <a:pt x="10385" y="1751"/>
                  </a:lnTo>
                  <a:lnTo>
                    <a:pt x="10316" y="1545"/>
                  </a:lnTo>
                  <a:lnTo>
                    <a:pt x="10233" y="1324"/>
                  </a:lnTo>
                  <a:lnTo>
                    <a:pt x="10137" y="1131"/>
                  </a:lnTo>
                  <a:lnTo>
                    <a:pt x="10040" y="924"/>
                  </a:lnTo>
                  <a:lnTo>
                    <a:pt x="9944" y="731"/>
                  </a:lnTo>
                  <a:lnTo>
                    <a:pt x="9820" y="538"/>
                  </a:lnTo>
                  <a:lnTo>
                    <a:pt x="9709" y="359"/>
                  </a:lnTo>
                  <a:lnTo>
                    <a:pt x="9571" y="179"/>
                  </a:lnTo>
                  <a:lnTo>
                    <a:pt x="9447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4707100" y="2361025"/>
              <a:ext cx="240675" cy="76900"/>
            </a:xfrm>
            <a:custGeom>
              <a:avLst/>
              <a:gdLst/>
              <a:ahLst/>
              <a:cxnLst/>
              <a:rect l="0" t="0" r="0" b="0"/>
              <a:pathLst>
                <a:path w="9627" h="3076" extrusionOk="0">
                  <a:moveTo>
                    <a:pt x="0" y="0"/>
                  </a:moveTo>
                  <a:lnTo>
                    <a:pt x="166" y="331"/>
                  </a:lnTo>
                  <a:lnTo>
                    <a:pt x="359" y="648"/>
                  </a:lnTo>
                  <a:lnTo>
                    <a:pt x="566" y="952"/>
                  </a:lnTo>
                  <a:lnTo>
                    <a:pt x="800" y="1241"/>
                  </a:lnTo>
                  <a:lnTo>
                    <a:pt x="1062" y="1517"/>
                  </a:lnTo>
                  <a:lnTo>
                    <a:pt x="1324" y="1765"/>
                  </a:lnTo>
                  <a:lnTo>
                    <a:pt x="1614" y="2000"/>
                  </a:lnTo>
                  <a:lnTo>
                    <a:pt x="1917" y="2220"/>
                  </a:lnTo>
                  <a:lnTo>
                    <a:pt x="2234" y="2413"/>
                  </a:lnTo>
                  <a:lnTo>
                    <a:pt x="2579" y="2579"/>
                  </a:lnTo>
                  <a:lnTo>
                    <a:pt x="2924" y="2731"/>
                  </a:lnTo>
                  <a:lnTo>
                    <a:pt x="3283" y="2841"/>
                  </a:lnTo>
                  <a:lnTo>
                    <a:pt x="3655" y="2937"/>
                  </a:lnTo>
                  <a:lnTo>
                    <a:pt x="4027" y="3006"/>
                  </a:lnTo>
                  <a:lnTo>
                    <a:pt x="4413" y="3062"/>
                  </a:lnTo>
                  <a:lnTo>
                    <a:pt x="4813" y="3075"/>
                  </a:lnTo>
                  <a:lnTo>
                    <a:pt x="5213" y="3062"/>
                  </a:lnTo>
                  <a:lnTo>
                    <a:pt x="5599" y="3006"/>
                  </a:lnTo>
                  <a:lnTo>
                    <a:pt x="5972" y="2937"/>
                  </a:lnTo>
                  <a:lnTo>
                    <a:pt x="6344" y="2841"/>
                  </a:lnTo>
                  <a:lnTo>
                    <a:pt x="6703" y="2731"/>
                  </a:lnTo>
                  <a:lnTo>
                    <a:pt x="7047" y="2579"/>
                  </a:lnTo>
                  <a:lnTo>
                    <a:pt x="7378" y="2413"/>
                  </a:lnTo>
                  <a:lnTo>
                    <a:pt x="7709" y="2220"/>
                  </a:lnTo>
                  <a:lnTo>
                    <a:pt x="8013" y="2000"/>
                  </a:lnTo>
                  <a:lnTo>
                    <a:pt x="8302" y="1765"/>
                  </a:lnTo>
                  <a:lnTo>
                    <a:pt x="8564" y="1517"/>
                  </a:lnTo>
                  <a:lnTo>
                    <a:pt x="8827" y="1241"/>
                  </a:lnTo>
                  <a:lnTo>
                    <a:pt x="9061" y="952"/>
                  </a:lnTo>
                  <a:lnTo>
                    <a:pt x="9268" y="648"/>
                  </a:lnTo>
                  <a:lnTo>
                    <a:pt x="9461" y="331"/>
                  </a:lnTo>
                  <a:lnTo>
                    <a:pt x="9626" y="0"/>
                  </a:lnTo>
                  <a:close/>
                </a:path>
              </a:pathLst>
            </a:custGeom>
            <a:solidFill>
              <a:srgbClr val="FF4A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8" name="Shape 438"/>
          <p:cNvGrpSpPr/>
          <p:nvPr/>
        </p:nvGrpSpPr>
        <p:grpSpPr>
          <a:xfrm>
            <a:off x="171444" y="5606068"/>
            <a:ext cx="1047089" cy="1317561"/>
            <a:chOff x="5333200" y="3132625"/>
            <a:chExt cx="177925" cy="167925"/>
          </a:xfrm>
        </p:grpSpPr>
        <p:sp>
          <p:nvSpPr>
            <p:cNvPr id="439" name="Shape 439"/>
            <p:cNvSpPr/>
            <p:nvPr/>
          </p:nvSpPr>
          <p:spPr>
            <a:xfrm>
              <a:off x="5418375" y="3132625"/>
              <a:ext cx="30350" cy="42075"/>
            </a:xfrm>
            <a:custGeom>
              <a:avLst/>
              <a:gdLst/>
              <a:ahLst/>
              <a:cxnLst/>
              <a:rect l="0" t="0" r="0" b="0"/>
              <a:pathLst>
                <a:path w="1214" h="1683" extrusionOk="0">
                  <a:moveTo>
                    <a:pt x="414" y="0"/>
                  </a:moveTo>
                  <a:lnTo>
                    <a:pt x="386" y="14"/>
                  </a:lnTo>
                  <a:lnTo>
                    <a:pt x="345" y="42"/>
                  </a:lnTo>
                  <a:lnTo>
                    <a:pt x="317" y="83"/>
                  </a:lnTo>
                  <a:lnTo>
                    <a:pt x="317" y="138"/>
                  </a:lnTo>
                  <a:lnTo>
                    <a:pt x="359" y="345"/>
                  </a:lnTo>
                  <a:lnTo>
                    <a:pt x="372" y="469"/>
                  </a:lnTo>
                  <a:lnTo>
                    <a:pt x="372" y="579"/>
                  </a:lnTo>
                  <a:lnTo>
                    <a:pt x="359" y="690"/>
                  </a:lnTo>
                  <a:lnTo>
                    <a:pt x="331" y="786"/>
                  </a:lnTo>
                  <a:lnTo>
                    <a:pt x="290" y="883"/>
                  </a:lnTo>
                  <a:lnTo>
                    <a:pt x="221" y="966"/>
                  </a:lnTo>
                  <a:lnTo>
                    <a:pt x="97" y="924"/>
                  </a:lnTo>
                  <a:lnTo>
                    <a:pt x="83" y="1048"/>
                  </a:lnTo>
                  <a:lnTo>
                    <a:pt x="55" y="1172"/>
                  </a:lnTo>
                  <a:lnTo>
                    <a:pt x="0" y="1297"/>
                  </a:lnTo>
                  <a:lnTo>
                    <a:pt x="97" y="1324"/>
                  </a:lnTo>
                  <a:lnTo>
                    <a:pt x="179" y="1366"/>
                  </a:lnTo>
                  <a:lnTo>
                    <a:pt x="235" y="1434"/>
                  </a:lnTo>
                  <a:lnTo>
                    <a:pt x="262" y="1476"/>
                  </a:lnTo>
                  <a:lnTo>
                    <a:pt x="276" y="1517"/>
                  </a:lnTo>
                  <a:lnTo>
                    <a:pt x="372" y="1490"/>
                  </a:lnTo>
                  <a:lnTo>
                    <a:pt x="469" y="1476"/>
                  </a:lnTo>
                  <a:lnTo>
                    <a:pt x="552" y="1476"/>
                  </a:lnTo>
                  <a:lnTo>
                    <a:pt x="635" y="1490"/>
                  </a:lnTo>
                  <a:lnTo>
                    <a:pt x="717" y="1517"/>
                  </a:lnTo>
                  <a:lnTo>
                    <a:pt x="800" y="1559"/>
                  </a:lnTo>
                  <a:lnTo>
                    <a:pt x="855" y="1614"/>
                  </a:lnTo>
                  <a:lnTo>
                    <a:pt x="910" y="1683"/>
                  </a:lnTo>
                  <a:lnTo>
                    <a:pt x="993" y="1586"/>
                  </a:lnTo>
                  <a:lnTo>
                    <a:pt x="1034" y="1545"/>
                  </a:lnTo>
                  <a:lnTo>
                    <a:pt x="1076" y="1517"/>
                  </a:lnTo>
                  <a:lnTo>
                    <a:pt x="1159" y="1490"/>
                  </a:lnTo>
                  <a:lnTo>
                    <a:pt x="1214" y="1490"/>
                  </a:lnTo>
                  <a:lnTo>
                    <a:pt x="1131" y="1407"/>
                  </a:lnTo>
                  <a:lnTo>
                    <a:pt x="1090" y="1338"/>
                  </a:lnTo>
                  <a:lnTo>
                    <a:pt x="1048" y="1283"/>
                  </a:lnTo>
                  <a:lnTo>
                    <a:pt x="1034" y="1214"/>
                  </a:lnTo>
                  <a:lnTo>
                    <a:pt x="1021" y="1159"/>
                  </a:lnTo>
                  <a:lnTo>
                    <a:pt x="1007" y="1159"/>
                  </a:lnTo>
                  <a:lnTo>
                    <a:pt x="938" y="938"/>
                  </a:lnTo>
                  <a:lnTo>
                    <a:pt x="910" y="828"/>
                  </a:lnTo>
                  <a:lnTo>
                    <a:pt x="883" y="717"/>
                  </a:lnTo>
                  <a:lnTo>
                    <a:pt x="883" y="607"/>
                  </a:lnTo>
                  <a:lnTo>
                    <a:pt x="883" y="497"/>
                  </a:lnTo>
                  <a:lnTo>
                    <a:pt x="910" y="400"/>
                  </a:lnTo>
                  <a:lnTo>
                    <a:pt x="979" y="304"/>
                  </a:lnTo>
                  <a:lnTo>
                    <a:pt x="993" y="276"/>
                  </a:lnTo>
                  <a:lnTo>
                    <a:pt x="1007" y="248"/>
                  </a:lnTo>
                  <a:lnTo>
                    <a:pt x="993" y="193"/>
                  </a:lnTo>
                  <a:lnTo>
                    <a:pt x="966" y="152"/>
                  </a:lnTo>
                  <a:lnTo>
                    <a:pt x="910" y="124"/>
                  </a:lnTo>
                  <a:lnTo>
                    <a:pt x="786" y="111"/>
                  </a:lnTo>
                  <a:lnTo>
                    <a:pt x="676" y="83"/>
                  </a:lnTo>
                  <a:lnTo>
                    <a:pt x="441" y="14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5466625" y="3212600"/>
              <a:ext cx="23125" cy="81400"/>
            </a:xfrm>
            <a:custGeom>
              <a:avLst/>
              <a:gdLst/>
              <a:ahLst/>
              <a:cxnLst/>
              <a:rect l="0" t="0" r="0" b="0"/>
              <a:pathLst>
                <a:path w="925" h="3256" extrusionOk="0">
                  <a:moveTo>
                    <a:pt x="718" y="1"/>
                  </a:moveTo>
                  <a:lnTo>
                    <a:pt x="111" y="1035"/>
                  </a:lnTo>
                  <a:lnTo>
                    <a:pt x="1" y="994"/>
                  </a:lnTo>
                  <a:lnTo>
                    <a:pt x="1" y="994"/>
                  </a:lnTo>
                  <a:lnTo>
                    <a:pt x="70" y="1656"/>
                  </a:lnTo>
                  <a:lnTo>
                    <a:pt x="304" y="1545"/>
                  </a:lnTo>
                  <a:lnTo>
                    <a:pt x="428" y="1490"/>
                  </a:lnTo>
                  <a:lnTo>
                    <a:pt x="539" y="1407"/>
                  </a:lnTo>
                  <a:lnTo>
                    <a:pt x="635" y="1325"/>
                  </a:lnTo>
                  <a:lnTo>
                    <a:pt x="732" y="1242"/>
                  </a:lnTo>
                  <a:lnTo>
                    <a:pt x="828" y="1145"/>
                  </a:lnTo>
                  <a:lnTo>
                    <a:pt x="911" y="1035"/>
                  </a:lnTo>
                  <a:lnTo>
                    <a:pt x="870" y="1187"/>
                  </a:lnTo>
                  <a:lnTo>
                    <a:pt x="815" y="1352"/>
                  </a:lnTo>
                  <a:lnTo>
                    <a:pt x="746" y="1545"/>
                  </a:lnTo>
                  <a:lnTo>
                    <a:pt x="635" y="1766"/>
                  </a:lnTo>
                  <a:lnTo>
                    <a:pt x="566" y="1876"/>
                  </a:lnTo>
                  <a:lnTo>
                    <a:pt x="497" y="1987"/>
                  </a:lnTo>
                  <a:lnTo>
                    <a:pt x="415" y="2083"/>
                  </a:lnTo>
                  <a:lnTo>
                    <a:pt x="318" y="2180"/>
                  </a:lnTo>
                  <a:lnTo>
                    <a:pt x="222" y="2276"/>
                  </a:lnTo>
                  <a:lnTo>
                    <a:pt x="97" y="2359"/>
                  </a:lnTo>
                  <a:lnTo>
                    <a:pt x="97" y="2580"/>
                  </a:lnTo>
                  <a:lnTo>
                    <a:pt x="84" y="2814"/>
                  </a:lnTo>
                  <a:lnTo>
                    <a:pt x="70" y="3035"/>
                  </a:lnTo>
                  <a:lnTo>
                    <a:pt x="28" y="3255"/>
                  </a:lnTo>
                  <a:lnTo>
                    <a:pt x="222" y="3186"/>
                  </a:lnTo>
                  <a:lnTo>
                    <a:pt x="387" y="3104"/>
                  </a:lnTo>
                  <a:lnTo>
                    <a:pt x="553" y="3007"/>
                  </a:lnTo>
                  <a:lnTo>
                    <a:pt x="718" y="2897"/>
                  </a:lnTo>
                  <a:lnTo>
                    <a:pt x="787" y="2552"/>
                  </a:lnTo>
                  <a:lnTo>
                    <a:pt x="856" y="2207"/>
                  </a:lnTo>
                  <a:lnTo>
                    <a:pt x="897" y="1876"/>
                  </a:lnTo>
                  <a:lnTo>
                    <a:pt x="925" y="1545"/>
                  </a:lnTo>
                  <a:lnTo>
                    <a:pt x="925" y="1201"/>
                  </a:lnTo>
                  <a:lnTo>
                    <a:pt x="897" y="856"/>
                  </a:lnTo>
                  <a:lnTo>
                    <a:pt x="842" y="511"/>
                  </a:lnTo>
                  <a:lnTo>
                    <a:pt x="759" y="166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5447675" y="3161225"/>
              <a:ext cx="63450" cy="121750"/>
            </a:xfrm>
            <a:custGeom>
              <a:avLst/>
              <a:gdLst/>
              <a:ahLst/>
              <a:cxnLst/>
              <a:rect l="0" t="0" r="0" b="0"/>
              <a:pathLst>
                <a:path w="2538" h="4870" extrusionOk="0">
                  <a:moveTo>
                    <a:pt x="0" y="1"/>
                  </a:moveTo>
                  <a:lnTo>
                    <a:pt x="14" y="84"/>
                  </a:lnTo>
                  <a:lnTo>
                    <a:pt x="56" y="153"/>
                  </a:lnTo>
                  <a:lnTo>
                    <a:pt x="111" y="222"/>
                  </a:lnTo>
                  <a:lnTo>
                    <a:pt x="180" y="263"/>
                  </a:lnTo>
                  <a:lnTo>
                    <a:pt x="318" y="359"/>
                  </a:lnTo>
                  <a:lnTo>
                    <a:pt x="455" y="456"/>
                  </a:lnTo>
                  <a:lnTo>
                    <a:pt x="469" y="470"/>
                  </a:lnTo>
                  <a:lnTo>
                    <a:pt x="483" y="456"/>
                  </a:lnTo>
                  <a:lnTo>
                    <a:pt x="593" y="511"/>
                  </a:lnTo>
                  <a:lnTo>
                    <a:pt x="690" y="580"/>
                  </a:lnTo>
                  <a:lnTo>
                    <a:pt x="786" y="649"/>
                  </a:lnTo>
                  <a:lnTo>
                    <a:pt x="883" y="732"/>
                  </a:lnTo>
                  <a:lnTo>
                    <a:pt x="966" y="828"/>
                  </a:lnTo>
                  <a:lnTo>
                    <a:pt x="1048" y="939"/>
                  </a:lnTo>
                  <a:lnTo>
                    <a:pt x="1186" y="1159"/>
                  </a:lnTo>
                  <a:lnTo>
                    <a:pt x="1324" y="1408"/>
                  </a:lnTo>
                  <a:lnTo>
                    <a:pt x="1421" y="1656"/>
                  </a:lnTo>
                  <a:lnTo>
                    <a:pt x="1517" y="1890"/>
                  </a:lnTo>
                  <a:lnTo>
                    <a:pt x="1586" y="2125"/>
                  </a:lnTo>
                  <a:lnTo>
                    <a:pt x="1683" y="2442"/>
                  </a:lnTo>
                  <a:lnTo>
                    <a:pt x="1752" y="2787"/>
                  </a:lnTo>
                  <a:lnTo>
                    <a:pt x="1793" y="3145"/>
                  </a:lnTo>
                  <a:lnTo>
                    <a:pt x="1807" y="3490"/>
                  </a:lnTo>
                  <a:lnTo>
                    <a:pt x="1793" y="3849"/>
                  </a:lnTo>
                  <a:lnTo>
                    <a:pt x="1752" y="4207"/>
                  </a:lnTo>
                  <a:lnTo>
                    <a:pt x="1724" y="4373"/>
                  </a:lnTo>
                  <a:lnTo>
                    <a:pt x="1683" y="4538"/>
                  </a:lnTo>
                  <a:lnTo>
                    <a:pt x="1641" y="4704"/>
                  </a:lnTo>
                  <a:lnTo>
                    <a:pt x="1586" y="4869"/>
                  </a:lnTo>
                  <a:lnTo>
                    <a:pt x="1697" y="4773"/>
                  </a:lnTo>
                  <a:lnTo>
                    <a:pt x="1807" y="4662"/>
                  </a:lnTo>
                  <a:lnTo>
                    <a:pt x="1917" y="4552"/>
                  </a:lnTo>
                  <a:lnTo>
                    <a:pt x="2014" y="4442"/>
                  </a:lnTo>
                  <a:lnTo>
                    <a:pt x="2110" y="4317"/>
                  </a:lnTo>
                  <a:lnTo>
                    <a:pt x="2193" y="4180"/>
                  </a:lnTo>
                  <a:lnTo>
                    <a:pt x="2262" y="4055"/>
                  </a:lnTo>
                  <a:lnTo>
                    <a:pt x="2331" y="3917"/>
                  </a:lnTo>
                  <a:lnTo>
                    <a:pt x="2386" y="3766"/>
                  </a:lnTo>
                  <a:lnTo>
                    <a:pt x="2441" y="3614"/>
                  </a:lnTo>
                  <a:lnTo>
                    <a:pt x="2483" y="3462"/>
                  </a:lnTo>
                  <a:lnTo>
                    <a:pt x="2510" y="3311"/>
                  </a:lnTo>
                  <a:lnTo>
                    <a:pt x="2524" y="3145"/>
                  </a:lnTo>
                  <a:lnTo>
                    <a:pt x="2538" y="2980"/>
                  </a:lnTo>
                  <a:lnTo>
                    <a:pt x="2538" y="2800"/>
                  </a:lnTo>
                  <a:lnTo>
                    <a:pt x="2524" y="2635"/>
                  </a:lnTo>
                  <a:lnTo>
                    <a:pt x="2497" y="2400"/>
                  </a:lnTo>
                  <a:lnTo>
                    <a:pt x="2441" y="2152"/>
                  </a:lnTo>
                  <a:lnTo>
                    <a:pt x="2372" y="1918"/>
                  </a:lnTo>
                  <a:lnTo>
                    <a:pt x="2276" y="1683"/>
                  </a:lnTo>
                  <a:lnTo>
                    <a:pt x="2166" y="1463"/>
                  </a:lnTo>
                  <a:lnTo>
                    <a:pt x="2028" y="1242"/>
                  </a:lnTo>
                  <a:lnTo>
                    <a:pt x="1890" y="1035"/>
                  </a:lnTo>
                  <a:lnTo>
                    <a:pt x="1724" y="828"/>
                  </a:lnTo>
                  <a:lnTo>
                    <a:pt x="1545" y="649"/>
                  </a:lnTo>
                  <a:lnTo>
                    <a:pt x="1366" y="484"/>
                  </a:lnTo>
                  <a:lnTo>
                    <a:pt x="1159" y="346"/>
                  </a:lnTo>
                  <a:lnTo>
                    <a:pt x="952" y="222"/>
                  </a:lnTo>
                  <a:lnTo>
                    <a:pt x="718" y="125"/>
                  </a:lnTo>
                  <a:lnTo>
                    <a:pt x="483" y="56"/>
                  </a:lnTo>
                  <a:lnTo>
                    <a:pt x="249" y="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5448350" y="3173300"/>
              <a:ext cx="35550" cy="47250"/>
            </a:xfrm>
            <a:custGeom>
              <a:avLst/>
              <a:gdLst/>
              <a:ahLst/>
              <a:cxnLst/>
              <a:rect l="0" t="0" r="0" b="0"/>
              <a:pathLst>
                <a:path w="1422" h="1890" extrusionOk="0">
                  <a:moveTo>
                    <a:pt x="442" y="1"/>
                  </a:moveTo>
                  <a:lnTo>
                    <a:pt x="442" y="28"/>
                  </a:lnTo>
                  <a:lnTo>
                    <a:pt x="442" y="42"/>
                  </a:lnTo>
                  <a:lnTo>
                    <a:pt x="415" y="69"/>
                  </a:lnTo>
                  <a:lnTo>
                    <a:pt x="304" y="69"/>
                  </a:lnTo>
                  <a:lnTo>
                    <a:pt x="222" y="42"/>
                  </a:lnTo>
                  <a:lnTo>
                    <a:pt x="153" y="28"/>
                  </a:lnTo>
                  <a:lnTo>
                    <a:pt x="97" y="28"/>
                  </a:lnTo>
                  <a:lnTo>
                    <a:pt x="42" y="42"/>
                  </a:lnTo>
                  <a:lnTo>
                    <a:pt x="1" y="56"/>
                  </a:lnTo>
                  <a:lnTo>
                    <a:pt x="70" y="166"/>
                  </a:lnTo>
                  <a:lnTo>
                    <a:pt x="139" y="276"/>
                  </a:lnTo>
                  <a:lnTo>
                    <a:pt x="208" y="400"/>
                  </a:lnTo>
                  <a:lnTo>
                    <a:pt x="249" y="525"/>
                  </a:lnTo>
                  <a:lnTo>
                    <a:pt x="346" y="787"/>
                  </a:lnTo>
                  <a:lnTo>
                    <a:pt x="428" y="1035"/>
                  </a:lnTo>
                  <a:lnTo>
                    <a:pt x="539" y="1462"/>
                  </a:lnTo>
                  <a:lnTo>
                    <a:pt x="622" y="1890"/>
                  </a:lnTo>
                  <a:lnTo>
                    <a:pt x="1008" y="1683"/>
                  </a:lnTo>
                  <a:lnTo>
                    <a:pt x="1215" y="1600"/>
                  </a:lnTo>
                  <a:lnTo>
                    <a:pt x="1421" y="1504"/>
                  </a:lnTo>
                  <a:lnTo>
                    <a:pt x="1339" y="1297"/>
                  </a:lnTo>
                  <a:lnTo>
                    <a:pt x="1256" y="1090"/>
                  </a:lnTo>
                  <a:lnTo>
                    <a:pt x="1146" y="883"/>
                  </a:lnTo>
                  <a:lnTo>
                    <a:pt x="1035" y="690"/>
                  </a:lnTo>
                  <a:lnTo>
                    <a:pt x="911" y="497"/>
                  </a:lnTo>
                  <a:lnTo>
                    <a:pt x="773" y="318"/>
                  </a:lnTo>
                  <a:lnTo>
                    <a:pt x="608" y="152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5419400" y="3175025"/>
              <a:ext cx="45875" cy="97250"/>
            </a:xfrm>
            <a:custGeom>
              <a:avLst/>
              <a:gdLst/>
              <a:ahLst/>
              <a:cxnLst/>
              <a:rect l="0" t="0" r="0" b="0"/>
              <a:pathLst>
                <a:path w="1835" h="3890" extrusionOk="0">
                  <a:moveTo>
                    <a:pt x="718" y="2607"/>
                  </a:moveTo>
                  <a:lnTo>
                    <a:pt x="925" y="3048"/>
                  </a:lnTo>
                  <a:lnTo>
                    <a:pt x="456" y="3048"/>
                  </a:lnTo>
                  <a:lnTo>
                    <a:pt x="718" y="2607"/>
                  </a:lnTo>
                  <a:close/>
                  <a:moveTo>
                    <a:pt x="552" y="0"/>
                  </a:moveTo>
                  <a:lnTo>
                    <a:pt x="304" y="1049"/>
                  </a:lnTo>
                  <a:lnTo>
                    <a:pt x="194" y="1573"/>
                  </a:lnTo>
                  <a:lnTo>
                    <a:pt x="97" y="2111"/>
                  </a:lnTo>
                  <a:lnTo>
                    <a:pt x="290" y="2235"/>
                  </a:lnTo>
                  <a:lnTo>
                    <a:pt x="456" y="2386"/>
                  </a:lnTo>
                  <a:lnTo>
                    <a:pt x="56" y="2469"/>
                  </a:lnTo>
                  <a:lnTo>
                    <a:pt x="28" y="2786"/>
                  </a:lnTo>
                  <a:lnTo>
                    <a:pt x="1" y="3117"/>
                  </a:lnTo>
                  <a:lnTo>
                    <a:pt x="1" y="3503"/>
                  </a:lnTo>
                  <a:lnTo>
                    <a:pt x="1" y="3890"/>
                  </a:lnTo>
                  <a:lnTo>
                    <a:pt x="97" y="3890"/>
                  </a:lnTo>
                  <a:lnTo>
                    <a:pt x="180" y="3876"/>
                  </a:lnTo>
                  <a:lnTo>
                    <a:pt x="263" y="3862"/>
                  </a:lnTo>
                  <a:lnTo>
                    <a:pt x="331" y="3834"/>
                  </a:lnTo>
                  <a:lnTo>
                    <a:pt x="331" y="3407"/>
                  </a:lnTo>
                  <a:lnTo>
                    <a:pt x="469" y="3421"/>
                  </a:lnTo>
                  <a:lnTo>
                    <a:pt x="814" y="3407"/>
                  </a:lnTo>
                  <a:lnTo>
                    <a:pt x="1049" y="3379"/>
                  </a:lnTo>
                  <a:lnTo>
                    <a:pt x="1297" y="3352"/>
                  </a:lnTo>
                  <a:lnTo>
                    <a:pt x="1573" y="3283"/>
                  </a:lnTo>
                  <a:lnTo>
                    <a:pt x="1835" y="3214"/>
                  </a:lnTo>
                  <a:lnTo>
                    <a:pt x="1793" y="2704"/>
                  </a:lnTo>
                  <a:lnTo>
                    <a:pt x="1766" y="2469"/>
                  </a:lnTo>
                  <a:lnTo>
                    <a:pt x="1104" y="2248"/>
                  </a:lnTo>
                  <a:lnTo>
                    <a:pt x="1269" y="2138"/>
                  </a:lnTo>
                  <a:lnTo>
                    <a:pt x="1449" y="2014"/>
                  </a:lnTo>
                  <a:lnTo>
                    <a:pt x="1697" y="1862"/>
                  </a:lnTo>
                  <a:lnTo>
                    <a:pt x="1642" y="1517"/>
                  </a:lnTo>
                  <a:lnTo>
                    <a:pt x="1573" y="1159"/>
                  </a:lnTo>
                  <a:lnTo>
                    <a:pt x="1476" y="869"/>
                  </a:lnTo>
                  <a:lnTo>
                    <a:pt x="1380" y="566"/>
                  </a:lnTo>
                  <a:lnTo>
                    <a:pt x="1255" y="290"/>
                  </a:lnTo>
                  <a:lnTo>
                    <a:pt x="1118" y="0"/>
                  </a:lnTo>
                  <a:lnTo>
                    <a:pt x="1062" y="56"/>
                  </a:lnTo>
                  <a:lnTo>
                    <a:pt x="1021" y="111"/>
                  </a:lnTo>
                  <a:lnTo>
                    <a:pt x="980" y="180"/>
                  </a:lnTo>
                  <a:lnTo>
                    <a:pt x="952" y="263"/>
                  </a:lnTo>
                  <a:lnTo>
                    <a:pt x="952" y="290"/>
                  </a:lnTo>
                  <a:lnTo>
                    <a:pt x="925" y="318"/>
                  </a:lnTo>
                  <a:lnTo>
                    <a:pt x="897" y="331"/>
                  </a:lnTo>
                  <a:lnTo>
                    <a:pt x="842" y="331"/>
                  </a:lnTo>
                  <a:lnTo>
                    <a:pt x="814" y="318"/>
                  </a:lnTo>
                  <a:lnTo>
                    <a:pt x="787" y="290"/>
                  </a:lnTo>
                  <a:lnTo>
                    <a:pt x="787" y="263"/>
                  </a:lnTo>
                  <a:lnTo>
                    <a:pt x="745" y="152"/>
                  </a:lnTo>
                  <a:lnTo>
                    <a:pt x="704" y="69"/>
                  </a:lnTo>
                  <a:lnTo>
                    <a:pt x="635" y="28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5419750" y="3262950"/>
              <a:ext cx="46225" cy="37600"/>
            </a:xfrm>
            <a:custGeom>
              <a:avLst/>
              <a:gdLst/>
              <a:ahLst/>
              <a:cxnLst/>
              <a:rect l="0" t="0" r="0" b="0"/>
              <a:pathLst>
                <a:path w="1849" h="1504" extrusionOk="0">
                  <a:moveTo>
                    <a:pt x="1766" y="0"/>
                  </a:moveTo>
                  <a:lnTo>
                    <a:pt x="979" y="235"/>
                  </a:lnTo>
                  <a:lnTo>
                    <a:pt x="979" y="621"/>
                  </a:lnTo>
                  <a:lnTo>
                    <a:pt x="897" y="648"/>
                  </a:lnTo>
                  <a:lnTo>
                    <a:pt x="690" y="676"/>
                  </a:lnTo>
                  <a:lnTo>
                    <a:pt x="538" y="690"/>
                  </a:lnTo>
                  <a:lnTo>
                    <a:pt x="373" y="690"/>
                  </a:lnTo>
                  <a:lnTo>
                    <a:pt x="193" y="676"/>
                  </a:lnTo>
                  <a:lnTo>
                    <a:pt x="0" y="648"/>
                  </a:lnTo>
                  <a:lnTo>
                    <a:pt x="42" y="1159"/>
                  </a:lnTo>
                  <a:lnTo>
                    <a:pt x="55" y="1490"/>
                  </a:lnTo>
                  <a:lnTo>
                    <a:pt x="455" y="1503"/>
                  </a:lnTo>
                  <a:lnTo>
                    <a:pt x="842" y="1476"/>
                  </a:lnTo>
                  <a:lnTo>
                    <a:pt x="1035" y="1462"/>
                  </a:lnTo>
                  <a:lnTo>
                    <a:pt x="1228" y="1421"/>
                  </a:lnTo>
                  <a:lnTo>
                    <a:pt x="1421" y="1393"/>
                  </a:lnTo>
                  <a:lnTo>
                    <a:pt x="1614" y="1338"/>
                  </a:lnTo>
                  <a:lnTo>
                    <a:pt x="1779" y="1297"/>
                  </a:lnTo>
                  <a:lnTo>
                    <a:pt x="1807" y="1076"/>
                  </a:lnTo>
                  <a:lnTo>
                    <a:pt x="1821" y="855"/>
                  </a:lnTo>
                  <a:lnTo>
                    <a:pt x="1848" y="414"/>
                  </a:lnTo>
                  <a:lnTo>
                    <a:pt x="1848" y="414"/>
                  </a:lnTo>
                  <a:lnTo>
                    <a:pt x="1779" y="441"/>
                  </a:lnTo>
                  <a:lnTo>
                    <a:pt x="1766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5385275" y="3170550"/>
              <a:ext cx="46550" cy="101725"/>
            </a:xfrm>
            <a:custGeom>
              <a:avLst/>
              <a:gdLst/>
              <a:ahLst/>
              <a:cxnLst/>
              <a:rect l="0" t="0" r="0" b="0"/>
              <a:pathLst>
                <a:path w="1862" h="4069" extrusionOk="0">
                  <a:moveTo>
                    <a:pt x="1186" y="0"/>
                  </a:moveTo>
                  <a:lnTo>
                    <a:pt x="1035" y="207"/>
                  </a:lnTo>
                  <a:lnTo>
                    <a:pt x="869" y="414"/>
                  </a:lnTo>
                  <a:lnTo>
                    <a:pt x="717" y="621"/>
                  </a:lnTo>
                  <a:lnTo>
                    <a:pt x="648" y="731"/>
                  </a:lnTo>
                  <a:lnTo>
                    <a:pt x="579" y="841"/>
                  </a:lnTo>
                  <a:lnTo>
                    <a:pt x="428" y="1159"/>
                  </a:lnTo>
                  <a:lnTo>
                    <a:pt x="304" y="1476"/>
                  </a:lnTo>
                  <a:lnTo>
                    <a:pt x="193" y="1793"/>
                  </a:lnTo>
                  <a:lnTo>
                    <a:pt x="97" y="2124"/>
                  </a:lnTo>
                  <a:lnTo>
                    <a:pt x="0" y="2524"/>
                  </a:lnTo>
                  <a:lnTo>
                    <a:pt x="28" y="2607"/>
                  </a:lnTo>
                  <a:lnTo>
                    <a:pt x="69" y="2703"/>
                  </a:lnTo>
                  <a:lnTo>
                    <a:pt x="138" y="2827"/>
                  </a:lnTo>
                  <a:lnTo>
                    <a:pt x="221" y="2965"/>
                  </a:lnTo>
                  <a:lnTo>
                    <a:pt x="345" y="3103"/>
                  </a:lnTo>
                  <a:lnTo>
                    <a:pt x="510" y="3241"/>
                  </a:lnTo>
                  <a:lnTo>
                    <a:pt x="593" y="3296"/>
                  </a:lnTo>
                  <a:lnTo>
                    <a:pt x="704" y="3351"/>
                  </a:lnTo>
                  <a:lnTo>
                    <a:pt x="814" y="3407"/>
                  </a:lnTo>
                  <a:lnTo>
                    <a:pt x="938" y="3448"/>
                  </a:lnTo>
                  <a:lnTo>
                    <a:pt x="938" y="4013"/>
                  </a:lnTo>
                  <a:lnTo>
                    <a:pt x="1048" y="4041"/>
                  </a:lnTo>
                  <a:lnTo>
                    <a:pt x="1172" y="4055"/>
                  </a:lnTo>
                  <a:lnTo>
                    <a:pt x="1310" y="4069"/>
                  </a:lnTo>
                  <a:lnTo>
                    <a:pt x="1297" y="3751"/>
                  </a:lnTo>
                  <a:lnTo>
                    <a:pt x="1297" y="3434"/>
                  </a:lnTo>
                  <a:lnTo>
                    <a:pt x="1310" y="3048"/>
                  </a:lnTo>
                  <a:lnTo>
                    <a:pt x="1338" y="2662"/>
                  </a:lnTo>
                  <a:lnTo>
                    <a:pt x="1338" y="2662"/>
                  </a:lnTo>
                  <a:lnTo>
                    <a:pt x="814" y="2786"/>
                  </a:lnTo>
                  <a:lnTo>
                    <a:pt x="248" y="1779"/>
                  </a:lnTo>
                  <a:lnTo>
                    <a:pt x="248" y="1779"/>
                  </a:lnTo>
                  <a:lnTo>
                    <a:pt x="345" y="1807"/>
                  </a:lnTo>
                  <a:lnTo>
                    <a:pt x="621" y="1890"/>
                  </a:lnTo>
                  <a:lnTo>
                    <a:pt x="786" y="1959"/>
                  </a:lnTo>
                  <a:lnTo>
                    <a:pt x="979" y="2041"/>
                  </a:lnTo>
                  <a:lnTo>
                    <a:pt x="1186" y="2124"/>
                  </a:lnTo>
                  <a:lnTo>
                    <a:pt x="1393" y="2234"/>
                  </a:lnTo>
                  <a:lnTo>
                    <a:pt x="1476" y="1710"/>
                  </a:lnTo>
                  <a:lnTo>
                    <a:pt x="1572" y="1200"/>
                  </a:lnTo>
                  <a:lnTo>
                    <a:pt x="1710" y="676"/>
                  </a:lnTo>
                  <a:lnTo>
                    <a:pt x="1862" y="166"/>
                  </a:lnTo>
                  <a:lnTo>
                    <a:pt x="1793" y="179"/>
                  </a:lnTo>
                  <a:lnTo>
                    <a:pt x="1710" y="207"/>
                  </a:lnTo>
                  <a:lnTo>
                    <a:pt x="1628" y="235"/>
                  </a:lnTo>
                  <a:lnTo>
                    <a:pt x="1559" y="290"/>
                  </a:lnTo>
                  <a:lnTo>
                    <a:pt x="1531" y="304"/>
                  </a:lnTo>
                  <a:lnTo>
                    <a:pt x="1490" y="304"/>
                  </a:lnTo>
                  <a:lnTo>
                    <a:pt x="1434" y="290"/>
                  </a:lnTo>
                  <a:lnTo>
                    <a:pt x="1393" y="248"/>
                  </a:lnTo>
                  <a:lnTo>
                    <a:pt x="1379" y="221"/>
                  </a:lnTo>
                  <a:lnTo>
                    <a:pt x="1379" y="193"/>
                  </a:lnTo>
                  <a:lnTo>
                    <a:pt x="1379" y="138"/>
                  </a:lnTo>
                  <a:lnTo>
                    <a:pt x="1366" y="97"/>
                  </a:lnTo>
                  <a:lnTo>
                    <a:pt x="1352" y="69"/>
                  </a:lnTo>
                  <a:lnTo>
                    <a:pt x="1324" y="42"/>
                  </a:lnTo>
                  <a:lnTo>
                    <a:pt x="1269" y="14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5333200" y="3151925"/>
              <a:ext cx="81400" cy="135875"/>
            </a:xfrm>
            <a:custGeom>
              <a:avLst/>
              <a:gdLst/>
              <a:ahLst/>
              <a:cxnLst/>
              <a:rect l="0" t="0" r="0" b="0"/>
              <a:pathLst>
                <a:path w="3256" h="5435" extrusionOk="0">
                  <a:moveTo>
                    <a:pt x="2566" y="0"/>
                  </a:moveTo>
                  <a:lnTo>
                    <a:pt x="2345" y="14"/>
                  </a:lnTo>
                  <a:lnTo>
                    <a:pt x="2194" y="42"/>
                  </a:lnTo>
                  <a:lnTo>
                    <a:pt x="2028" y="83"/>
                  </a:lnTo>
                  <a:lnTo>
                    <a:pt x="1876" y="138"/>
                  </a:lnTo>
                  <a:lnTo>
                    <a:pt x="1738" y="194"/>
                  </a:lnTo>
                  <a:lnTo>
                    <a:pt x="1587" y="263"/>
                  </a:lnTo>
                  <a:lnTo>
                    <a:pt x="1449" y="345"/>
                  </a:lnTo>
                  <a:lnTo>
                    <a:pt x="1311" y="428"/>
                  </a:lnTo>
                  <a:lnTo>
                    <a:pt x="1187" y="525"/>
                  </a:lnTo>
                  <a:lnTo>
                    <a:pt x="1063" y="635"/>
                  </a:lnTo>
                  <a:lnTo>
                    <a:pt x="939" y="745"/>
                  </a:lnTo>
                  <a:lnTo>
                    <a:pt x="828" y="856"/>
                  </a:lnTo>
                  <a:lnTo>
                    <a:pt x="732" y="980"/>
                  </a:lnTo>
                  <a:lnTo>
                    <a:pt x="539" y="1242"/>
                  </a:lnTo>
                  <a:lnTo>
                    <a:pt x="359" y="1518"/>
                  </a:lnTo>
                  <a:lnTo>
                    <a:pt x="249" y="1766"/>
                  </a:lnTo>
                  <a:lnTo>
                    <a:pt x="152" y="2028"/>
                  </a:lnTo>
                  <a:lnTo>
                    <a:pt x="70" y="2290"/>
                  </a:lnTo>
                  <a:lnTo>
                    <a:pt x="28" y="2552"/>
                  </a:lnTo>
                  <a:lnTo>
                    <a:pt x="1" y="2814"/>
                  </a:lnTo>
                  <a:lnTo>
                    <a:pt x="15" y="3076"/>
                  </a:lnTo>
                  <a:lnTo>
                    <a:pt x="42" y="3338"/>
                  </a:lnTo>
                  <a:lnTo>
                    <a:pt x="83" y="3600"/>
                  </a:lnTo>
                  <a:lnTo>
                    <a:pt x="125" y="3283"/>
                  </a:lnTo>
                  <a:lnTo>
                    <a:pt x="166" y="2979"/>
                  </a:lnTo>
                  <a:lnTo>
                    <a:pt x="235" y="2676"/>
                  </a:lnTo>
                  <a:lnTo>
                    <a:pt x="332" y="2373"/>
                  </a:lnTo>
                  <a:lnTo>
                    <a:pt x="414" y="2166"/>
                  </a:lnTo>
                  <a:lnTo>
                    <a:pt x="497" y="1986"/>
                  </a:lnTo>
                  <a:lnTo>
                    <a:pt x="608" y="1793"/>
                  </a:lnTo>
                  <a:lnTo>
                    <a:pt x="732" y="1614"/>
                  </a:lnTo>
                  <a:lnTo>
                    <a:pt x="856" y="1449"/>
                  </a:lnTo>
                  <a:lnTo>
                    <a:pt x="1007" y="1297"/>
                  </a:lnTo>
                  <a:lnTo>
                    <a:pt x="1159" y="1159"/>
                  </a:lnTo>
                  <a:lnTo>
                    <a:pt x="1325" y="1021"/>
                  </a:lnTo>
                  <a:lnTo>
                    <a:pt x="1532" y="869"/>
                  </a:lnTo>
                  <a:lnTo>
                    <a:pt x="1738" y="731"/>
                  </a:lnTo>
                  <a:lnTo>
                    <a:pt x="1973" y="594"/>
                  </a:lnTo>
                  <a:lnTo>
                    <a:pt x="2207" y="469"/>
                  </a:lnTo>
                  <a:lnTo>
                    <a:pt x="2442" y="373"/>
                  </a:lnTo>
                  <a:lnTo>
                    <a:pt x="2566" y="331"/>
                  </a:lnTo>
                  <a:lnTo>
                    <a:pt x="2690" y="304"/>
                  </a:lnTo>
                  <a:lnTo>
                    <a:pt x="2814" y="276"/>
                  </a:lnTo>
                  <a:lnTo>
                    <a:pt x="3062" y="276"/>
                  </a:lnTo>
                  <a:lnTo>
                    <a:pt x="3186" y="290"/>
                  </a:lnTo>
                  <a:lnTo>
                    <a:pt x="3214" y="304"/>
                  </a:lnTo>
                  <a:lnTo>
                    <a:pt x="3214" y="318"/>
                  </a:lnTo>
                  <a:lnTo>
                    <a:pt x="3200" y="345"/>
                  </a:lnTo>
                  <a:lnTo>
                    <a:pt x="3186" y="345"/>
                  </a:lnTo>
                  <a:lnTo>
                    <a:pt x="2938" y="373"/>
                  </a:lnTo>
                  <a:lnTo>
                    <a:pt x="2704" y="414"/>
                  </a:lnTo>
                  <a:lnTo>
                    <a:pt x="2469" y="483"/>
                  </a:lnTo>
                  <a:lnTo>
                    <a:pt x="2235" y="566"/>
                  </a:lnTo>
                  <a:lnTo>
                    <a:pt x="2014" y="676"/>
                  </a:lnTo>
                  <a:lnTo>
                    <a:pt x="1807" y="787"/>
                  </a:lnTo>
                  <a:lnTo>
                    <a:pt x="1601" y="924"/>
                  </a:lnTo>
                  <a:lnTo>
                    <a:pt x="1407" y="1076"/>
                  </a:lnTo>
                  <a:lnTo>
                    <a:pt x="1228" y="1242"/>
                  </a:lnTo>
                  <a:lnTo>
                    <a:pt x="1049" y="1421"/>
                  </a:lnTo>
                  <a:lnTo>
                    <a:pt x="897" y="1614"/>
                  </a:lnTo>
                  <a:lnTo>
                    <a:pt x="759" y="1807"/>
                  </a:lnTo>
                  <a:lnTo>
                    <a:pt x="621" y="2014"/>
                  </a:lnTo>
                  <a:lnTo>
                    <a:pt x="511" y="2235"/>
                  </a:lnTo>
                  <a:lnTo>
                    <a:pt x="428" y="2455"/>
                  </a:lnTo>
                  <a:lnTo>
                    <a:pt x="346" y="2690"/>
                  </a:lnTo>
                  <a:lnTo>
                    <a:pt x="277" y="2979"/>
                  </a:lnTo>
                  <a:lnTo>
                    <a:pt x="221" y="3269"/>
                  </a:lnTo>
                  <a:lnTo>
                    <a:pt x="194" y="3572"/>
                  </a:lnTo>
                  <a:lnTo>
                    <a:pt x="166" y="3876"/>
                  </a:lnTo>
                  <a:lnTo>
                    <a:pt x="263" y="4083"/>
                  </a:lnTo>
                  <a:lnTo>
                    <a:pt x="373" y="4289"/>
                  </a:lnTo>
                  <a:lnTo>
                    <a:pt x="497" y="4483"/>
                  </a:lnTo>
                  <a:lnTo>
                    <a:pt x="635" y="4662"/>
                  </a:lnTo>
                  <a:lnTo>
                    <a:pt x="787" y="4841"/>
                  </a:lnTo>
                  <a:lnTo>
                    <a:pt x="966" y="5007"/>
                  </a:lnTo>
                  <a:lnTo>
                    <a:pt x="1159" y="5158"/>
                  </a:lnTo>
                  <a:lnTo>
                    <a:pt x="1380" y="5282"/>
                  </a:lnTo>
                  <a:lnTo>
                    <a:pt x="1656" y="5434"/>
                  </a:lnTo>
                  <a:lnTo>
                    <a:pt x="1669" y="5089"/>
                  </a:lnTo>
                  <a:lnTo>
                    <a:pt x="1711" y="4745"/>
                  </a:lnTo>
                  <a:lnTo>
                    <a:pt x="1766" y="4414"/>
                  </a:lnTo>
                  <a:lnTo>
                    <a:pt x="1835" y="4069"/>
                  </a:lnTo>
                  <a:lnTo>
                    <a:pt x="1973" y="3407"/>
                  </a:lnTo>
                  <a:lnTo>
                    <a:pt x="2125" y="2759"/>
                  </a:lnTo>
                  <a:lnTo>
                    <a:pt x="2221" y="2441"/>
                  </a:lnTo>
                  <a:lnTo>
                    <a:pt x="2318" y="2138"/>
                  </a:lnTo>
                  <a:lnTo>
                    <a:pt x="2442" y="1835"/>
                  </a:lnTo>
                  <a:lnTo>
                    <a:pt x="2580" y="1545"/>
                  </a:lnTo>
                  <a:lnTo>
                    <a:pt x="2690" y="1338"/>
                  </a:lnTo>
                  <a:lnTo>
                    <a:pt x="2814" y="1131"/>
                  </a:lnTo>
                  <a:lnTo>
                    <a:pt x="2897" y="1021"/>
                  </a:lnTo>
                  <a:lnTo>
                    <a:pt x="2966" y="924"/>
                  </a:lnTo>
                  <a:lnTo>
                    <a:pt x="3062" y="828"/>
                  </a:lnTo>
                  <a:lnTo>
                    <a:pt x="3145" y="759"/>
                  </a:lnTo>
                  <a:lnTo>
                    <a:pt x="3062" y="759"/>
                  </a:lnTo>
                  <a:lnTo>
                    <a:pt x="3021" y="745"/>
                  </a:lnTo>
                  <a:lnTo>
                    <a:pt x="2980" y="731"/>
                  </a:lnTo>
                  <a:lnTo>
                    <a:pt x="2938" y="704"/>
                  </a:lnTo>
                  <a:lnTo>
                    <a:pt x="2924" y="662"/>
                  </a:lnTo>
                  <a:lnTo>
                    <a:pt x="2911" y="635"/>
                  </a:lnTo>
                  <a:lnTo>
                    <a:pt x="2924" y="594"/>
                  </a:lnTo>
                  <a:lnTo>
                    <a:pt x="2938" y="552"/>
                  </a:lnTo>
                  <a:lnTo>
                    <a:pt x="2966" y="525"/>
                  </a:lnTo>
                  <a:lnTo>
                    <a:pt x="2993" y="511"/>
                  </a:lnTo>
                  <a:lnTo>
                    <a:pt x="3035" y="497"/>
                  </a:lnTo>
                  <a:lnTo>
                    <a:pt x="3131" y="511"/>
                  </a:lnTo>
                  <a:lnTo>
                    <a:pt x="3173" y="442"/>
                  </a:lnTo>
                  <a:lnTo>
                    <a:pt x="3200" y="373"/>
                  </a:lnTo>
                  <a:lnTo>
                    <a:pt x="3242" y="263"/>
                  </a:lnTo>
                  <a:lnTo>
                    <a:pt x="3255" y="180"/>
                  </a:lnTo>
                  <a:lnTo>
                    <a:pt x="3255" y="83"/>
                  </a:lnTo>
                  <a:lnTo>
                    <a:pt x="3021" y="42"/>
                  </a:lnTo>
                  <a:lnTo>
                    <a:pt x="2800" y="14"/>
                  </a:lnTo>
                  <a:lnTo>
                    <a:pt x="2566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5377325" y="3234325"/>
              <a:ext cx="41750" cy="65525"/>
            </a:xfrm>
            <a:custGeom>
              <a:avLst/>
              <a:gdLst/>
              <a:ahLst/>
              <a:cxnLst/>
              <a:rect l="0" t="0" r="0" b="0"/>
              <a:pathLst>
                <a:path w="1670" h="2621" extrusionOk="0">
                  <a:moveTo>
                    <a:pt x="304" y="1"/>
                  </a:moveTo>
                  <a:lnTo>
                    <a:pt x="194" y="594"/>
                  </a:lnTo>
                  <a:lnTo>
                    <a:pt x="84" y="1187"/>
                  </a:lnTo>
                  <a:lnTo>
                    <a:pt x="56" y="1435"/>
                  </a:lnTo>
                  <a:lnTo>
                    <a:pt x="29" y="1683"/>
                  </a:lnTo>
                  <a:lnTo>
                    <a:pt x="1" y="2180"/>
                  </a:lnTo>
                  <a:lnTo>
                    <a:pt x="194" y="2276"/>
                  </a:lnTo>
                  <a:lnTo>
                    <a:pt x="401" y="2345"/>
                  </a:lnTo>
                  <a:lnTo>
                    <a:pt x="594" y="2414"/>
                  </a:lnTo>
                  <a:lnTo>
                    <a:pt x="815" y="2469"/>
                  </a:lnTo>
                  <a:lnTo>
                    <a:pt x="1022" y="2524"/>
                  </a:lnTo>
                  <a:lnTo>
                    <a:pt x="1228" y="2566"/>
                  </a:lnTo>
                  <a:lnTo>
                    <a:pt x="1449" y="2593"/>
                  </a:lnTo>
                  <a:lnTo>
                    <a:pt x="1670" y="2621"/>
                  </a:lnTo>
                  <a:lnTo>
                    <a:pt x="1670" y="2524"/>
                  </a:lnTo>
                  <a:lnTo>
                    <a:pt x="1656" y="2152"/>
                  </a:lnTo>
                  <a:lnTo>
                    <a:pt x="1642" y="1780"/>
                  </a:lnTo>
                  <a:lnTo>
                    <a:pt x="1421" y="1724"/>
                  </a:lnTo>
                  <a:lnTo>
                    <a:pt x="1311" y="1669"/>
                  </a:lnTo>
                  <a:lnTo>
                    <a:pt x="1201" y="1614"/>
                  </a:lnTo>
                  <a:lnTo>
                    <a:pt x="1104" y="1559"/>
                  </a:lnTo>
                  <a:lnTo>
                    <a:pt x="994" y="1476"/>
                  </a:lnTo>
                  <a:lnTo>
                    <a:pt x="897" y="1393"/>
                  </a:lnTo>
                  <a:lnTo>
                    <a:pt x="801" y="1297"/>
                  </a:lnTo>
                  <a:lnTo>
                    <a:pt x="718" y="1187"/>
                  </a:lnTo>
                  <a:lnTo>
                    <a:pt x="635" y="1062"/>
                  </a:lnTo>
                  <a:lnTo>
                    <a:pt x="553" y="925"/>
                  </a:lnTo>
                  <a:lnTo>
                    <a:pt x="484" y="773"/>
                  </a:lnTo>
                  <a:lnTo>
                    <a:pt x="429" y="607"/>
                  </a:lnTo>
                  <a:lnTo>
                    <a:pt x="373" y="414"/>
                  </a:lnTo>
                  <a:lnTo>
                    <a:pt x="346" y="221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8" name="Shape 448"/>
          <p:cNvGrpSpPr/>
          <p:nvPr/>
        </p:nvGrpSpPr>
        <p:grpSpPr>
          <a:xfrm>
            <a:off x="151203" y="5548334"/>
            <a:ext cx="1047089" cy="1317561"/>
            <a:chOff x="5333200" y="3132625"/>
            <a:chExt cx="177925" cy="167925"/>
          </a:xfrm>
        </p:grpSpPr>
        <p:sp>
          <p:nvSpPr>
            <p:cNvPr id="449" name="Shape 449"/>
            <p:cNvSpPr/>
            <p:nvPr/>
          </p:nvSpPr>
          <p:spPr>
            <a:xfrm>
              <a:off x="5418375" y="3132625"/>
              <a:ext cx="30350" cy="42075"/>
            </a:xfrm>
            <a:custGeom>
              <a:avLst/>
              <a:gdLst/>
              <a:ahLst/>
              <a:cxnLst/>
              <a:rect l="0" t="0" r="0" b="0"/>
              <a:pathLst>
                <a:path w="1214" h="1683" extrusionOk="0">
                  <a:moveTo>
                    <a:pt x="414" y="0"/>
                  </a:moveTo>
                  <a:lnTo>
                    <a:pt x="386" y="14"/>
                  </a:lnTo>
                  <a:lnTo>
                    <a:pt x="345" y="42"/>
                  </a:lnTo>
                  <a:lnTo>
                    <a:pt x="317" y="83"/>
                  </a:lnTo>
                  <a:lnTo>
                    <a:pt x="317" y="138"/>
                  </a:lnTo>
                  <a:lnTo>
                    <a:pt x="359" y="345"/>
                  </a:lnTo>
                  <a:lnTo>
                    <a:pt x="372" y="469"/>
                  </a:lnTo>
                  <a:lnTo>
                    <a:pt x="372" y="579"/>
                  </a:lnTo>
                  <a:lnTo>
                    <a:pt x="359" y="690"/>
                  </a:lnTo>
                  <a:lnTo>
                    <a:pt x="331" y="786"/>
                  </a:lnTo>
                  <a:lnTo>
                    <a:pt x="290" y="883"/>
                  </a:lnTo>
                  <a:lnTo>
                    <a:pt x="221" y="966"/>
                  </a:lnTo>
                  <a:lnTo>
                    <a:pt x="97" y="924"/>
                  </a:lnTo>
                  <a:lnTo>
                    <a:pt x="83" y="1048"/>
                  </a:lnTo>
                  <a:lnTo>
                    <a:pt x="55" y="1172"/>
                  </a:lnTo>
                  <a:lnTo>
                    <a:pt x="0" y="1297"/>
                  </a:lnTo>
                  <a:lnTo>
                    <a:pt x="97" y="1324"/>
                  </a:lnTo>
                  <a:lnTo>
                    <a:pt x="179" y="1366"/>
                  </a:lnTo>
                  <a:lnTo>
                    <a:pt x="235" y="1434"/>
                  </a:lnTo>
                  <a:lnTo>
                    <a:pt x="262" y="1476"/>
                  </a:lnTo>
                  <a:lnTo>
                    <a:pt x="276" y="1517"/>
                  </a:lnTo>
                  <a:lnTo>
                    <a:pt x="372" y="1490"/>
                  </a:lnTo>
                  <a:lnTo>
                    <a:pt x="469" y="1476"/>
                  </a:lnTo>
                  <a:lnTo>
                    <a:pt x="552" y="1476"/>
                  </a:lnTo>
                  <a:lnTo>
                    <a:pt x="635" y="1490"/>
                  </a:lnTo>
                  <a:lnTo>
                    <a:pt x="717" y="1517"/>
                  </a:lnTo>
                  <a:lnTo>
                    <a:pt x="800" y="1559"/>
                  </a:lnTo>
                  <a:lnTo>
                    <a:pt x="855" y="1614"/>
                  </a:lnTo>
                  <a:lnTo>
                    <a:pt x="910" y="1683"/>
                  </a:lnTo>
                  <a:lnTo>
                    <a:pt x="993" y="1586"/>
                  </a:lnTo>
                  <a:lnTo>
                    <a:pt x="1034" y="1545"/>
                  </a:lnTo>
                  <a:lnTo>
                    <a:pt x="1076" y="1517"/>
                  </a:lnTo>
                  <a:lnTo>
                    <a:pt x="1159" y="1490"/>
                  </a:lnTo>
                  <a:lnTo>
                    <a:pt x="1214" y="1490"/>
                  </a:lnTo>
                  <a:lnTo>
                    <a:pt x="1131" y="1407"/>
                  </a:lnTo>
                  <a:lnTo>
                    <a:pt x="1090" y="1338"/>
                  </a:lnTo>
                  <a:lnTo>
                    <a:pt x="1048" y="1283"/>
                  </a:lnTo>
                  <a:lnTo>
                    <a:pt x="1034" y="1214"/>
                  </a:lnTo>
                  <a:lnTo>
                    <a:pt x="1021" y="1159"/>
                  </a:lnTo>
                  <a:lnTo>
                    <a:pt x="1007" y="1159"/>
                  </a:lnTo>
                  <a:lnTo>
                    <a:pt x="938" y="938"/>
                  </a:lnTo>
                  <a:lnTo>
                    <a:pt x="910" y="828"/>
                  </a:lnTo>
                  <a:lnTo>
                    <a:pt x="883" y="717"/>
                  </a:lnTo>
                  <a:lnTo>
                    <a:pt x="883" y="607"/>
                  </a:lnTo>
                  <a:lnTo>
                    <a:pt x="883" y="497"/>
                  </a:lnTo>
                  <a:lnTo>
                    <a:pt x="910" y="400"/>
                  </a:lnTo>
                  <a:lnTo>
                    <a:pt x="979" y="304"/>
                  </a:lnTo>
                  <a:lnTo>
                    <a:pt x="993" y="276"/>
                  </a:lnTo>
                  <a:lnTo>
                    <a:pt x="1007" y="248"/>
                  </a:lnTo>
                  <a:lnTo>
                    <a:pt x="993" y="193"/>
                  </a:lnTo>
                  <a:lnTo>
                    <a:pt x="966" y="152"/>
                  </a:lnTo>
                  <a:lnTo>
                    <a:pt x="910" y="124"/>
                  </a:lnTo>
                  <a:lnTo>
                    <a:pt x="786" y="111"/>
                  </a:lnTo>
                  <a:lnTo>
                    <a:pt x="676" y="83"/>
                  </a:lnTo>
                  <a:lnTo>
                    <a:pt x="441" y="14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5466625" y="3212600"/>
              <a:ext cx="23125" cy="81400"/>
            </a:xfrm>
            <a:custGeom>
              <a:avLst/>
              <a:gdLst/>
              <a:ahLst/>
              <a:cxnLst/>
              <a:rect l="0" t="0" r="0" b="0"/>
              <a:pathLst>
                <a:path w="925" h="3256" extrusionOk="0">
                  <a:moveTo>
                    <a:pt x="718" y="1"/>
                  </a:moveTo>
                  <a:lnTo>
                    <a:pt x="111" y="1035"/>
                  </a:lnTo>
                  <a:lnTo>
                    <a:pt x="1" y="994"/>
                  </a:lnTo>
                  <a:lnTo>
                    <a:pt x="1" y="994"/>
                  </a:lnTo>
                  <a:lnTo>
                    <a:pt x="70" y="1656"/>
                  </a:lnTo>
                  <a:lnTo>
                    <a:pt x="304" y="1545"/>
                  </a:lnTo>
                  <a:lnTo>
                    <a:pt x="428" y="1490"/>
                  </a:lnTo>
                  <a:lnTo>
                    <a:pt x="539" y="1407"/>
                  </a:lnTo>
                  <a:lnTo>
                    <a:pt x="635" y="1325"/>
                  </a:lnTo>
                  <a:lnTo>
                    <a:pt x="732" y="1242"/>
                  </a:lnTo>
                  <a:lnTo>
                    <a:pt x="828" y="1145"/>
                  </a:lnTo>
                  <a:lnTo>
                    <a:pt x="911" y="1035"/>
                  </a:lnTo>
                  <a:lnTo>
                    <a:pt x="870" y="1187"/>
                  </a:lnTo>
                  <a:lnTo>
                    <a:pt x="815" y="1352"/>
                  </a:lnTo>
                  <a:lnTo>
                    <a:pt x="746" y="1545"/>
                  </a:lnTo>
                  <a:lnTo>
                    <a:pt x="635" y="1766"/>
                  </a:lnTo>
                  <a:lnTo>
                    <a:pt x="566" y="1876"/>
                  </a:lnTo>
                  <a:lnTo>
                    <a:pt x="497" y="1987"/>
                  </a:lnTo>
                  <a:lnTo>
                    <a:pt x="415" y="2083"/>
                  </a:lnTo>
                  <a:lnTo>
                    <a:pt x="318" y="2180"/>
                  </a:lnTo>
                  <a:lnTo>
                    <a:pt x="222" y="2276"/>
                  </a:lnTo>
                  <a:lnTo>
                    <a:pt x="97" y="2359"/>
                  </a:lnTo>
                  <a:lnTo>
                    <a:pt x="97" y="2580"/>
                  </a:lnTo>
                  <a:lnTo>
                    <a:pt x="84" y="2814"/>
                  </a:lnTo>
                  <a:lnTo>
                    <a:pt x="70" y="3035"/>
                  </a:lnTo>
                  <a:lnTo>
                    <a:pt x="28" y="3255"/>
                  </a:lnTo>
                  <a:lnTo>
                    <a:pt x="222" y="3186"/>
                  </a:lnTo>
                  <a:lnTo>
                    <a:pt x="387" y="3104"/>
                  </a:lnTo>
                  <a:lnTo>
                    <a:pt x="553" y="3007"/>
                  </a:lnTo>
                  <a:lnTo>
                    <a:pt x="718" y="2897"/>
                  </a:lnTo>
                  <a:lnTo>
                    <a:pt x="787" y="2552"/>
                  </a:lnTo>
                  <a:lnTo>
                    <a:pt x="856" y="2207"/>
                  </a:lnTo>
                  <a:lnTo>
                    <a:pt x="897" y="1876"/>
                  </a:lnTo>
                  <a:lnTo>
                    <a:pt x="925" y="1545"/>
                  </a:lnTo>
                  <a:lnTo>
                    <a:pt x="925" y="1201"/>
                  </a:lnTo>
                  <a:lnTo>
                    <a:pt x="897" y="856"/>
                  </a:lnTo>
                  <a:lnTo>
                    <a:pt x="842" y="511"/>
                  </a:lnTo>
                  <a:lnTo>
                    <a:pt x="759" y="166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5447675" y="3161225"/>
              <a:ext cx="63450" cy="121750"/>
            </a:xfrm>
            <a:custGeom>
              <a:avLst/>
              <a:gdLst/>
              <a:ahLst/>
              <a:cxnLst/>
              <a:rect l="0" t="0" r="0" b="0"/>
              <a:pathLst>
                <a:path w="2538" h="4870" extrusionOk="0">
                  <a:moveTo>
                    <a:pt x="0" y="1"/>
                  </a:moveTo>
                  <a:lnTo>
                    <a:pt x="14" y="84"/>
                  </a:lnTo>
                  <a:lnTo>
                    <a:pt x="56" y="153"/>
                  </a:lnTo>
                  <a:lnTo>
                    <a:pt x="111" y="222"/>
                  </a:lnTo>
                  <a:lnTo>
                    <a:pt x="180" y="263"/>
                  </a:lnTo>
                  <a:lnTo>
                    <a:pt x="318" y="359"/>
                  </a:lnTo>
                  <a:lnTo>
                    <a:pt x="455" y="456"/>
                  </a:lnTo>
                  <a:lnTo>
                    <a:pt x="469" y="470"/>
                  </a:lnTo>
                  <a:lnTo>
                    <a:pt x="483" y="456"/>
                  </a:lnTo>
                  <a:lnTo>
                    <a:pt x="593" y="511"/>
                  </a:lnTo>
                  <a:lnTo>
                    <a:pt x="690" y="580"/>
                  </a:lnTo>
                  <a:lnTo>
                    <a:pt x="786" y="649"/>
                  </a:lnTo>
                  <a:lnTo>
                    <a:pt x="883" y="732"/>
                  </a:lnTo>
                  <a:lnTo>
                    <a:pt x="966" y="828"/>
                  </a:lnTo>
                  <a:lnTo>
                    <a:pt x="1048" y="939"/>
                  </a:lnTo>
                  <a:lnTo>
                    <a:pt x="1186" y="1159"/>
                  </a:lnTo>
                  <a:lnTo>
                    <a:pt x="1324" y="1408"/>
                  </a:lnTo>
                  <a:lnTo>
                    <a:pt x="1421" y="1656"/>
                  </a:lnTo>
                  <a:lnTo>
                    <a:pt x="1517" y="1890"/>
                  </a:lnTo>
                  <a:lnTo>
                    <a:pt x="1586" y="2125"/>
                  </a:lnTo>
                  <a:lnTo>
                    <a:pt x="1683" y="2442"/>
                  </a:lnTo>
                  <a:lnTo>
                    <a:pt x="1752" y="2787"/>
                  </a:lnTo>
                  <a:lnTo>
                    <a:pt x="1793" y="3145"/>
                  </a:lnTo>
                  <a:lnTo>
                    <a:pt x="1807" y="3490"/>
                  </a:lnTo>
                  <a:lnTo>
                    <a:pt x="1793" y="3849"/>
                  </a:lnTo>
                  <a:lnTo>
                    <a:pt x="1752" y="4207"/>
                  </a:lnTo>
                  <a:lnTo>
                    <a:pt x="1724" y="4373"/>
                  </a:lnTo>
                  <a:lnTo>
                    <a:pt x="1683" y="4538"/>
                  </a:lnTo>
                  <a:lnTo>
                    <a:pt x="1641" y="4704"/>
                  </a:lnTo>
                  <a:lnTo>
                    <a:pt x="1586" y="4869"/>
                  </a:lnTo>
                  <a:lnTo>
                    <a:pt x="1697" y="4773"/>
                  </a:lnTo>
                  <a:lnTo>
                    <a:pt x="1807" y="4662"/>
                  </a:lnTo>
                  <a:lnTo>
                    <a:pt x="1917" y="4552"/>
                  </a:lnTo>
                  <a:lnTo>
                    <a:pt x="2014" y="4442"/>
                  </a:lnTo>
                  <a:lnTo>
                    <a:pt x="2110" y="4317"/>
                  </a:lnTo>
                  <a:lnTo>
                    <a:pt x="2193" y="4180"/>
                  </a:lnTo>
                  <a:lnTo>
                    <a:pt x="2262" y="4055"/>
                  </a:lnTo>
                  <a:lnTo>
                    <a:pt x="2331" y="3917"/>
                  </a:lnTo>
                  <a:lnTo>
                    <a:pt x="2386" y="3766"/>
                  </a:lnTo>
                  <a:lnTo>
                    <a:pt x="2441" y="3614"/>
                  </a:lnTo>
                  <a:lnTo>
                    <a:pt x="2483" y="3462"/>
                  </a:lnTo>
                  <a:lnTo>
                    <a:pt x="2510" y="3311"/>
                  </a:lnTo>
                  <a:lnTo>
                    <a:pt x="2524" y="3145"/>
                  </a:lnTo>
                  <a:lnTo>
                    <a:pt x="2538" y="2980"/>
                  </a:lnTo>
                  <a:lnTo>
                    <a:pt x="2538" y="2800"/>
                  </a:lnTo>
                  <a:lnTo>
                    <a:pt x="2524" y="2635"/>
                  </a:lnTo>
                  <a:lnTo>
                    <a:pt x="2497" y="2400"/>
                  </a:lnTo>
                  <a:lnTo>
                    <a:pt x="2441" y="2152"/>
                  </a:lnTo>
                  <a:lnTo>
                    <a:pt x="2372" y="1918"/>
                  </a:lnTo>
                  <a:lnTo>
                    <a:pt x="2276" y="1683"/>
                  </a:lnTo>
                  <a:lnTo>
                    <a:pt x="2166" y="1463"/>
                  </a:lnTo>
                  <a:lnTo>
                    <a:pt x="2028" y="1242"/>
                  </a:lnTo>
                  <a:lnTo>
                    <a:pt x="1890" y="1035"/>
                  </a:lnTo>
                  <a:lnTo>
                    <a:pt x="1724" y="828"/>
                  </a:lnTo>
                  <a:lnTo>
                    <a:pt x="1545" y="649"/>
                  </a:lnTo>
                  <a:lnTo>
                    <a:pt x="1366" y="484"/>
                  </a:lnTo>
                  <a:lnTo>
                    <a:pt x="1159" y="346"/>
                  </a:lnTo>
                  <a:lnTo>
                    <a:pt x="952" y="222"/>
                  </a:lnTo>
                  <a:lnTo>
                    <a:pt x="718" y="125"/>
                  </a:lnTo>
                  <a:lnTo>
                    <a:pt x="483" y="56"/>
                  </a:lnTo>
                  <a:lnTo>
                    <a:pt x="249" y="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5448350" y="3173300"/>
              <a:ext cx="35550" cy="47250"/>
            </a:xfrm>
            <a:custGeom>
              <a:avLst/>
              <a:gdLst/>
              <a:ahLst/>
              <a:cxnLst/>
              <a:rect l="0" t="0" r="0" b="0"/>
              <a:pathLst>
                <a:path w="1422" h="1890" extrusionOk="0">
                  <a:moveTo>
                    <a:pt x="442" y="1"/>
                  </a:moveTo>
                  <a:lnTo>
                    <a:pt x="442" y="28"/>
                  </a:lnTo>
                  <a:lnTo>
                    <a:pt x="442" y="42"/>
                  </a:lnTo>
                  <a:lnTo>
                    <a:pt x="415" y="69"/>
                  </a:lnTo>
                  <a:lnTo>
                    <a:pt x="304" y="69"/>
                  </a:lnTo>
                  <a:lnTo>
                    <a:pt x="222" y="42"/>
                  </a:lnTo>
                  <a:lnTo>
                    <a:pt x="153" y="28"/>
                  </a:lnTo>
                  <a:lnTo>
                    <a:pt x="97" y="28"/>
                  </a:lnTo>
                  <a:lnTo>
                    <a:pt x="42" y="42"/>
                  </a:lnTo>
                  <a:lnTo>
                    <a:pt x="1" y="56"/>
                  </a:lnTo>
                  <a:lnTo>
                    <a:pt x="70" y="166"/>
                  </a:lnTo>
                  <a:lnTo>
                    <a:pt x="139" y="276"/>
                  </a:lnTo>
                  <a:lnTo>
                    <a:pt x="208" y="400"/>
                  </a:lnTo>
                  <a:lnTo>
                    <a:pt x="249" y="525"/>
                  </a:lnTo>
                  <a:lnTo>
                    <a:pt x="346" y="787"/>
                  </a:lnTo>
                  <a:lnTo>
                    <a:pt x="428" y="1035"/>
                  </a:lnTo>
                  <a:lnTo>
                    <a:pt x="539" y="1462"/>
                  </a:lnTo>
                  <a:lnTo>
                    <a:pt x="622" y="1890"/>
                  </a:lnTo>
                  <a:lnTo>
                    <a:pt x="1008" y="1683"/>
                  </a:lnTo>
                  <a:lnTo>
                    <a:pt x="1215" y="1600"/>
                  </a:lnTo>
                  <a:lnTo>
                    <a:pt x="1421" y="1504"/>
                  </a:lnTo>
                  <a:lnTo>
                    <a:pt x="1339" y="1297"/>
                  </a:lnTo>
                  <a:lnTo>
                    <a:pt x="1256" y="1090"/>
                  </a:lnTo>
                  <a:lnTo>
                    <a:pt x="1146" y="883"/>
                  </a:lnTo>
                  <a:lnTo>
                    <a:pt x="1035" y="690"/>
                  </a:lnTo>
                  <a:lnTo>
                    <a:pt x="911" y="497"/>
                  </a:lnTo>
                  <a:lnTo>
                    <a:pt x="773" y="318"/>
                  </a:lnTo>
                  <a:lnTo>
                    <a:pt x="608" y="152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5419400" y="3175025"/>
              <a:ext cx="45875" cy="97250"/>
            </a:xfrm>
            <a:custGeom>
              <a:avLst/>
              <a:gdLst/>
              <a:ahLst/>
              <a:cxnLst/>
              <a:rect l="0" t="0" r="0" b="0"/>
              <a:pathLst>
                <a:path w="1835" h="3890" extrusionOk="0">
                  <a:moveTo>
                    <a:pt x="718" y="2607"/>
                  </a:moveTo>
                  <a:lnTo>
                    <a:pt x="925" y="3048"/>
                  </a:lnTo>
                  <a:lnTo>
                    <a:pt x="456" y="3048"/>
                  </a:lnTo>
                  <a:lnTo>
                    <a:pt x="718" y="2607"/>
                  </a:lnTo>
                  <a:close/>
                  <a:moveTo>
                    <a:pt x="552" y="0"/>
                  </a:moveTo>
                  <a:lnTo>
                    <a:pt x="304" y="1049"/>
                  </a:lnTo>
                  <a:lnTo>
                    <a:pt x="194" y="1573"/>
                  </a:lnTo>
                  <a:lnTo>
                    <a:pt x="97" y="2111"/>
                  </a:lnTo>
                  <a:lnTo>
                    <a:pt x="290" y="2235"/>
                  </a:lnTo>
                  <a:lnTo>
                    <a:pt x="456" y="2386"/>
                  </a:lnTo>
                  <a:lnTo>
                    <a:pt x="56" y="2469"/>
                  </a:lnTo>
                  <a:lnTo>
                    <a:pt x="28" y="2786"/>
                  </a:lnTo>
                  <a:lnTo>
                    <a:pt x="1" y="3117"/>
                  </a:lnTo>
                  <a:lnTo>
                    <a:pt x="1" y="3503"/>
                  </a:lnTo>
                  <a:lnTo>
                    <a:pt x="1" y="3890"/>
                  </a:lnTo>
                  <a:lnTo>
                    <a:pt x="97" y="3890"/>
                  </a:lnTo>
                  <a:lnTo>
                    <a:pt x="180" y="3876"/>
                  </a:lnTo>
                  <a:lnTo>
                    <a:pt x="263" y="3862"/>
                  </a:lnTo>
                  <a:lnTo>
                    <a:pt x="331" y="3834"/>
                  </a:lnTo>
                  <a:lnTo>
                    <a:pt x="331" y="3407"/>
                  </a:lnTo>
                  <a:lnTo>
                    <a:pt x="469" y="3421"/>
                  </a:lnTo>
                  <a:lnTo>
                    <a:pt x="814" y="3407"/>
                  </a:lnTo>
                  <a:lnTo>
                    <a:pt x="1049" y="3379"/>
                  </a:lnTo>
                  <a:lnTo>
                    <a:pt x="1297" y="3352"/>
                  </a:lnTo>
                  <a:lnTo>
                    <a:pt x="1573" y="3283"/>
                  </a:lnTo>
                  <a:lnTo>
                    <a:pt x="1835" y="3214"/>
                  </a:lnTo>
                  <a:lnTo>
                    <a:pt x="1793" y="2704"/>
                  </a:lnTo>
                  <a:lnTo>
                    <a:pt x="1766" y="2469"/>
                  </a:lnTo>
                  <a:lnTo>
                    <a:pt x="1104" y="2248"/>
                  </a:lnTo>
                  <a:lnTo>
                    <a:pt x="1269" y="2138"/>
                  </a:lnTo>
                  <a:lnTo>
                    <a:pt x="1449" y="2014"/>
                  </a:lnTo>
                  <a:lnTo>
                    <a:pt x="1697" y="1862"/>
                  </a:lnTo>
                  <a:lnTo>
                    <a:pt x="1642" y="1517"/>
                  </a:lnTo>
                  <a:lnTo>
                    <a:pt x="1573" y="1159"/>
                  </a:lnTo>
                  <a:lnTo>
                    <a:pt x="1476" y="869"/>
                  </a:lnTo>
                  <a:lnTo>
                    <a:pt x="1380" y="566"/>
                  </a:lnTo>
                  <a:lnTo>
                    <a:pt x="1255" y="290"/>
                  </a:lnTo>
                  <a:lnTo>
                    <a:pt x="1118" y="0"/>
                  </a:lnTo>
                  <a:lnTo>
                    <a:pt x="1062" y="56"/>
                  </a:lnTo>
                  <a:lnTo>
                    <a:pt x="1021" y="111"/>
                  </a:lnTo>
                  <a:lnTo>
                    <a:pt x="980" y="180"/>
                  </a:lnTo>
                  <a:lnTo>
                    <a:pt x="952" y="263"/>
                  </a:lnTo>
                  <a:lnTo>
                    <a:pt x="952" y="290"/>
                  </a:lnTo>
                  <a:lnTo>
                    <a:pt x="925" y="318"/>
                  </a:lnTo>
                  <a:lnTo>
                    <a:pt x="897" y="331"/>
                  </a:lnTo>
                  <a:lnTo>
                    <a:pt x="842" y="331"/>
                  </a:lnTo>
                  <a:lnTo>
                    <a:pt x="814" y="318"/>
                  </a:lnTo>
                  <a:lnTo>
                    <a:pt x="787" y="290"/>
                  </a:lnTo>
                  <a:lnTo>
                    <a:pt x="787" y="263"/>
                  </a:lnTo>
                  <a:lnTo>
                    <a:pt x="745" y="152"/>
                  </a:lnTo>
                  <a:lnTo>
                    <a:pt x="704" y="69"/>
                  </a:lnTo>
                  <a:lnTo>
                    <a:pt x="635" y="28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5419750" y="3262950"/>
              <a:ext cx="46225" cy="37600"/>
            </a:xfrm>
            <a:custGeom>
              <a:avLst/>
              <a:gdLst/>
              <a:ahLst/>
              <a:cxnLst/>
              <a:rect l="0" t="0" r="0" b="0"/>
              <a:pathLst>
                <a:path w="1849" h="1504" extrusionOk="0">
                  <a:moveTo>
                    <a:pt x="1766" y="0"/>
                  </a:moveTo>
                  <a:lnTo>
                    <a:pt x="979" y="235"/>
                  </a:lnTo>
                  <a:lnTo>
                    <a:pt x="979" y="621"/>
                  </a:lnTo>
                  <a:lnTo>
                    <a:pt x="897" y="648"/>
                  </a:lnTo>
                  <a:lnTo>
                    <a:pt x="690" y="676"/>
                  </a:lnTo>
                  <a:lnTo>
                    <a:pt x="538" y="690"/>
                  </a:lnTo>
                  <a:lnTo>
                    <a:pt x="373" y="690"/>
                  </a:lnTo>
                  <a:lnTo>
                    <a:pt x="193" y="676"/>
                  </a:lnTo>
                  <a:lnTo>
                    <a:pt x="0" y="648"/>
                  </a:lnTo>
                  <a:lnTo>
                    <a:pt x="42" y="1159"/>
                  </a:lnTo>
                  <a:lnTo>
                    <a:pt x="55" y="1490"/>
                  </a:lnTo>
                  <a:lnTo>
                    <a:pt x="455" y="1503"/>
                  </a:lnTo>
                  <a:lnTo>
                    <a:pt x="842" y="1476"/>
                  </a:lnTo>
                  <a:lnTo>
                    <a:pt x="1035" y="1462"/>
                  </a:lnTo>
                  <a:lnTo>
                    <a:pt x="1228" y="1421"/>
                  </a:lnTo>
                  <a:lnTo>
                    <a:pt x="1421" y="1393"/>
                  </a:lnTo>
                  <a:lnTo>
                    <a:pt x="1614" y="1338"/>
                  </a:lnTo>
                  <a:lnTo>
                    <a:pt x="1779" y="1297"/>
                  </a:lnTo>
                  <a:lnTo>
                    <a:pt x="1807" y="1076"/>
                  </a:lnTo>
                  <a:lnTo>
                    <a:pt x="1821" y="855"/>
                  </a:lnTo>
                  <a:lnTo>
                    <a:pt x="1848" y="414"/>
                  </a:lnTo>
                  <a:lnTo>
                    <a:pt x="1848" y="414"/>
                  </a:lnTo>
                  <a:lnTo>
                    <a:pt x="1779" y="441"/>
                  </a:lnTo>
                  <a:lnTo>
                    <a:pt x="17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5385275" y="3170550"/>
              <a:ext cx="46550" cy="101725"/>
            </a:xfrm>
            <a:custGeom>
              <a:avLst/>
              <a:gdLst/>
              <a:ahLst/>
              <a:cxnLst/>
              <a:rect l="0" t="0" r="0" b="0"/>
              <a:pathLst>
                <a:path w="1862" h="4069" extrusionOk="0">
                  <a:moveTo>
                    <a:pt x="1186" y="0"/>
                  </a:moveTo>
                  <a:lnTo>
                    <a:pt x="1035" y="207"/>
                  </a:lnTo>
                  <a:lnTo>
                    <a:pt x="869" y="414"/>
                  </a:lnTo>
                  <a:lnTo>
                    <a:pt x="717" y="621"/>
                  </a:lnTo>
                  <a:lnTo>
                    <a:pt x="648" y="731"/>
                  </a:lnTo>
                  <a:lnTo>
                    <a:pt x="579" y="841"/>
                  </a:lnTo>
                  <a:lnTo>
                    <a:pt x="428" y="1159"/>
                  </a:lnTo>
                  <a:lnTo>
                    <a:pt x="304" y="1476"/>
                  </a:lnTo>
                  <a:lnTo>
                    <a:pt x="193" y="1793"/>
                  </a:lnTo>
                  <a:lnTo>
                    <a:pt x="97" y="2124"/>
                  </a:lnTo>
                  <a:lnTo>
                    <a:pt x="0" y="2524"/>
                  </a:lnTo>
                  <a:lnTo>
                    <a:pt x="28" y="2607"/>
                  </a:lnTo>
                  <a:lnTo>
                    <a:pt x="69" y="2703"/>
                  </a:lnTo>
                  <a:lnTo>
                    <a:pt x="138" y="2827"/>
                  </a:lnTo>
                  <a:lnTo>
                    <a:pt x="221" y="2965"/>
                  </a:lnTo>
                  <a:lnTo>
                    <a:pt x="345" y="3103"/>
                  </a:lnTo>
                  <a:lnTo>
                    <a:pt x="510" y="3241"/>
                  </a:lnTo>
                  <a:lnTo>
                    <a:pt x="593" y="3296"/>
                  </a:lnTo>
                  <a:lnTo>
                    <a:pt x="704" y="3351"/>
                  </a:lnTo>
                  <a:lnTo>
                    <a:pt x="814" y="3407"/>
                  </a:lnTo>
                  <a:lnTo>
                    <a:pt x="938" y="3448"/>
                  </a:lnTo>
                  <a:lnTo>
                    <a:pt x="938" y="4013"/>
                  </a:lnTo>
                  <a:lnTo>
                    <a:pt x="1048" y="4041"/>
                  </a:lnTo>
                  <a:lnTo>
                    <a:pt x="1172" y="4055"/>
                  </a:lnTo>
                  <a:lnTo>
                    <a:pt x="1310" y="4069"/>
                  </a:lnTo>
                  <a:lnTo>
                    <a:pt x="1297" y="3751"/>
                  </a:lnTo>
                  <a:lnTo>
                    <a:pt x="1297" y="3434"/>
                  </a:lnTo>
                  <a:lnTo>
                    <a:pt x="1310" y="3048"/>
                  </a:lnTo>
                  <a:lnTo>
                    <a:pt x="1338" y="2662"/>
                  </a:lnTo>
                  <a:lnTo>
                    <a:pt x="1338" y="2662"/>
                  </a:lnTo>
                  <a:lnTo>
                    <a:pt x="814" y="2786"/>
                  </a:lnTo>
                  <a:lnTo>
                    <a:pt x="248" y="1779"/>
                  </a:lnTo>
                  <a:lnTo>
                    <a:pt x="248" y="1779"/>
                  </a:lnTo>
                  <a:lnTo>
                    <a:pt x="345" y="1807"/>
                  </a:lnTo>
                  <a:lnTo>
                    <a:pt x="621" y="1890"/>
                  </a:lnTo>
                  <a:lnTo>
                    <a:pt x="786" y="1959"/>
                  </a:lnTo>
                  <a:lnTo>
                    <a:pt x="979" y="2041"/>
                  </a:lnTo>
                  <a:lnTo>
                    <a:pt x="1186" y="2124"/>
                  </a:lnTo>
                  <a:lnTo>
                    <a:pt x="1393" y="2234"/>
                  </a:lnTo>
                  <a:lnTo>
                    <a:pt x="1476" y="1710"/>
                  </a:lnTo>
                  <a:lnTo>
                    <a:pt x="1572" y="1200"/>
                  </a:lnTo>
                  <a:lnTo>
                    <a:pt x="1710" y="676"/>
                  </a:lnTo>
                  <a:lnTo>
                    <a:pt x="1862" y="166"/>
                  </a:lnTo>
                  <a:lnTo>
                    <a:pt x="1793" y="179"/>
                  </a:lnTo>
                  <a:lnTo>
                    <a:pt x="1710" y="207"/>
                  </a:lnTo>
                  <a:lnTo>
                    <a:pt x="1628" y="235"/>
                  </a:lnTo>
                  <a:lnTo>
                    <a:pt x="1559" y="290"/>
                  </a:lnTo>
                  <a:lnTo>
                    <a:pt x="1531" y="304"/>
                  </a:lnTo>
                  <a:lnTo>
                    <a:pt x="1490" y="304"/>
                  </a:lnTo>
                  <a:lnTo>
                    <a:pt x="1434" y="290"/>
                  </a:lnTo>
                  <a:lnTo>
                    <a:pt x="1393" y="248"/>
                  </a:lnTo>
                  <a:lnTo>
                    <a:pt x="1379" y="221"/>
                  </a:lnTo>
                  <a:lnTo>
                    <a:pt x="1379" y="193"/>
                  </a:lnTo>
                  <a:lnTo>
                    <a:pt x="1379" y="138"/>
                  </a:lnTo>
                  <a:lnTo>
                    <a:pt x="1366" y="97"/>
                  </a:lnTo>
                  <a:lnTo>
                    <a:pt x="1352" y="69"/>
                  </a:lnTo>
                  <a:lnTo>
                    <a:pt x="1324" y="42"/>
                  </a:lnTo>
                  <a:lnTo>
                    <a:pt x="1269" y="14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5333200" y="3151925"/>
              <a:ext cx="81400" cy="135875"/>
            </a:xfrm>
            <a:custGeom>
              <a:avLst/>
              <a:gdLst/>
              <a:ahLst/>
              <a:cxnLst/>
              <a:rect l="0" t="0" r="0" b="0"/>
              <a:pathLst>
                <a:path w="3256" h="5435" extrusionOk="0">
                  <a:moveTo>
                    <a:pt x="2566" y="0"/>
                  </a:moveTo>
                  <a:lnTo>
                    <a:pt x="2345" y="14"/>
                  </a:lnTo>
                  <a:lnTo>
                    <a:pt x="2194" y="42"/>
                  </a:lnTo>
                  <a:lnTo>
                    <a:pt x="2028" y="83"/>
                  </a:lnTo>
                  <a:lnTo>
                    <a:pt x="1876" y="138"/>
                  </a:lnTo>
                  <a:lnTo>
                    <a:pt x="1738" y="194"/>
                  </a:lnTo>
                  <a:lnTo>
                    <a:pt x="1587" y="263"/>
                  </a:lnTo>
                  <a:lnTo>
                    <a:pt x="1449" y="345"/>
                  </a:lnTo>
                  <a:lnTo>
                    <a:pt x="1311" y="428"/>
                  </a:lnTo>
                  <a:lnTo>
                    <a:pt x="1187" y="525"/>
                  </a:lnTo>
                  <a:lnTo>
                    <a:pt x="1063" y="635"/>
                  </a:lnTo>
                  <a:lnTo>
                    <a:pt x="939" y="745"/>
                  </a:lnTo>
                  <a:lnTo>
                    <a:pt x="828" y="856"/>
                  </a:lnTo>
                  <a:lnTo>
                    <a:pt x="732" y="980"/>
                  </a:lnTo>
                  <a:lnTo>
                    <a:pt x="539" y="1242"/>
                  </a:lnTo>
                  <a:lnTo>
                    <a:pt x="359" y="1518"/>
                  </a:lnTo>
                  <a:lnTo>
                    <a:pt x="249" y="1766"/>
                  </a:lnTo>
                  <a:lnTo>
                    <a:pt x="152" y="2028"/>
                  </a:lnTo>
                  <a:lnTo>
                    <a:pt x="70" y="2290"/>
                  </a:lnTo>
                  <a:lnTo>
                    <a:pt x="28" y="2552"/>
                  </a:lnTo>
                  <a:lnTo>
                    <a:pt x="1" y="2814"/>
                  </a:lnTo>
                  <a:lnTo>
                    <a:pt x="15" y="3076"/>
                  </a:lnTo>
                  <a:lnTo>
                    <a:pt x="42" y="3338"/>
                  </a:lnTo>
                  <a:lnTo>
                    <a:pt x="83" y="3600"/>
                  </a:lnTo>
                  <a:lnTo>
                    <a:pt x="125" y="3283"/>
                  </a:lnTo>
                  <a:lnTo>
                    <a:pt x="166" y="2979"/>
                  </a:lnTo>
                  <a:lnTo>
                    <a:pt x="235" y="2676"/>
                  </a:lnTo>
                  <a:lnTo>
                    <a:pt x="332" y="2373"/>
                  </a:lnTo>
                  <a:lnTo>
                    <a:pt x="414" y="2166"/>
                  </a:lnTo>
                  <a:lnTo>
                    <a:pt x="497" y="1986"/>
                  </a:lnTo>
                  <a:lnTo>
                    <a:pt x="608" y="1793"/>
                  </a:lnTo>
                  <a:lnTo>
                    <a:pt x="732" y="1614"/>
                  </a:lnTo>
                  <a:lnTo>
                    <a:pt x="856" y="1449"/>
                  </a:lnTo>
                  <a:lnTo>
                    <a:pt x="1007" y="1297"/>
                  </a:lnTo>
                  <a:lnTo>
                    <a:pt x="1159" y="1159"/>
                  </a:lnTo>
                  <a:lnTo>
                    <a:pt x="1325" y="1021"/>
                  </a:lnTo>
                  <a:lnTo>
                    <a:pt x="1532" y="869"/>
                  </a:lnTo>
                  <a:lnTo>
                    <a:pt x="1738" y="731"/>
                  </a:lnTo>
                  <a:lnTo>
                    <a:pt x="1973" y="594"/>
                  </a:lnTo>
                  <a:lnTo>
                    <a:pt x="2207" y="469"/>
                  </a:lnTo>
                  <a:lnTo>
                    <a:pt x="2442" y="373"/>
                  </a:lnTo>
                  <a:lnTo>
                    <a:pt x="2566" y="331"/>
                  </a:lnTo>
                  <a:lnTo>
                    <a:pt x="2690" y="304"/>
                  </a:lnTo>
                  <a:lnTo>
                    <a:pt x="2814" y="276"/>
                  </a:lnTo>
                  <a:lnTo>
                    <a:pt x="3062" y="276"/>
                  </a:lnTo>
                  <a:lnTo>
                    <a:pt x="3186" y="290"/>
                  </a:lnTo>
                  <a:lnTo>
                    <a:pt x="3214" y="304"/>
                  </a:lnTo>
                  <a:lnTo>
                    <a:pt x="3214" y="318"/>
                  </a:lnTo>
                  <a:lnTo>
                    <a:pt x="3200" y="345"/>
                  </a:lnTo>
                  <a:lnTo>
                    <a:pt x="3186" y="345"/>
                  </a:lnTo>
                  <a:lnTo>
                    <a:pt x="2938" y="373"/>
                  </a:lnTo>
                  <a:lnTo>
                    <a:pt x="2704" y="414"/>
                  </a:lnTo>
                  <a:lnTo>
                    <a:pt x="2469" y="483"/>
                  </a:lnTo>
                  <a:lnTo>
                    <a:pt x="2235" y="566"/>
                  </a:lnTo>
                  <a:lnTo>
                    <a:pt x="2014" y="676"/>
                  </a:lnTo>
                  <a:lnTo>
                    <a:pt x="1807" y="787"/>
                  </a:lnTo>
                  <a:lnTo>
                    <a:pt x="1601" y="924"/>
                  </a:lnTo>
                  <a:lnTo>
                    <a:pt x="1407" y="1076"/>
                  </a:lnTo>
                  <a:lnTo>
                    <a:pt x="1228" y="1242"/>
                  </a:lnTo>
                  <a:lnTo>
                    <a:pt x="1049" y="1421"/>
                  </a:lnTo>
                  <a:lnTo>
                    <a:pt x="897" y="1614"/>
                  </a:lnTo>
                  <a:lnTo>
                    <a:pt x="759" y="1807"/>
                  </a:lnTo>
                  <a:lnTo>
                    <a:pt x="621" y="2014"/>
                  </a:lnTo>
                  <a:lnTo>
                    <a:pt x="511" y="2235"/>
                  </a:lnTo>
                  <a:lnTo>
                    <a:pt x="428" y="2455"/>
                  </a:lnTo>
                  <a:lnTo>
                    <a:pt x="346" y="2690"/>
                  </a:lnTo>
                  <a:lnTo>
                    <a:pt x="277" y="2979"/>
                  </a:lnTo>
                  <a:lnTo>
                    <a:pt x="221" y="3269"/>
                  </a:lnTo>
                  <a:lnTo>
                    <a:pt x="194" y="3572"/>
                  </a:lnTo>
                  <a:lnTo>
                    <a:pt x="166" y="3876"/>
                  </a:lnTo>
                  <a:lnTo>
                    <a:pt x="263" y="4083"/>
                  </a:lnTo>
                  <a:lnTo>
                    <a:pt x="373" y="4289"/>
                  </a:lnTo>
                  <a:lnTo>
                    <a:pt x="497" y="4483"/>
                  </a:lnTo>
                  <a:lnTo>
                    <a:pt x="635" y="4662"/>
                  </a:lnTo>
                  <a:lnTo>
                    <a:pt x="787" y="4841"/>
                  </a:lnTo>
                  <a:lnTo>
                    <a:pt x="966" y="5007"/>
                  </a:lnTo>
                  <a:lnTo>
                    <a:pt x="1159" y="5158"/>
                  </a:lnTo>
                  <a:lnTo>
                    <a:pt x="1380" y="5282"/>
                  </a:lnTo>
                  <a:lnTo>
                    <a:pt x="1656" y="5434"/>
                  </a:lnTo>
                  <a:lnTo>
                    <a:pt x="1669" y="5089"/>
                  </a:lnTo>
                  <a:lnTo>
                    <a:pt x="1711" y="4745"/>
                  </a:lnTo>
                  <a:lnTo>
                    <a:pt x="1766" y="4414"/>
                  </a:lnTo>
                  <a:lnTo>
                    <a:pt x="1835" y="4069"/>
                  </a:lnTo>
                  <a:lnTo>
                    <a:pt x="1973" y="3407"/>
                  </a:lnTo>
                  <a:lnTo>
                    <a:pt x="2125" y="2759"/>
                  </a:lnTo>
                  <a:lnTo>
                    <a:pt x="2221" y="2441"/>
                  </a:lnTo>
                  <a:lnTo>
                    <a:pt x="2318" y="2138"/>
                  </a:lnTo>
                  <a:lnTo>
                    <a:pt x="2442" y="1835"/>
                  </a:lnTo>
                  <a:lnTo>
                    <a:pt x="2580" y="1545"/>
                  </a:lnTo>
                  <a:lnTo>
                    <a:pt x="2690" y="1338"/>
                  </a:lnTo>
                  <a:lnTo>
                    <a:pt x="2814" y="1131"/>
                  </a:lnTo>
                  <a:lnTo>
                    <a:pt x="2897" y="1021"/>
                  </a:lnTo>
                  <a:lnTo>
                    <a:pt x="2966" y="924"/>
                  </a:lnTo>
                  <a:lnTo>
                    <a:pt x="3062" y="828"/>
                  </a:lnTo>
                  <a:lnTo>
                    <a:pt x="3145" y="759"/>
                  </a:lnTo>
                  <a:lnTo>
                    <a:pt x="3062" y="759"/>
                  </a:lnTo>
                  <a:lnTo>
                    <a:pt x="3021" y="745"/>
                  </a:lnTo>
                  <a:lnTo>
                    <a:pt x="2980" y="731"/>
                  </a:lnTo>
                  <a:lnTo>
                    <a:pt x="2938" y="704"/>
                  </a:lnTo>
                  <a:lnTo>
                    <a:pt x="2924" y="662"/>
                  </a:lnTo>
                  <a:lnTo>
                    <a:pt x="2911" y="635"/>
                  </a:lnTo>
                  <a:lnTo>
                    <a:pt x="2924" y="594"/>
                  </a:lnTo>
                  <a:lnTo>
                    <a:pt x="2938" y="552"/>
                  </a:lnTo>
                  <a:lnTo>
                    <a:pt x="2966" y="525"/>
                  </a:lnTo>
                  <a:lnTo>
                    <a:pt x="2993" y="511"/>
                  </a:lnTo>
                  <a:lnTo>
                    <a:pt x="3035" y="497"/>
                  </a:lnTo>
                  <a:lnTo>
                    <a:pt x="3131" y="511"/>
                  </a:lnTo>
                  <a:lnTo>
                    <a:pt x="3173" y="442"/>
                  </a:lnTo>
                  <a:lnTo>
                    <a:pt x="3200" y="373"/>
                  </a:lnTo>
                  <a:lnTo>
                    <a:pt x="3242" y="263"/>
                  </a:lnTo>
                  <a:lnTo>
                    <a:pt x="3255" y="180"/>
                  </a:lnTo>
                  <a:lnTo>
                    <a:pt x="3255" y="83"/>
                  </a:lnTo>
                  <a:lnTo>
                    <a:pt x="3021" y="42"/>
                  </a:lnTo>
                  <a:lnTo>
                    <a:pt x="2800" y="14"/>
                  </a:lnTo>
                  <a:lnTo>
                    <a:pt x="25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5377325" y="3234325"/>
              <a:ext cx="41750" cy="65525"/>
            </a:xfrm>
            <a:custGeom>
              <a:avLst/>
              <a:gdLst/>
              <a:ahLst/>
              <a:cxnLst/>
              <a:rect l="0" t="0" r="0" b="0"/>
              <a:pathLst>
                <a:path w="1670" h="2621" extrusionOk="0">
                  <a:moveTo>
                    <a:pt x="304" y="1"/>
                  </a:moveTo>
                  <a:lnTo>
                    <a:pt x="194" y="594"/>
                  </a:lnTo>
                  <a:lnTo>
                    <a:pt x="84" y="1187"/>
                  </a:lnTo>
                  <a:lnTo>
                    <a:pt x="56" y="1435"/>
                  </a:lnTo>
                  <a:lnTo>
                    <a:pt x="29" y="1683"/>
                  </a:lnTo>
                  <a:lnTo>
                    <a:pt x="1" y="2180"/>
                  </a:lnTo>
                  <a:lnTo>
                    <a:pt x="194" y="2276"/>
                  </a:lnTo>
                  <a:lnTo>
                    <a:pt x="401" y="2345"/>
                  </a:lnTo>
                  <a:lnTo>
                    <a:pt x="594" y="2414"/>
                  </a:lnTo>
                  <a:lnTo>
                    <a:pt x="815" y="2469"/>
                  </a:lnTo>
                  <a:lnTo>
                    <a:pt x="1022" y="2524"/>
                  </a:lnTo>
                  <a:lnTo>
                    <a:pt x="1228" y="2566"/>
                  </a:lnTo>
                  <a:lnTo>
                    <a:pt x="1449" y="2593"/>
                  </a:lnTo>
                  <a:lnTo>
                    <a:pt x="1670" y="2621"/>
                  </a:lnTo>
                  <a:lnTo>
                    <a:pt x="1670" y="2524"/>
                  </a:lnTo>
                  <a:lnTo>
                    <a:pt x="1656" y="2152"/>
                  </a:lnTo>
                  <a:lnTo>
                    <a:pt x="1642" y="1780"/>
                  </a:lnTo>
                  <a:lnTo>
                    <a:pt x="1421" y="1724"/>
                  </a:lnTo>
                  <a:lnTo>
                    <a:pt x="1311" y="1669"/>
                  </a:lnTo>
                  <a:lnTo>
                    <a:pt x="1201" y="1614"/>
                  </a:lnTo>
                  <a:lnTo>
                    <a:pt x="1104" y="1559"/>
                  </a:lnTo>
                  <a:lnTo>
                    <a:pt x="994" y="1476"/>
                  </a:lnTo>
                  <a:lnTo>
                    <a:pt x="897" y="1393"/>
                  </a:lnTo>
                  <a:lnTo>
                    <a:pt x="801" y="1297"/>
                  </a:lnTo>
                  <a:lnTo>
                    <a:pt x="718" y="1187"/>
                  </a:lnTo>
                  <a:lnTo>
                    <a:pt x="635" y="1062"/>
                  </a:lnTo>
                  <a:lnTo>
                    <a:pt x="553" y="925"/>
                  </a:lnTo>
                  <a:lnTo>
                    <a:pt x="484" y="773"/>
                  </a:lnTo>
                  <a:lnTo>
                    <a:pt x="429" y="607"/>
                  </a:lnTo>
                  <a:lnTo>
                    <a:pt x="373" y="414"/>
                  </a:lnTo>
                  <a:lnTo>
                    <a:pt x="346" y="221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8" name="Shape 458"/>
          <p:cNvGrpSpPr/>
          <p:nvPr/>
        </p:nvGrpSpPr>
        <p:grpSpPr>
          <a:xfrm rot="-665517">
            <a:off x="7948141" y="364082"/>
            <a:ext cx="945115" cy="1443409"/>
            <a:chOff x="2114725" y="2426875"/>
            <a:chExt cx="236875" cy="271350"/>
          </a:xfrm>
        </p:grpSpPr>
        <p:sp>
          <p:nvSpPr>
            <p:cNvPr id="459" name="Shape 459"/>
            <p:cNvSpPr/>
            <p:nvPr/>
          </p:nvSpPr>
          <p:spPr>
            <a:xfrm>
              <a:off x="2114725" y="2482375"/>
              <a:ext cx="188625" cy="125875"/>
            </a:xfrm>
            <a:custGeom>
              <a:avLst/>
              <a:gdLst/>
              <a:ahLst/>
              <a:cxnLst/>
              <a:rect l="0" t="0" r="0" b="0"/>
              <a:pathLst>
                <a:path w="7545" h="5035" extrusionOk="0">
                  <a:moveTo>
                    <a:pt x="3200" y="1352"/>
                  </a:moveTo>
                  <a:lnTo>
                    <a:pt x="3269" y="1366"/>
                  </a:lnTo>
                  <a:lnTo>
                    <a:pt x="3324" y="1393"/>
                  </a:lnTo>
                  <a:lnTo>
                    <a:pt x="3407" y="1448"/>
                  </a:lnTo>
                  <a:lnTo>
                    <a:pt x="3462" y="1517"/>
                  </a:lnTo>
                  <a:lnTo>
                    <a:pt x="3503" y="1586"/>
                  </a:lnTo>
                  <a:lnTo>
                    <a:pt x="3517" y="1655"/>
                  </a:lnTo>
                  <a:lnTo>
                    <a:pt x="3531" y="1724"/>
                  </a:lnTo>
                  <a:lnTo>
                    <a:pt x="3448" y="1724"/>
                  </a:lnTo>
                  <a:lnTo>
                    <a:pt x="3379" y="1711"/>
                  </a:lnTo>
                  <a:lnTo>
                    <a:pt x="3310" y="1697"/>
                  </a:lnTo>
                  <a:lnTo>
                    <a:pt x="3255" y="1669"/>
                  </a:lnTo>
                  <a:lnTo>
                    <a:pt x="3172" y="1614"/>
                  </a:lnTo>
                  <a:lnTo>
                    <a:pt x="3104" y="1545"/>
                  </a:lnTo>
                  <a:lnTo>
                    <a:pt x="3076" y="1476"/>
                  </a:lnTo>
                  <a:lnTo>
                    <a:pt x="3062" y="1407"/>
                  </a:lnTo>
                  <a:lnTo>
                    <a:pt x="3048" y="1352"/>
                  </a:lnTo>
                  <a:close/>
                  <a:moveTo>
                    <a:pt x="4565" y="1352"/>
                  </a:moveTo>
                  <a:lnTo>
                    <a:pt x="4552" y="1407"/>
                  </a:lnTo>
                  <a:lnTo>
                    <a:pt x="4538" y="1476"/>
                  </a:lnTo>
                  <a:lnTo>
                    <a:pt x="4496" y="1545"/>
                  </a:lnTo>
                  <a:lnTo>
                    <a:pt x="4441" y="1614"/>
                  </a:lnTo>
                  <a:lnTo>
                    <a:pt x="4359" y="1669"/>
                  </a:lnTo>
                  <a:lnTo>
                    <a:pt x="4303" y="1697"/>
                  </a:lnTo>
                  <a:lnTo>
                    <a:pt x="4234" y="1711"/>
                  </a:lnTo>
                  <a:lnTo>
                    <a:pt x="4165" y="1724"/>
                  </a:lnTo>
                  <a:lnTo>
                    <a:pt x="4083" y="1724"/>
                  </a:lnTo>
                  <a:lnTo>
                    <a:pt x="4096" y="1655"/>
                  </a:lnTo>
                  <a:lnTo>
                    <a:pt x="4110" y="1586"/>
                  </a:lnTo>
                  <a:lnTo>
                    <a:pt x="4152" y="1517"/>
                  </a:lnTo>
                  <a:lnTo>
                    <a:pt x="4207" y="1448"/>
                  </a:lnTo>
                  <a:lnTo>
                    <a:pt x="4290" y="1393"/>
                  </a:lnTo>
                  <a:lnTo>
                    <a:pt x="4345" y="1366"/>
                  </a:lnTo>
                  <a:lnTo>
                    <a:pt x="4414" y="1352"/>
                  </a:lnTo>
                  <a:close/>
                  <a:moveTo>
                    <a:pt x="2745" y="0"/>
                  </a:moveTo>
                  <a:lnTo>
                    <a:pt x="2717" y="14"/>
                  </a:lnTo>
                  <a:lnTo>
                    <a:pt x="2690" y="42"/>
                  </a:lnTo>
                  <a:lnTo>
                    <a:pt x="2676" y="69"/>
                  </a:lnTo>
                  <a:lnTo>
                    <a:pt x="2662" y="111"/>
                  </a:lnTo>
                  <a:lnTo>
                    <a:pt x="2676" y="276"/>
                  </a:lnTo>
                  <a:lnTo>
                    <a:pt x="2662" y="456"/>
                  </a:lnTo>
                  <a:lnTo>
                    <a:pt x="2648" y="855"/>
                  </a:lnTo>
                  <a:lnTo>
                    <a:pt x="2635" y="1062"/>
                  </a:lnTo>
                  <a:lnTo>
                    <a:pt x="2648" y="1242"/>
                  </a:lnTo>
                  <a:lnTo>
                    <a:pt x="2662" y="1407"/>
                  </a:lnTo>
                  <a:lnTo>
                    <a:pt x="2704" y="1559"/>
                  </a:lnTo>
                  <a:lnTo>
                    <a:pt x="2786" y="1738"/>
                  </a:lnTo>
                  <a:lnTo>
                    <a:pt x="2897" y="1917"/>
                  </a:lnTo>
                  <a:lnTo>
                    <a:pt x="3048" y="2069"/>
                  </a:lnTo>
                  <a:lnTo>
                    <a:pt x="3131" y="2138"/>
                  </a:lnTo>
                  <a:lnTo>
                    <a:pt x="3214" y="2207"/>
                  </a:lnTo>
                  <a:lnTo>
                    <a:pt x="3048" y="2262"/>
                  </a:lnTo>
                  <a:lnTo>
                    <a:pt x="2883" y="2290"/>
                  </a:lnTo>
                  <a:lnTo>
                    <a:pt x="2704" y="2304"/>
                  </a:lnTo>
                  <a:lnTo>
                    <a:pt x="2524" y="2290"/>
                  </a:lnTo>
                  <a:lnTo>
                    <a:pt x="2345" y="2262"/>
                  </a:lnTo>
                  <a:lnTo>
                    <a:pt x="2180" y="2207"/>
                  </a:lnTo>
                  <a:lnTo>
                    <a:pt x="2014" y="2152"/>
                  </a:lnTo>
                  <a:lnTo>
                    <a:pt x="1876" y="2097"/>
                  </a:lnTo>
                  <a:lnTo>
                    <a:pt x="1780" y="2028"/>
                  </a:lnTo>
                  <a:lnTo>
                    <a:pt x="1683" y="1931"/>
                  </a:lnTo>
                  <a:lnTo>
                    <a:pt x="1614" y="1821"/>
                  </a:lnTo>
                  <a:lnTo>
                    <a:pt x="1545" y="1683"/>
                  </a:lnTo>
                  <a:lnTo>
                    <a:pt x="1504" y="1545"/>
                  </a:lnTo>
                  <a:lnTo>
                    <a:pt x="1449" y="1393"/>
                  </a:lnTo>
                  <a:lnTo>
                    <a:pt x="1393" y="1090"/>
                  </a:lnTo>
                  <a:lnTo>
                    <a:pt x="1352" y="800"/>
                  </a:lnTo>
                  <a:lnTo>
                    <a:pt x="1324" y="566"/>
                  </a:lnTo>
                  <a:lnTo>
                    <a:pt x="1297" y="428"/>
                  </a:lnTo>
                  <a:lnTo>
                    <a:pt x="1283" y="387"/>
                  </a:lnTo>
                  <a:lnTo>
                    <a:pt x="1269" y="387"/>
                  </a:lnTo>
                  <a:lnTo>
                    <a:pt x="993" y="718"/>
                  </a:lnTo>
                  <a:lnTo>
                    <a:pt x="718" y="1062"/>
                  </a:lnTo>
                  <a:lnTo>
                    <a:pt x="594" y="1242"/>
                  </a:lnTo>
                  <a:lnTo>
                    <a:pt x="469" y="1421"/>
                  </a:lnTo>
                  <a:lnTo>
                    <a:pt x="373" y="1614"/>
                  </a:lnTo>
                  <a:lnTo>
                    <a:pt x="276" y="1807"/>
                  </a:lnTo>
                  <a:lnTo>
                    <a:pt x="180" y="2083"/>
                  </a:lnTo>
                  <a:lnTo>
                    <a:pt x="111" y="2359"/>
                  </a:lnTo>
                  <a:lnTo>
                    <a:pt x="56" y="2648"/>
                  </a:lnTo>
                  <a:lnTo>
                    <a:pt x="28" y="2924"/>
                  </a:lnTo>
                  <a:lnTo>
                    <a:pt x="1" y="3214"/>
                  </a:lnTo>
                  <a:lnTo>
                    <a:pt x="1" y="3490"/>
                  </a:lnTo>
                  <a:lnTo>
                    <a:pt x="14" y="3779"/>
                  </a:lnTo>
                  <a:lnTo>
                    <a:pt x="28" y="4069"/>
                  </a:lnTo>
                  <a:lnTo>
                    <a:pt x="28" y="4083"/>
                  </a:lnTo>
                  <a:lnTo>
                    <a:pt x="56" y="4069"/>
                  </a:lnTo>
                  <a:lnTo>
                    <a:pt x="97" y="4027"/>
                  </a:lnTo>
                  <a:lnTo>
                    <a:pt x="304" y="3821"/>
                  </a:lnTo>
                  <a:lnTo>
                    <a:pt x="428" y="3710"/>
                  </a:lnTo>
                  <a:lnTo>
                    <a:pt x="580" y="3600"/>
                  </a:lnTo>
                  <a:lnTo>
                    <a:pt x="649" y="3558"/>
                  </a:lnTo>
                  <a:lnTo>
                    <a:pt x="731" y="3531"/>
                  </a:lnTo>
                  <a:lnTo>
                    <a:pt x="814" y="3503"/>
                  </a:lnTo>
                  <a:lnTo>
                    <a:pt x="897" y="3490"/>
                  </a:lnTo>
                  <a:lnTo>
                    <a:pt x="911" y="3572"/>
                  </a:lnTo>
                  <a:lnTo>
                    <a:pt x="938" y="3655"/>
                  </a:lnTo>
                  <a:lnTo>
                    <a:pt x="993" y="3821"/>
                  </a:lnTo>
                  <a:lnTo>
                    <a:pt x="1076" y="3986"/>
                  </a:lnTo>
                  <a:lnTo>
                    <a:pt x="1187" y="4124"/>
                  </a:lnTo>
                  <a:lnTo>
                    <a:pt x="1311" y="4262"/>
                  </a:lnTo>
                  <a:lnTo>
                    <a:pt x="1449" y="4400"/>
                  </a:lnTo>
                  <a:lnTo>
                    <a:pt x="1711" y="4620"/>
                  </a:lnTo>
                  <a:lnTo>
                    <a:pt x="1724" y="4620"/>
                  </a:lnTo>
                  <a:lnTo>
                    <a:pt x="1738" y="4607"/>
                  </a:lnTo>
                  <a:lnTo>
                    <a:pt x="1766" y="4538"/>
                  </a:lnTo>
                  <a:lnTo>
                    <a:pt x="1821" y="4276"/>
                  </a:lnTo>
                  <a:lnTo>
                    <a:pt x="1862" y="4110"/>
                  </a:lnTo>
                  <a:lnTo>
                    <a:pt x="1917" y="3958"/>
                  </a:lnTo>
                  <a:lnTo>
                    <a:pt x="1959" y="3876"/>
                  </a:lnTo>
                  <a:lnTo>
                    <a:pt x="2000" y="3807"/>
                  </a:lnTo>
                  <a:lnTo>
                    <a:pt x="2055" y="3738"/>
                  </a:lnTo>
                  <a:lnTo>
                    <a:pt x="2111" y="3683"/>
                  </a:lnTo>
                  <a:lnTo>
                    <a:pt x="2166" y="3807"/>
                  </a:lnTo>
                  <a:lnTo>
                    <a:pt x="2235" y="3945"/>
                  </a:lnTo>
                  <a:lnTo>
                    <a:pt x="2317" y="4055"/>
                  </a:lnTo>
                  <a:lnTo>
                    <a:pt x="2400" y="4165"/>
                  </a:lnTo>
                  <a:lnTo>
                    <a:pt x="2497" y="4276"/>
                  </a:lnTo>
                  <a:lnTo>
                    <a:pt x="2607" y="4372"/>
                  </a:lnTo>
                  <a:lnTo>
                    <a:pt x="2704" y="4469"/>
                  </a:lnTo>
                  <a:lnTo>
                    <a:pt x="2814" y="4538"/>
                  </a:lnTo>
                  <a:lnTo>
                    <a:pt x="2828" y="4551"/>
                  </a:lnTo>
                  <a:lnTo>
                    <a:pt x="2841" y="4538"/>
                  </a:lnTo>
                  <a:lnTo>
                    <a:pt x="2869" y="4496"/>
                  </a:lnTo>
                  <a:lnTo>
                    <a:pt x="2952" y="4358"/>
                  </a:lnTo>
                  <a:lnTo>
                    <a:pt x="2993" y="4276"/>
                  </a:lnTo>
                  <a:lnTo>
                    <a:pt x="3062" y="4193"/>
                  </a:lnTo>
                  <a:lnTo>
                    <a:pt x="3131" y="4124"/>
                  </a:lnTo>
                  <a:lnTo>
                    <a:pt x="3172" y="4096"/>
                  </a:lnTo>
                  <a:lnTo>
                    <a:pt x="3214" y="4083"/>
                  </a:lnTo>
                  <a:lnTo>
                    <a:pt x="3228" y="4331"/>
                  </a:lnTo>
                  <a:lnTo>
                    <a:pt x="3255" y="4455"/>
                  </a:lnTo>
                  <a:lnTo>
                    <a:pt x="3283" y="4565"/>
                  </a:lnTo>
                  <a:lnTo>
                    <a:pt x="3255" y="4648"/>
                  </a:lnTo>
                  <a:lnTo>
                    <a:pt x="3241" y="4731"/>
                  </a:lnTo>
                  <a:lnTo>
                    <a:pt x="3241" y="4813"/>
                  </a:lnTo>
                  <a:lnTo>
                    <a:pt x="3269" y="4896"/>
                  </a:lnTo>
                  <a:lnTo>
                    <a:pt x="3297" y="4924"/>
                  </a:lnTo>
                  <a:lnTo>
                    <a:pt x="3338" y="4924"/>
                  </a:lnTo>
                  <a:lnTo>
                    <a:pt x="3393" y="4869"/>
                  </a:lnTo>
                  <a:lnTo>
                    <a:pt x="3435" y="4800"/>
                  </a:lnTo>
                  <a:lnTo>
                    <a:pt x="3503" y="4855"/>
                  </a:lnTo>
                  <a:lnTo>
                    <a:pt x="3600" y="4882"/>
                  </a:lnTo>
                  <a:lnTo>
                    <a:pt x="3724" y="4910"/>
                  </a:lnTo>
                  <a:lnTo>
                    <a:pt x="3862" y="4910"/>
                  </a:lnTo>
                  <a:lnTo>
                    <a:pt x="3972" y="4896"/>
                  </a:lnTo>
                  <a:lnTo>
                    <a:pt x="4096" y="4841"/>
                  </a:lnTo>
                  <a:lnTo>
                    <a:pt x="4152" y="4910"/>
                  </a:lnTo>
                  <a:lnTo>
                    <a:pt x="4262" y="5020"/>
                  </a:lnTo>
                  <a:lnTo>
                    <a:pt x="4290" y="5034"/>
                  </a:lnTo>
                  <a:lnTo>
                    <a:pt x="4317" y="5034"/>
                  </a:lnTo>
                  <a:lnTo>
                    <a:pt x="4345" y="5007"/>
                  </a:lnTo>
                  <a:lnTo>
                    <a:pt x="4359" y="4979"/>
                  </a:lnTo>
                  <a:lnTo>
                    <a:pt x="4359" y="4800"/>
                  </a:lnTo>
                  <a:lnTo>
                    <a:pt x="4359" y="4717"/>
                  </a:lnTo>
                  <a:lnTo>
                    <a:pt x="4331" y="4620"/>
                  </a:lnTo>
                  <a:lnTo>
                    <a:pt x="4359" y="4579"/>
                  </a:lnTo>
                  <a:lnTo>
                    <a:pt x="4386" y="4524"/>
                  </a:lnTo>
                  <a:lnTo>
                    <a:pt x="4414" y="4372"/>
                  </a:lnTo>
                  <a:lnTo>
                    <a:pt x="4469" y="4096"/>
                  </a:lnTo>
                  <a:lnTo>
                    <a:pt x="4510" y="4110"/>
                  </a:lnTo>
                  <a:lnTo>
                    <a:pt x="4552" y="4138"/>
                  </a:lnTo>
                  <a:lnTo>
                    <a:pt x="4593" y="4207"/>
                  </a:lnTo>
                  <a:lnTo>
                    <a:pt x="4634" y="4276"/>
                  </a:lnTo>
                  <a:lnTo>
                    <a:pt x="4662" y="4358"/>
                  </a:lnTo>
                  <a:lnTo>
                    <a:pt x="4689" y="4496"/>
                  </a:lnTo>
                  <a:lnTo>
                    <a:pt x="4703" y="4538"/>
                  </a:lnTo>
                  <a:lnTo>
                    <a:pt x="4717" y="4551"/>
                  </a:lnTo>
                  <a:lnTo>
                    <a:pt x="4731" y="4538"/>
                  </a:lnTo>
                  <a:lnTo>
                    <a:pt x="4841" y="4469"/>
                  </a:lnTo>
                  <a:lnTo>
                    <a:pt x="4952" y="4372"/>
                  </a:lnTo>
                  <a:lnTo>
                    <a:pt x="5048" y="4276"/>
                  </a:lnTo>
                  <a:lnTo>
                    <a:pt x="5145" y="4165"/>
                  </a:lnTo>
                  <a:lnTo>
                    <a:pt x="5227" y="4055"/>
                  </a:lnTo>
                  <a:lnTo>
                    <a:pt x="5310" y="3945"/>
                  </a:lnTo>
                  <a:lnTo>
                    <a:pt x="5379" y="3807"/>
                  </a:lnTo>
                  <a:lnTo>
                    <a:pt x="5434" y="3683"/>
                  </a:lnTo>
                  <a:lnTo>
                    <a:pt x="5489" y="3724"/>
                  </a:lnTo>
                  <a:lnTo>
                    <a:pt x="5558" y="3779"/>
                  </a:lnTo>
                  <a:lnTo>
                    <a:pt x="5600" y="3834"/>
                  </a:lnTo>
                  <a:lnTo>
                    <a:pt x="5641" y="3903"/>
                  </a:lnTo>
                  <a:lnTo>
                    <a:pt x="5696" y="4069"/>
                  </a:lnTo>
                  <a:lnTo>
                    <a:pt x="5738" y="4234"/>
                  </a:lnTo>
                  <a:lnTo>
                    <a:pt x="5793" y="4524"/>
                  </a:lnTo>
                  <a:lnTo>
                    <a:pt x="5807" y="4607"/>
                  </a:lnTo>
                  <a:lnTo>
                    <a:pt x="5820" y="4620"/>
                  </a:lnTo>
                  <a:lnTo>
                    <a:pt x="5834" y="4620"/>
                  </a:lnTo>
                  <a:lnTo>
                    <a:pt x="6096" y="4400"/>
                  </a:lnTo>
                  <a:lnTo>
                    <a:pt x="6234" y="4262"/>
                  </a:lnTo>
                  <a:lnTo>
                    <a:pt x="6358" y="4124"/>
                  </a:lnTo>
                  <a:lnTo>
                    <a:pt x="6469" y="3986"/>
                  </a:lnTo>
                  <a:lnTo>
                    <a:pt x="6551" y="3821"/>
                  </a:lnTo>
                  <a:lnTo>
                    <a:pt x="6620" y="3655"/>
                  </a:lnTo>
                  <a:lnTo>
                    <a:pt x="6634" y="3572"/>
                  </a:lnTo>
                  <a:lnTo>
                    <a:pt x="6648" y="3490"/>
                  </a:lnTo>
                  <a:lnTo>
                    <a:pt x="6731" y="3503"/>
                  </a:lnTo>
                  <a:lnTo>
                    <a:pt x="6800" y="3531"/>
                  </a:lnTo>
                  <a:lnTo>
                    <a:pt x="6882" y="3572"/>
                  </a:lnTo>
                  <a:lnTo>
                    <a:pt x="6965" y="3614"/>
                  </a:lnTo>
                  <a:lnTo>
                    <a:pt x="7103" y="3710"/>
                  </a:lnTo>
                  <a:lnTo>
                    <a:pt x="7241" y="3834"/>
                  </a:lnTo>
                  <a:lnTo>
                    <a:pt x="7434" y="4027"/>
                  </a:lnTo>
                  <a:lnTo>
                    <a:pt x="7503" y="4069"/>
                  </a:lnTo>
                  <a:lnTo>
                    <a:pt x="7517" y="4083"/>
                  </a:lnTo>
                  <a:lnTo>
                    <a:pt x="7517" y="4069"/>
                  </a:lnTo>
                  <a:lnTo>
                    <a:pt x="7544" y="3779"/>
                  </a:lnTo>
                  <a:lnTo>
                    <a:pt x="7544" y="3490"/>
                  </a:lnTo>
                  <a:lnTo>
                    <a:pt x="7544" y="3214"/>
                  </a:lnTo>
                  <a:lnTo>
                    <a:pt x="7530" y="2924"/>
                  </a:lnTo>
                  <a:lnTo>
                    <a:pt x="7489" y="2648"/>
                  </a:lnTo>
                  <a:lnTo>
                    <a:pt x="7434" y="2359"/>
                  </a:lnTo>
                  <a:lnTo>
                    <a:pt x="7365" y="2083"/>
                  </a:lnTo>
                  <a:lnTo>
                    <a:pt x="7268" y="1807"/>
                  </a:lnTo>
                  <a:lnTo>
                    <a:pt x="7172" y="1614"/>
                  </a:lnTo>
                  <a:lnTo>
                    <a:pt x="7075" y="1421"/>
                  </a:lnTo>
                  <a:lnTo>
                    <a:pt x="6951" y="1242"/>
                  </a:lnTo>
                  <a:lnTo>
                    <a:pt x="6827" y="1062"/>
                  </a:lnTo>
                  <a:lnTo>
                    <a:pt x="6551" y="718"/>
                  </a:lnTo>
                  <a:lnTo>
                    <a:pt x="6275" y="387"/>
                  </a:lnTo>
                  <a:lnTo>
                    <a:pt x="6262" y="387"/>
                  </a:lnTo>
                  <a:lnTo>
                    <a:pt x="6248" y="428"/>
                  </a:lnTo>
                  <a:lnTo>
                    <a:pt x="6220" y="566"/>
                  </a:lnTo>
                  <a:lnTo>
                    <a:pt x="6193" y="800"/>
                  </a:lnTo>
                  <a:lnTo>
                    <a:pt x="6151" y="1090"/>
                  </a:lnTo>
                  <a:lnTo>
                    <a:pt x="6096" y="1393"/>
                  </a:lnTo>
                  <a:lnTo>
                    <a:pt x="6055" y="1545"/>
                  </a:lnTo>
                  <a:lnTo>
                    <a:pt x="6000" y="1683"/>
                  </a:lnTo>
                  <a:lnTo>
                    <a:pt x="5931" y="1821"/>
                  </a:lnTo>
                  <a:lnTo>
                    <a:pt x="5862" y="1931"/>
                  </a:lnTo>
                  <a:lnTo>
                    <a:pt x="5779" y="2028"/>
                  </a:lnTo>
                  <a:lnTo>
                    <a:pt x="5669" y="2097"/>
                  </a:lnTo>
                  <a:lnTo>
                    <a:pt x="5531" y="2152"/>
                  </a:lnTo>
                  <a:lnTo>
                    <a:pt x="5365" y="2207"/>
                  </a:lnTo>
                  <a:lnTo>
                    <a:pt x="5200" y="2262"/>
                  </a:lnTo>
                  <a:lnTo>
                    <a:pt x="5020" y="2290"/>
                  </a:lnTo>
                  <a:lnTo>
                    <a:pt x="4841" y="2304"/>
                  </a:lnTo>
                  <a:lnTo>
                    <a:pt x="4662" y="2290"/>
                  </a:lnTo>
                  <a:lnTo>
                    <a:pt x="4496" y="2262"/>
                  </a:lnTo>
                  <a:lnTo>
                    <a:pt x="4331" y="2207"/>
                  </a:lnTo>
                  <a:lnTo>
                    <a:pt x="4372" y="2179"/>
                  </a:lnTo>
                  <a:lnTo>
                    <a:pt x="4496" y="2124"/>
                  </a:lnTo>
                  <a:lnTo>
                    <a:pt x="4593" y="2041"/>
                  </a:lnTo>
                  <a:lnTo>
                    <a:pt x="4689" y="1945"/>
                  </a:lnTo>
                  <a:lnTo>
                    <a:pt x="4758" y="1821"/>
                  </a:lnTo>
                  <a:lnTo>
                    <a:pt x="4814" y="1697"/>
                  </a:lnTo>
                  <a:lnTo>
                    <a:pt x="4855" y="1545"/>
                  </a:lnTo>
                  <a:lnTo>
                    <a:pt x="4896" y="1393"/>
                  </a:lnTo>
                  <a:lnTo>
                    <a:pt x="4910" y="1228"/>
                  </a:lnTo>
                  <a:lnTo>
                    <a:pt x="4938" y="911"/>
                  </a:lnTo>
                  <a:lnTo>
                    <a:pt x="4924" y="607"/>
                  </a:lnTo>
                  <a:lnTo>
                    <a:pt x="4924" y="345"/>
                  </a:lnTo>
                  <a:lnTo>
                    <a:pt x="4924" y="166"/>
                  </a:lnTo>
                  <a:lnTo>
                    <a:pt x="4924" y="111"/>
                  </a:lnTo>
                  <a:lnTo>
                    <a:pt x="4896" y="83"/>
                  </a:lnTo>
                  <a:lnTo>
                    <a:pt x="4869" y="56"/>
                  </a:lnTo>
                  <a:lnTo>
                    <a:pt x="4800" y="56"/>
                  </a:lnTo>
                  <a:lnTo>
                    <a:pt x="4758" y="69"/>
                  </a:lnTo>
                  <a:lnTo>
                    <a:pt x="4717" y="97"/>
                  </a:lnTo>
                  <a:lnTo>
                    <a:pt x="4676" y="125"/>
                  </a:lnTo>
                  <a:lnTo>
                    <a:pt x="4579" y="262"/>
                  </a:lnTo>
                  <a:lnTo>
                    <a:pt x="4496" y="400"/>
                  </a:lnTo>
                  <a:lnTo>
                    <a:pt x="4345" y="704"/>
                  </a:lnTo>
                  <a:lnTo>
                    <a:pt x="4248" y="690"/>
                  </a:lnTo>
                  <a:lnTo>
                    <a:pt x="4000" y="635"/>
                  </a:lnTo>
                  <a:lnTo>
                    <a:pt x="3724" y="607"/>
                  </a:lnTo>
                  <a:lnTo>
                    <a:pt x="3462" y="607"/>
                  </a:lnTo>
                  <a:lnTo>
                    <a:pt x="3324" y="621"/>
                  </a:lnTo>
                  <a:lnTo>
                    <a:pt x="3200" y="635"/>
                  </a:lnTo>
                  <a:lnTo>
                    <a:pt x="3131" y="428"/>
                  </a:lnTo>
                  <a:lnTo>
                    <a:pt x="3062" y="304"/>
                  </a:lnTo>
                  <a:lnTo>
                    <a:pt x="2993" y="193"/>
                  </a:lnTo>
                  <a:lnTo>
                    <a:pt x="2869" y="56"/>
                  </a:lnTo>
                  <a:lnTo>
                    <a:pt x="2841" y="28"/>
                  </a:lnTo>
                  <a:lnTo>
                    <a:pt x="2814" y="14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2299175" y="2426875"/>
              <a:ext cx="52425" cy="45175"/>
            </a:xfrm>
            <a:custGeom>
              <a:avLst/>
              <a:gdLst/>
              <a:ahLst/>
              <a:cxnLst/>
              <a:rect l="0" t="0" r="0" b="0"/>
              <a:pathLst>
                <a:path w="2097" h="1807" extrusionOk="0">
                  <a:moveTo>
                    <a:pt x="1242" y="0"/>
                  </a:moveTo>
                  <a:lnTo>
                    <a:pt x="1256" y="41"/>
                  </a:lnTo>
                  <a:lnTo>
                    <a:pt x="1325" y="179"/>
                  </a:lnTo>
                  <a:lnTo>
                    <a:pt x="1352" y="262"/>
                  </a:lnTo>
                  <a:lnTo>
                    <a:pt x="1366" y="345"/>
                  </a:lnTo>
                  <a:lnTo>
                    <a:pt x="1366" y="428"/>
                  </a:lnTo>
                  <a:lnTo>
                    <a:pt x="1352" y="497"/>
                  </a:lnTo>
                  <a:lnTo>
                    <a:pt x="1297" y="566"/>
                  </a:lnTo>
                  <a:lnTo>
                    <a:pt x="1228" y="634"/>
                  </a:lnTo>
                  <a:lnTo>
                    <a:pt x="1132" y="690"/>
                  </a:lnTo>
                  <a:lnTo>
                    <a:pt x="1049" y="717"/>
                  </a:lnTo>
                  <a:lnTo>
                    <a:pt x="1076" y="676"/>
                  </a:lnTo>
                  <a:lnTo>
                    <a:pt x="1090" y="648"/>
                  </a:lnTo>
                  <a:lnTo>
                    <a:pt x="1090" y="566"/>
                  </a:lnTo>
                  <a:lnTo>
                    <a:pt x="1076" y="483"/>
                  </a:lnTo>
                  <a:lnTo>
                    <a:pt x="1035" y="400"/>
                  </a:lnTo>
                  <a:lnTo>
                    <a:pt x="952" y="248"/>
                  </a:lnTo>
                  <a:lnTo>
                    <a:pt x="883" y="138"/>
                  </a:lnTo>
                  <a:lnTo>
                    <a:pt x="870" y="124"/>
                  </a:lnTo>
                  <a:lnTo>
                    <a:pt x="842" y="124"/>
                  </a:lnTo>
                  <a:lnTo>
                    <a:pt x="828" y="138"/>
                  </a:lnTo>
                  <a:lnTo>
                    <a:pt x="814" y="166"/>
                  </a:lnTo>
                  <a:lnTo>
                    <a:pt x="814" y="262"/>
                  </a:lnTo>
                  <a:lnTo>
                    <a:pt x="828" y="359"/>
                  </a:lnTo>
                  <a:lnTo>
                    <a:pt x="801" y="372"/>
                  </a:lnTo>
                  <a:lnTo>
                    <a:pt x="663" y="428"/>
                  </a:lnTo>
                  <a:lnTo>
                    <a:pt x="594" y="469"/>
                  </a:lnTo>
                  <a:lnTo>
                    <a:pt x="539" y="510"/>
                  </a:lnTo>
                  <a:lnTo>
                    <a:pt x="456" y="441"/>
                  </a:lnTo>
                  <a:lnTo>
                    <a:pt x="373" y="414"/>
                  </a:lnTo>
                  <a:lnTo>
                    <a:pt x="346" y="414"/>
                  </a:lnTo>
                  <a:lnTo>
                    <a:pt x="332" y="428"/>
                  </a:lnTo>
                  <a:lnTo>
                    <a:pt x="318" y="441"/>
                  </a:lnTo>
                  <a:lnTo>
                    <a:pt x="332" y="455"/>
                  </a:lnTo>
                  <a:lnTo>
                    <a:pt x="387" y="552"/>
                  </a:lnTo>
                  <a:lnTo>
                    <a:pt x="442" y="648"/>
                  </a:lnTo>
                  <a:lnTo>
                    <a:pt x="497" y="745"/>
                  </a:lnTo>
                  <a:lnTo>
                    <a:pt x="552" y="800"/>
                  </a:lnTo>
                  <a:lnTo>
                    <a:pt x="594" y="841"/>
                  </a:lnTo>
                  <a:lnTo>
                    <a:pt x="649" y="869"/>
                  </a:lnTo>
                  <a:lnTo>
                    <a:pt x="718" y="883"/>
                  </a:lnTo>
                  <a:lnTo>
                    <a:pt x="773" y="883"/>
                  </a:lnTo>
                  <a:lnTo>
                    <a:pt x="704" y="952"/>
                  </a:lnTo>
                  <a:lnTo>
                    <a:pt x="621" y="1007"/>
                  </a:lnTo>
                  <a:lnTo>
                    <a:pt x="525" y="1048"/>
                  </a:lnTo>
                  <a:lnTo>
                    <a:pt x="428" y="1062"/>
                  </a:lnTo>
                  <a:lnTo>
                    <a:pt x="359" y="1048"/>
                  </a:lnTo>
                  <a:lnTo>
                    <a:pt x="290" y="1007"/>
                  </a:lnTo>
                  <a:lnTo>
                    <a:pt x="221" y="952"/>
                  </a:lnTo>
                  <a:lnTo>
                    <a:pt x="166" y="883"/>
                  </a:lnTo>
                  <a:lnTo>
                    <a:pt x="70" y="772"/>
                  </a:lnTo>
                  <a:lnTo>
                    <a:pt x="42" y="745"/>
                  </a:lnTo>
                  <a:lnTo>
                    <a:pt x="28" y="731"/>
                  </a:lnTo>
                  <a:lnTo>
                    <a:pt x="1" y="979"/>
                  </a:lnTo>
                  <a:lnTo>
                    <a:pt x="1" y="1103"/>
                  </a:lnTo>
                  <a:lnTo>
                    <a:pt x="1" y="1227"/>
                  </a:lnTo>
                  <a:lnTo>
                    <a:pt x="42" y="1379"/>
                  </a:lnTo>
                  <a:lnTo>
                    <a:pt x="111" y="1531"/>
                  </a:lnTo>
                  <a:lnTo>
                    <a:pt x="180" y="1683"/>
                  </a:lnTo>
                  <a:lnTo>
                    <a:pt x="277" y="1807"/>
                  </a:lnTo>
                  <a:lnTo>
                    <a:pt x="290" y="1807"/>
                  </a:lnTo>
                  <a:lnTo>
                    <a:pt x="290" y="1793"/>
                  </a:lnTo>
                  <a:lnTo>
                    <a:pt x="304" y="1710"/>
                  </a:lnTo>
                  <a:lnTo>
                    <a:pt x="346" y="1614"/>
                  </a:lnTo>
                  <a:lnTo>
                    <a:pt x="373" y="1572"/>
                  </a:lnTo>
                  <a:lnTo>
                    <a:pt x="401" y="1545"/>
                  </a:lnTo>
                  <a:lnTo>
                    <a:pt x="442" y="1572"/>
                  </a:lnTo>
                  <a:lnTo>
                    <a:pt x="470" y="1614"/>
                  </a:lnTo>
                  <a:lnTo>
                    <a:pt x="566" y="1655"/>
                  </a:lnTo>
                  <a:lnTo>
                    <a:pt x="677" y="1683"/>
                  </a:lnTo>
                  <a:lnTo>
                    <a:pt x="773" y="1696"/>
                  </a:lnTo>
                  <a:lnTo>
                    <a:pt x="773" y="1683"/>
                  </a:lnTo>
                  <a:lnTo>
                    <a:pt x="773" y="1669"/>
                  </a:lnTo>
                  <a:lnTo>
                    <a:pt x="745" y="1600"/>
                  </a:lnTo>
                  <a:lnTo>
                    <a:pt x="718" y="1503"/>
                  </a:lnTo>
                  <a:lnTo>
                    <a:pt x="718" y="1448"/>
                  </a:lnTo>
                  <a:lnTo>
                    <a:pt x="732" y="1407"/>
                  </a:lnTo>
                  <a:lnTo>
                    <a:pt x="801" y="1448"/>
                  </a:lnTo>
                  <a:lnTo>
                    <a:pt x="870" y="1490"/>
                  </a:lnTo>
                  <a:lnTo>
                    <a:pt x="952" y="1503"/>
                  </a:lnTo>
                  <a:lnTo>
                    <a:pt x="1021" y="1517"/>
                  </a:lnTo>
                  <a:lnTo>
                    <a:pt x="1035" y="1503"/>
                  </a:lnTo>
                  <a:lnTo>
                    <a:pt x="1035" y="1490"/>
                  </a:lnTo>
                  <a:lnTo>
                    <a:pt x="1035" y="1448"/>
                  </a:lnTo>
                  <a:lnTo>
                    <a:pt x="1035" y="1393"/>
                  </a:lnTo>
                  <a:lnTo>
                    <a:pt x="1035" y="1365"/>
                  </a:lnTo>
                  <a:lnTo>
                    <a:pt x="1049" y="1338"/>
                  </a:lnTo>
                  <a:lnTo>
                    <a:pt x="1104" y="1393"/>
                  </a:lnTo>
                  <a:lnTo>
                    <a:pt x="1201" y="1462"/>
                  </a:lnTo>
                  <a:lnTo>
                    <a:pt x="1297" y="1531"/>
                  </a:lnTo>
                  <a:lnTo>
                    <a:pt x="1338" y="1545"/>
                  </a:lnTo>
                  <a:lnTo>
                    <a:pt x="1366" y="1545"/>
                  </a:lnTo>
                  <a:lnTo>
                    <a:pt x="1380" y="1517"/>
                  </a:lnTo>
                  <a:lnTo>
                    <a:pt x="1380" y="1476"/>
                  </a:lnTo>
                  <a:lnTo>
                    <a:pt x="1380" y="1352"/>
                  </a:lnTo>
                  <a:lnTo>
                    <a:pt x="1352" y="1159"/>
                  </a:lnTo>
                  <a:lnTo>
                    <a:pt x="1407" y="1159"/>
                  </a:lnTo>
                  <a:lnTo>
                    <a:pt x="1449" y="1200"/>
                  </a:lnTo>
                  <a:lnTo>
                    <a:pt x="1476" y="1227"/>
                  </a:lnTo>
                  <a:lnTo>
                    <a:pt x="1490" y="1227"/>
                  </a:lnTo>
                  <a:lnTo>
                    <a:pt x="1518" y="1159"/>
                  </a:lnTo>
                  <a:lnTo>
                    <a:pt x="1532" y="1076"/>
                  </a:lnTo>
                  <a:lnTo>
                    <a:pt x="1532" y="993"/>
                  </a:lnTo>
                  <a:lnTo>
                    <a:pt x="1532" y="910"/>
                  </a:lnTo>
                  <a:lnTo>
                    <a:pt x="1573" y="924"/>
                  </a:lnTo>
                  <a:lnTo>
                    <a:pt x="1614" y="938"/>
                  </a:lnTo>
                  <a:lnTo>
                    <a:pt x="1683" y="1007"/>
                  </a:lnTo>
                  <a:lnTo>
                    <a:pt x="1738" y="1062"/>
                  </a:lnTo>
                  <a:lnTo>
                    <a:pt x="1752" y="1076"/>
                  </a:lnTo>
                  <a:lnTo>
                    <a:pt x="1766" y="1076"/>
                  </a:lnTo>
                  <a:lnTo>
                    <a:pt x="1794" y="993"/>
                  </a:lnTo>
                  <a:lnTo>
                    <a:pt x="1821" y="883"/>
                  </a:lnTo>
                  <a:lnTo>
                    <a:pt x="1821" y="786"/>
                  </a:lnTo>
                  <a:lnTo>
                    <a:pt x="1807" y="731"/>
                  </a:lnTo>
                  <a:lnTo>
                    <a:pt x="1794" y="690"/>
                  </a:lnTo>
                  <a:lnTo>
                    <a:pt x="1835" y="676"/>
                  </a:lnTo>
                  <a:lnTo>
                    <a:pt x="1890" y="676"/>
                  </a:lnTo>
                  <a:lnTo>
                    <a:pt x="1987" y="690"/>
                  </a:lnTo>
                  <a:lnTo>
                    <a:pt x="2069" y="703"/>
                  </a:lnTo>
                  <a:lnTo>
                    <a:pt x="2097" y="703"/>
                  </a:lnTo>
                  <a:lnTo>
                    <a:pt x="2014" y="552"/>
                  </a:lnTo>
                  <a:lnTo>
                    <a:pt x="1918" y="428"/>
                  </a:lnTo>
                  <a:lnTo>
                    <a:pt x="1821" y="303"/>
                  </a:lnTo>
                  <a:lnTo>
                    <a:pt x="1697" y="193"/>
                  </a:lnTo>
                  <a:lnTo>
                    <a:pt x="1587" y="124"/>
                  </a:lnTo>
                  <a:lnTo>
                    <a:pt x="1476" y="69"/>
                  </a:lnTo>
                  <a:lnTo>
                    <a:pt x="1242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2141625" y="2652700"/>
              <a:ext cx="57250" cy="45525"/>
            </a:xfrm>
            <a:custGeom>
              <a:avLst/>
              <a:gdLst/>
              <a:ahLst/>
              <a:cxnLst/>
              <a:rect l="0" t="0" r="0" b="0"/>
              <a:pathLst>
                <a:path w="2290" h="1821" extrusionOk="0">
                  <a:moveTo>
                    <a:pt x="814" y="0"/>
                  </a:moveTo>
                  <a:lnTo>
                    <a:pt x="579" y="124"/>
                  </a:lnTo>
                  <a:lnTo>
                    <a:pt x="455" y="193"/>
                  </a:lnTo>
                  <a:lnTo>
                    <a:pt x="359" y="276"/>
                  </a:lnTo>
                  <a:lnTo>
                    <a:pt x="235" y="400"/>
                  </a:lnTo>
                  <a:lnTo>
                    <a:pt x="138" y="552"/>
                  </a:lnTo>
                  <a:lnTo>
                    <a:pt x="69" y="704"/>
                  </a:lnTo>
                  <a:lnTo>
                    <a:pt x="0" y="855"/>
                  </a:lnTo>
                  <a:lnTo>
                    <a:pt x="0" y="869"/>
                  </a:lnTo>
                  <a:lnTo>
                    <a:pt x="28" y="855"/>
                  </a:lnTo>
                  <a:lnTo>
                    <a:pt x="97" y="828"/>
                  </a:lnTo>
                  <a:lnTo>
                    <a:pt x="207" y="800"/>
                  </a:lnTo>
                  <a:lnTo>
                    <a:pt x="262" y="800"/>
                  </a:lnTo>
                  <a:lnTo>
                    <a:pt x="317" y="814"/>
                  </a:lnTo>
                  <a:lnTo>
                    <a:pt x="304" y="869"/>
                  </a:lnTo>
                  <a:lnTo>
                    <a:pt x="290" y="924"/>
                  </a:lnTo>
                  <a:lnTo>
                    <a:pt x="317" y="1021"/>
                  </a:lnTo>
                  <a:lnTo>
                    <a:pt x="345" y="1131"/>
                  </a:lnTo>
                  <a:lnTo>
                    <a:pt x="386" y="1228"/>
                  </a:lnTo>
                  <a:lnTo>
                    <a:pt x="400" y="1228"/>
                  </a:lnTo>
                  <a:lnTo>
                    <a:pt x="414" y="1214"/>
                  </a:lnTo>
                  <a:lnTo>
                    <a:pt x="469" y="1145"/>
                  </a:lnTo>
                  <a:lnTo>
                    <a:pt x="538" y="1076"/>
                  </a:lnTo>
                  <a:lnTo>
                    <a:pt x="579" y="1048"/>
                  </a:lnTo>
                  <a:lnTo>
                    <a:pt x="621" y="1021"/>
                  </a:lnTo>
                  <a:lnTo>
                    <a:pt x="621" y="1103"/>
                  </a:lnTo>
                  <a:lnTo>
                    <a:pt x="635" y="1200"/>
                  </a:lnTo>
                  <a:lnTo>
                    <a:pt x="662" y="1283"/>
                  </a:lnTo>
                  <a:lnTo>
                    <a:pt x="704" y="1352"/>
                  </a:lnTo>
                  <a:lnTo>
                    <a:pt x="731" y="1352"/>
                  </a:lnTo>
                  <a:lnTo>
                    <a:pt x="773" y="1310"/>
                  </a:lnTo>
                  <a:lnTo>
                    <a:pt x="814" y="1283"/>
                  </a:lnTo>
                  <a:lnTo>
                    <a:pt x="841" y="1269"/>
                  </a:lnTo>
                  <a:lnTo>
                    <a:pt x="869" y="1269"/>
                  </a:lnTo>
                  <a:lnTo>
                    <a:pt x="855" y="1352"/>
                  </a:lnTo>
                  <a:lnTo>
                    <a:pt x="855" y="1490"/>
                  </a:lnTo>
                  <a:lnTo>
                    <a:pt x="855" y="1614"/>
                  </a:lnTo>
                  <a:lnTo>
                    <a:pt x="869" y="1655"/>
                  </a:lnTo>
                  <a:lnTo>
                    <a:pt x="883" y="1669"/>
                  </a:lnTo>
                  <a:lnTo>
                    <a:pt x="910" y="1669"/>
                  </a:lnTo>
                  <a:lnTo>
                    <a:pt x="952" y="1655"/>
                  </a:lnTo>
                  <a:lnTo>
                    <a:pt x="1062" y="1572"/>
                  </a:lnTo>
                  <a:lnTo>
                    <a:pt x="1214" y="1434"/>
                  </a:lnTo>
                  <a:lnTo>
                    <a:pt x="1241" y="1462"/>
                  </a:lnTo>
                  <a:lnTo>
                    <a:pt x="1241" y="1490"/>
                  </a:lnTo>
                  <a:lnTo>
                    <a:pt x="1241" y="1531"/>
                  </a:lnTo>
                  <a:lnTo>
                    <a:pt x="1228" y="1572"/>
                  </a:lnTo>
                  <a:lnTo>
                    <a:pt x="1228" y="1586"/>
                  </a:lnTo>
                  <a:lnTo>
                    <a:pt x="1228" y="1600"/>
                  </a:lnTo>
                  <a:lnTo>
                    <a:pt x="1310" y="1572"/>
                  </a:lnTo>
                  <a:lnTo>
                    <a:pt x="1393" y="1545"/>
                  </a:lnTo>
                  <a:lnTo>
                    <a:pt x="1476" y="1503"/>
                  </a:lnTo>
                  <a:lnTo>
                    <a:pt x="1545" y="1448"/>
                  </a:lnTo>
                  <a:lnTo>
                    <a:pt x="1559" y="1490"/>
                  </a:lnTo>
                  <a:lnTo>
                    <a:pt x="1572" y="1531"/>
                  </a:lnTo>
                  <a:lnTo>
                    <a:pt x="1559" y="1641"/>
                  </a:lnTo>
                  <a:lnTo>
                    <a:pt x="1531" y="1724"/>
                  </a:lnTo>
                  <a:lnTo>
                    <a:pt x="1531" y="1752"/>
                  </a:lnTo>
                  <a:lnTo>
                    <a:pt x="1628" y="1724"/>
                  </a:lnTo>
                  <a:lnTo>
                    <a:pt x="1738" y="1683"/>
                  </a:lnTo>
                  <a:lnTo>
                    <a:pt x="1834" y="1628"/>
                  </a:lnTo>
                  <a:lnTo>
                    <a:pt x="1862" y="1600"/>
                  </a:lnTo>
                  <a:lnTo>
                    <a:pt x="1903" y="1545"/>
                  </a:lnTo>
                  <a:lnTo>
                    <a:pt x="1931" y="1586"/>
                  </a:lnTo>
                  <a:lnTo>
                    <a:pt x="1972" y="1628"/>
                  </a:lnTo>
                  <a:lnTo>
                    <a:pt x="2014" y="1724"/>
                  </a:lnTo>
                  <a:lnTo>
                    <a:pt x="2055" y="1793"/>
                  </a:lnTo>
                  <a:lnTo>
                    <a:pt x="2055" y="1821"/>
                  </a:lnTo>
                  <a:lnTo>
                    <a:pt x="2069" y="1821"/>
                  </a:lnTo>
                  <a:lnTo>
                    <a:pt x="2152" y="1669"/>
                  </a:lnTo>
                  <a:lnTo>
                    <a:pt x="2207" y="1503"/>
                  </a:lnTo>
                  <a:lnTo>
                    <a:pt x="2262" y="1338"/>
                  </a:lnTo>
                  <a:lnTo>
                    <a:pt x="2290" y="1172"/>
                  </a:lnTo>
                  <a:lnTo>
                    <a:pt x="2276" y="1034"/>
                  </a:lnTo>
                  <a:lnTo>
                    <a:pt x="2262" y="910"/>
                  </a:lnTo>
                  <a:lnTo>
                    <a:pt x="2193" y="648"/>
                  </a:lnTo>
                  <a:lnTo>
                    <a:pt x="2179" y="648"/>
                  </a:lnTo>
                  <a:lnTo>
                    <a:pt x="2152" y="690"/>
                  </a:lnTo>
                  <a:lnTo>
                    <a:pt x="2069" y="828"/>
                  </a:lnTo>
                  <a:lnTo>
                    <a:pt x="2014" y="897"/>
                  </a:lnTo>
                  <a:lnTo>
                    <a:pt x="1945" y="966"/>
                  </a:lnTo>
                  <a:lnTo>
                    <a:pt x="1876" y="1021"/>
                  </a:lnTo>
                  <a:lnTo>
                    <a:pt x="1848" y="1034"/>
                  </a:lnTo>
                  <a:lnTo>
                    <a:pt x="1710" y="1034"/>
                  </a:lnTo>
                  <a:lnTo>
                    <a:pt x="1600" y="1007"/>
                  </a:lnTo>
                  <a:lnTo>
                    <a:pt x="1503" y="966"/>
                  </a:lnTo>
                  <a:lnTo>
                    <a:pt x="1462" y="938"/>
                  </a:lnTo>
                  <a:lnTo>
                    <a:pt x="1421" y="897"/>
                  </a:lnTo>
                  <a:lnTo>
                    <a:pt x="1517" y="897"/>
                  </a:lnTo>
                  <a:lnTo>
                    <a:pt x="1586" y="855"/>
                  </a:lnTo>
                  <a:lnTo>
                    <a:pt x="1655" y="786"/>
                  </a:lnTo>
                  <a:lnTo>
                    <a:pt x="1710" y="704"/>
                  </a:lnTo>
                  <a:lnTo>
                    <a:pt x="1793" y="538"/>
                  </a:lnTo>
                  <a:lnTo>
                    <a:pt x="1848" y="414"/>
                  </a:lnTo>
                  <a:lnTo>
                    <a:pt x="1848" y="386"/>
                  </a:lnTo>
                  <a:lnTo>
                    <a:pt x="1834" y="373"/>
                  </a:lnTo>
                  <a:lnTo>
                    <a:pt x="1821" y="359"/>
                  </a:lnTo>
                  <a:lnTo>
                    <a:pt x="1779" y="373"/>
                  </a:lnTo>
                  <a:lnTo>
                    <a:pt x="1697" y="428"/>
                  </a:lnTo>
                  <a:lnTo>
                    <a:pt x="1614" y="483"/>
                  </a:lnTo>
                  <a:lnTo>
                    <a:pt x="1600" y="469"/>
                  </a:lnTo>
                  <a:lnTo>
                    <a:pt x="1462" y="386"/>
                  </a:lnTo>
                  <a:lnTo>
                    <a:pt x="1393" y="345"/>
                  </a:lnTo>
                  <a:lnTo>
                    <a:pt x="1310" y="317"/>
                  </a:lnTo>
                  <a:lnTo>
                    <a:pt x="1324" y="207"/>
                  </a:lnTo>
                  <a:lnTo>
                    <a:pt x="1297" y="124"/>
                  </a:lnTo>
                  <a:lnTo>
                    <a:pt x="1283" y="97"/>
                  </a:lnTo>
                  <a:lnTo>
                    <a:pt x="1269" y="83"/>
                  </a:lnTo>
                  <a:lnTo>
                    <a:pt x="1241" y="97"/>
                  </a:lnTo>
                  <a:lnTo>
                    <a:pt x="1228" y="110"/>
                  </a:lnTo>
                  <a:lnTo>
                    <a:pt x="1186" y="207"/>
                  </a:lnTo>
                  <a:lnTo>
                    <a:pt x="1131" y="317"/>
                  </a:lnTo>
                  <a:lnTo>
                    <a:pt x="1076" y="414"/>
                  </a:lnTo>
                  <a:lnTo>
                    <a:pt x="1062" y="510"/>
                  </a:lnTo>
                  <a:lnTo>
                    <a:pt x="1062" y="579"/>
                  </a:lnTo>
                  <a:lnTo>
                    <a:pt x="1062" y="635"/>
                  </a:lnTo>
                  <a:lnTo>
                    <a:pt x="1090" y="704"/>
                  </a:lnTo>
                  <a:lnTo>
                    <a:pt x="1117" y="759"/>
                  </a:lnTo>
                  <a:lnTo>
                    <a:pt x="1062" y="745"/>
                  </a:lnTo>
                  <a:lnTo>
                    <a:pt x="1007" y="731"/>
                  </a:lnTo>
                  <a:lnTo>
                    <a:pt x="910" y="690"/>
                  </a:lnTo>
                  <a:lnTo>
                    <a:pt x="828" y="621"/>
                  </a:lnTo>
                  <a:lnTo>
                    <a:pt x="759" y="552"/>
                  </a:lnTo>
                  <a:lnTo>
                    <a:pt x="745" y="524"/>
                  </a:lnTo>
                  <a:lnTo>
                    <a:pt x="731" y="483"/>
                  </a:lnTo>
                  <a:lnTo>
                    <a:pt x="717" y="400"/>
                  </a:lnTo>
                  <a:lnTo>
                    <a:pt x="731" y="304"/>
                  </a:lnTo>
                  <a:lnTo>
                    <a:pt x="759" y="221"/>
                  </a:lnTo>
                  <a:lnTo>
                    <a:pt x="800" y="69"/>
                  </a:lnTo>
                  <a:lnTo>
                    <a:pt x="814" y="14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2" name="Shape 462"/>
          <p:cNvGrpSpPr/>
          <p:nvPr/>
        </p:nvGrpSpPr>
        <p:grpSpPr>
          <a:xfrm rot="-665517">
            <a:off x="7928660" y="323692"/>
            <a:ext cx="945115" cy="1443409"/>
            <a:chOff x="2114725" y="2426875"/>
            <a:chExt cx="236875" cy="271350"/>
          </a:xfrm>
        </p:grpSpPr>
        <p:sp>
          <p:nvSpPr>
            <p:cNvPr id="463" name="Shape 463"/>
            <p:cNvSpPr/>
            <p:nvPr/>
          </p:nvSpPr>
          <p:spPr>
            <a:xfrm>
              <a:off x="2114725" y="2482375"/>
              <a:ext cx="188625" cy="125875"/>
            </a:xfrm>
            <a:custGeom>
              <a:avLst/>
              <a:gdLst/>
              <a:ahLst/>
              <a:cxnLst/>
              <a:rect l="0" t="0" r="0" b="0"/>
              <a:pathLst>
                <a:path w="7545" h="5035" extrusionOk="0">
                  <a:moveTo>
                    <a:pt x="3200" y="1352"/>
                  </a:moveTo>
                  <a:lnTo>
                    <a:pt x="3269" y="1366"/>
                  </a:lnTo>
                  <a:lnTo>
                    <a:pt x="3324" y="1393"/>
                  </a:lnTo>
                  <a:lnTo>
                    <a:pt x="3407" y="1448"/>
                  </a:lnTo>
                  <a:lnTo>
                    <a:pt x="3462" y="1517"/>
                  </a:lnTo>
                  <a:lnTo>
                    <a:pt x="3503" y="1586"/>
                  </a:lnTo>
                  <a:lnTo>
                    <a:pt x="3517" y="1655"/>
                  </a:lnTo>
                  <a:lnTo>
                    <a:pt x="3531" y="1724"/>
                  </a:lnTo>
                  <a:lnTo>
                    <a:pt x="3448" y="1724"/>
                  </a:lnTo>
                  <a:lnTo>
                    <a:pt x="3379" y="1711"/>
                  </a:lnTo>
                  <a:lnTo>
                    <a:pt x="3310" y="1697"/>
                  </a:lnTo>
                  <a:lnTo>
                    <a:pt x="3255" y="1669"/>
                  </a:lnTo>
                  <a:lnTo>
                    <a:pt x="3172" y="1614"/>
                  </a:lnTo>
                  <a:lnTo>
                    <a:pt x="3104" y="1545"/>
                  </a:lnTo>
                  <a:lnTo>
                    <a:pt x="3076" y="1476"/>
                  </a:lnTo>
                  <a:lnTo>
                    <a:pt x="3062" y="1407"/>
                  </a:lnTo>
                  <a:lnTo>
                    <a:pt x="3048" y="1352"/>
                  </a:lnTo>
                  <a:close/>
                  <a:moveTo>
                    <a:pt x="4565" y="1352"/>
                  </a:moveTo>
                  <a:lnTo>
                    <a:pt x="4552" y="1407"/>
                  </a:lnTo>
                  <a:lnTo>
                    <a:pt x="4538" y="1476"/>
                  </a:lnTo>
                  <a:lnTo>
                    <a:pt x="4496" y="1545"/>
                  </a:lnTo>
                  <a:lnTo>
                    <a:pt x="4441" y="1614"/>
                  </a:lnTo>
                  <a:lnTo>
                    <a:pt x="4359" y="1669"/>
                  </a:lnTo>
                  <a:lnTo>
                    <a:pt x="4303" y="1697"/>
                  </a:lnTo>
                  <a:lnTo>
                    <a:pt x="4234" y="1711"/>
                  </a:lnTo>
                  <a:lnTo>
                    <a:pt x="4165" y="1724"/>
                  </a:lnTo>
                  <a:lnTo>
                    <a:pt x="4083" y="1724"/>
                  </a:lnTo>
                  <a:lnTo>
                    <a:pt x="4096" y="1655"/>
                  </a:lnTo>
                  <a:lnTo>
                    <a:pt x="4110" y="1586"/>
                  </a:lnTo>
                  <a:lnTo>
                    <a:pt x="4152" y="1517"/>
                  </a:lnTo>
                  <a:lnTo>
                    <a:pt x="4207" y="1448"/>
                  </a:lnTo>
                  <a:lnTo>
                    <a:pt x="4290" y="1393"/>
                  </a:lnTo>
                  <a:lnTo>
                    <a:pt x="4345" y="1366"/>
                  </a:lnTo>
                  <a:lnTo>
                    <a:pt x="4414" y="1352"/>
                  </a:lnTo>
                  <a:close/>
                  <a:moveTo>
                    <a:pt x="2745" y="0"/>
                  </a:moveTo>
                  <a:lnTo>
                    <a:pt x="2717" y="14"/>
                  </a:lnTo>
                  <a:lnTo>
                    <a:pt x="2690" y="42"/>
                  </a:lnTo>
                  <a:lnTo>
                    <a:pt x="2676" y="69"/>
                  </a:lnTo>
                  <a:lnTo>
                    <a:pt x="2662" y="111"/>
                  </a:lnTo>
                  <a:lnTo>
                    <a:pt x="2676" y="276"/>
                  </a:lnTo>
                  <a:lnTo>
                    <a:pt x="2662" y="456"/>
                  </a:lnTo>
                  <a:lnTo>
                    <a:pt x="2648" y="855"/>
                  </a:lnTo>
                  <a:lnTo>
                    <a:pt x="2635" y="1062"/>
                  </a:lnTo>
                  <a:lnTo>
                    <a:pt x="2648" y="1242"/>
                  </a:lnTo>
                  <a:lnTo>
                    <a:pt x="2662" y="1407"/>
                  </a:lnTo>
                  <a:lnTo>
                    <a:pt x="2704" y="1559"/>
                  </a:lnTo>
                  <a:lnTo>
                    <a:pt x="2786" y="1738"/>
                  </a:lnTo>
                  <a:lnTo>
                    <a:pt x="2897" y="1917"/>
                  </a:lnTo>
                  <a:lnTo>
                    <a:pt x="3048" y="2069"/>
                  </a:lnTo>
                  <a:lnTo>
                    <a:pt x="3131" y="2138"/>
                  </a:lnTo>
                  <a:lnTo>
                    <a:pt x="3214" y="2207"/>
                  </a:lnTo>
                  <a:lnTo>
                    <a:pt x="3048" y="2262"/>
                  </a:lnTo>
                  <a:lnTo>
                    <a:pt x="2883" y="2290"/>
                  </a:lnTo>
                  <a:lnTo>
                    <a:pt x="2704" y="2304"/>
                  </a:lnTo>
                  <a:lnTo>
                    <a:pt x="2524" y="2290"/>
                  </a:lnTo>
                  <a:lnTo>
                    <a:pt x="2345" y="2262"/>
                  </a:lnTo>
                  <a:lnTo>
                    <a:pt x="2180" y="2207"/>
                  </a:lnTo>
                  <a:lnTo>
                    <a:pt x="2014" y="2152"/>
                  </a:lnTo>
                  <a:lnTo>
                    <a:pt x="1876" y="2097"/>
                  </a:lnTo>
                  <a:lnTo>
                    <a:pt x="1780" y="2028"/>
                  </a:lnTo>
                  <a:lnTo>
                    <a:pt x="1683" y="1931"/>
                  </a:lnTo>
                  <a:lnTo>
                    <a:pt x="1614" y="1821"/>
                  </a:lnTo>
                  <a:lnTo>
                    <a:pt x="1545" y="1683"/>
                  </a:lnTo>
                  <a:lnTo>
                    <a:pt x="1504" y="1545"/>
                  </a:lnTo>
                  <a:lnTo>
                    <a:pt x="1449" y="1393"/>
                  </a:lnTo>
                  <a:lnTo>
                    <a:pt x="1393" y="1090"/>
                  </a:lnTo>
                  <a:lnTo>
                    <a:pt x="1352" y="800"/>
                  </a:lnTo>
                  <a:lnTo>
                    <a:pt x="1324" y="566"/>
                  </a:lnTo>
                  <a:lnTo>
                    <a:pt x="1297" y="428"/>
                  </a:lnTo>
                  <a:lnTo>
                    <a:pt x="1283" y="387"/>
                  </a:lnTo>
                  <a:lnTo>
                    <a:pt x="1269" y="387"/>
                  </a:lnTo>
                  <a:lnTo>
                    <a:pt x="993" y="718"/>
                  </a:lnTo>
                  <a:lnTo>
                    <a:pt x="718" y="1062"/>
                  </a:lnTo>
                  <a:lnTo>
                    <a:pt x="594" y="1242"/>
                  </a:lnTo>
                  <a:lnTo>
                    <a:pt x="469" y="1421"/>
                  </a:lnTo>
                  <a:lnTo>
                    <a:pt x="373" y="1614"/>
                  </a:lnTo>
                  <a:lnTo>
                    <a:pt x="276" y="1807"/>
                  </a:lnTo>
                  <a:lnTo>
                    <a:pt x="180" y="2083"/>
                  </a:lnTo>
                  <a:lnTo>
                    <a:pt x="111" y="2359"/>
                  </a:lnTo>
                  <a:lnTo>
                    <a:pt x="56" y="2648"/>
                  </a:lnTo>
                  <a:lnTo>
                    <a:pt x="28" y="2924"/>
                  </a:lnTo>
                  <a:lnTo>
                    <a:pt x="1" y="3214"/>
                  </a:lnTo>
                  <a:lnTo>
                    <a:pt x="1" y="3490"/>
                  </a:lnTo>
                  <a:lnTo>
                    <a:pt x="14" y="3779"/>
                  </a:lnTo>
                  <a:lnTo>
                    <a:pt x="28" y="4069"/>
                  </a:lnTo>
                  <a:lnTo>
                    <a:pt x="28" y="4083"/>
                  </a:lnTo>
                  <a:lnTo>
                    <a:pt x="56" y="4069"/>
                  </a:lnTo>
                  <a:lnTo>
                    <a:pt x="97" y="4027"/>
                  </a:lnTo>
                  <a:lnTo>
                    <a:pt x="304" y="3821"/>
                  </a:lnTo>
                  <a:lnTo>
                    <a:pt x="428" y="3710"/>
                  </a:lnTo>
                  <a:lnTo>
                    <a:pt x="580" y="3600"/>
                  </a:lnTo>
                  <a:lnTo>
                    <a:pt x="649" y="3558"/>
                  </a:lnTo>
                  <a:lnTo>
                    <a:pt x="731" y="3531"/>
                  </a:lnTo>
                  <a:lnTo>
                    <a:pt x="814" y="3503"/>
                  </a:lnTo>
                  <a:lnTo>
                    <a:pt x="897" y="3490"/>
                  </a:lnTo>
                  <a:lnTo>
                    <a:pt x="911" y="3572"/>
                  </a:lnTo>
                  <a:lnTo>
                    <a:pt x="938" y="3655"/>
                  </a:lnTo>
                  <a:lnTo>
                    <a:pt x="993" y="3821"/>
                  </a:lnTo>
                  <a:lnTo>
                    <a:pt x="1076" y="3986"/>
                  </a:lnTo>
                  <a:lnTo>
                    <a:pt x="1187" y="4124"/>
                  </a:lnTo>
                  <a:lnTo>
                    <a:pt x="1311" y="4262"/>
                  </a:lnTo>
                  <a:lnTo>
                    <a:pt x="1449" y="4400"/>
                  </a:lnTo>
                  <a:lnTo>
                    <a:pt x="1711" y="4620"/>
                  </a:lnTo>
                  <a:lnTo>
                    <a:pt x="1724" y="4620"/>
                  </a:lnTo>
                  <a:lnTo>
                    <a:pt x="1738" y="4607"/>
                  </a:lnTo>
                  <a:lnTo>
                    <a:pt x="1766" y="4538"/>
                  </a:lnTo>
                  <a:lnTo>
                    <a:pt x="1821" y="4276"/>
                  </a:lnTo>
                  <a:lnTo>
                    <a:pt x="1862" y="4110"/>
                  </a:lnTo>
                  <a:lnTo>
                    <a:pt x="1917" y="3958"/>
                  </a:lnTo>
                  <a:lnTo>
                    <a:pt x="1959" y="3876"/>
                  </a:lnTo>
                  <a:lnTo>
                    <a:pt x="2000" y="3807"/>
                  </a:lnTo>
                  <a:lnTo>
                    <a:pt x="2055" y="3738"/>
                  </a:lnTo>
                  <a:lnTo>
                    <a:pt x="2111" y="3683"/>
                  </a:lnTo>
                  <a:lnTo>
                    <a:pt x="2166" y="3807"/>
                  </a:lnTo>
                  <a:lnTo>
                    <a:pt x="2235" y="3945"/>
                  </a:lnTo>
                  <a:lnTo>
                    <a:pt x="2317" y="4055"/>
                  </a:lnTo>
                  <a:lnTo>
                    <a:pt x="2400" y="4165"/>
                  </a:lnTo>
                  <a:lnTo>
                    <a:pt x="2497" y="4276"/>
                  </a:lnTo>
                  <a:lnTo>
                    <a:pt x="2607" y="4372"/>
                  </a:lnTo>
                  <a:lnTo>
                    <a:pt x="2704" y="4469"/>
                  </a:lnTo>
                  <a:lnTo>
                    <a:pt x="2814" y="4538"/>
                  </a:lnTo>
                  <a:lnTo>
                    <a:pt x="2828" y="4551"/>
                  </a:lnTo>
                  <a:lnTo>
                    <a:pt x="2841" y="4538"/>
                  </a:lnTo>
                  <a:lnTo>
                    <a:pt x="2869" y="4496"/>
                  </a:lnTo>
                  <a:lnTo>
                    <a:pt x="2952" y="4358"/>
                  </a:lnTo>
                  <a:lnTo>
                    <a:pt x="2993" y="4276"/>
                  </a:lnTo>
                  <a:lnTo>
                    <a:pt x="3062" y="4193"/>
                  </a:lnTo>
                  <a:lnTo>
                    <a:pt x="3131" y="4124"/>
                  </a:lnTo>
                  <a:lnTo>
                    <a:pt x="3172" y="4096"/>
                  </a:lnTo>
                  <a:lnTo>
                    <a:pt x="3214" y="4083"/>
                  </a:lnTo>
                  <a:lnTo>
                    <a:pt x="3228" y="4331"/>
                  </a:lnTo>
                  <a:lnTo>
                    <a:pt x="3255" y="4455"/>
                  </a:lnTo>
                  <a:lnTo>
                    <a:pt x="3283" y="4565"/>
                  </a:lnTo>
                  <a:lnTo>
                    <a:pt x="3255" y="4648"/>
                  </a:lnTo>
                  <a:lnTo>
                    <a:pt x="3241" y="4731"/>
                  </a:lnTo>
                  <a:lnTo>
                    <a:pt x="3241" y="4813"/>
                  </a:lnTo>
                  <a:lnTo>
                    <a:pt x="3269" y="4896"/>
                  </a:lnTo>
                  <a:lnTo>
                    <a:pt x="3297" y="4924"/>
                  </a:lnTo>
                  <a:lnTo>
                    <a:pt x="3338" y="4924"/>
                  </a:lnTo>
                  <a:lnTo>
                    <a:pt x="3393" y="4869"/>
                  </a:lnTo>
                  <a:lnTo>
                    <a:pt x="3435" y="4800"/>
                  </a:lnTo>
                  <a:lnTo>
                    <a:pt x="3503" y="4855"/>
                  </a:lnTo>
                  <a:lnTo>
                    <a:pt x="3600" y="4882"/>
                  </a:lnTo>
                  <a:lnTo>
                    <a:pt x="3724" y="4910"/>
                  </a:lnTo>
                  <a:lnTo>
                    <a:pt x="3862" y="4910"/>
                  </a:lnTo>
                  <a:lnTo>
                    <a:pt x="3972" y="4896"/>
                  </a:lnTo>
                  <a:lnTo>
                    <a:pt x="4096" y="4841"/>
                  </a:lnTo>
                  <a:lnTo>
                    <a:pt x="4152" y="4910"/>
                  </a:lnTo>
                  <a:lnTo>
                    <a:pt x="4262" y="5020"/>
                  </a:lnTo>
                  <a:lnTo>
                    <a:pt x="4290" y="5034"/>
                  </a:lnTo>
                  <a:lnTo>
                    <a:pt x="4317" y="5034"/>
                  </a:lnTo>
                  <a:lnTo>
                    <a:pt x="4345" y="5007"/>
                  </a:lnTo>
                  <a:lnTo>
                    <a:pt x="4359" y="4979"/>
                  </a:lnTo>
                  <a:lnTo>
                    <a:pt x="4359" y="4800"/>
                  </a:lnTo>
                  <a:lnTo>
                    <a:pt x="4359" y="4717"/>
                  </a:lnTo>
                  <a:lnTo>
                    <a:pt x="4331" y="4620"/>
                  </a:lnTo>
                  <a:lnTo>
                    <a:pt x="4359" y="4579"/>
                  </a:lnTo>
                  <a:lnTo>
                    <a:pt x="4386" y="4524"/>
                  </a:lnTo>
                  <a:lnTo>
                    <a:pt x="4414" y="4372"/>
                  </a:lnTo>
                  <a:lnTo>
                    <a:pt x="4469" y="4096"/>
                  </a:lnTo>
                  <a:lnTo>
                    <a:pt x="4510" y="4110"/>
                  </a:lnTo>
                  <a:lnTo>
                    <a:pt x="4552" y="4138"/>
                  </a:lnTo>
                  <a:lnTo>
                    <a:pt x="4593" y="4207"/>
                  </a:lnTo>
                  <a:lnTo>
                    <a:pt x="4634" y="4276"/>
                  </a:lnTo>
                  <a:lnTo>
                    <a:pt x="4662" y="4358"/>
                  </a:lnTo>
                  <a:lnTo>
                    <a:pt x="4689" y="4496"/>
                  </a:lnTo>
                  <a:lnTo>
                    <a:pt x="4703" y="4538"/>
                  </a:lnTo>
                  <a:lnTo>
                    <a:pt x="4717" y="4551"/>
                  </a:lnTo>
                  <a:lnTo>
                    <a:pt x="4731" y="4538"/>
                  </a:lnTo>
                  <a:lnTo>
                    <a:pt x="4841" y="4469"/>
                  </a:lnTo>
                  <a:lnTo>
                    <a:pt x="4952" y="4372"/>
                  </a:lnTo>
                  <a:lnTo>
                    <a:pt x="5048" y="4276"/>
                  </a:lnTo>
                  <a:lnTo>
                    <a:pt x="5145" y="4165"/>
                  </a:lnTo>
                  <a:lnTo>
                    <a:pt x="5227" y="4055"/>
                  </a:lnTo>
                  <a:lnTo>
                    <a:pt x="5310" y="3945"/>
                  </a:lnTo>
                  <a:lnTo>
                    <a:pt x="5379" y="3807"/>
                  </a:lnTo>
                  <a:lnTo>
                    <a:pt x="5434" y="3683"/>
                  </a:lnTo>
                  <a:lnTo>
                    <a:pt x="5489" y="3724"/>
                  </a:lnTo>
                  <a:lnTo>
                    <a:pt x="5558" y="3779"/>
                  </a:lnTo>
                  <a:lnTo>
                    <a:pt x="5600" y="3834"/>
                  </a:lnTo>
                  <a:lnTo>
                    <a:pt x="5641" y="3903"/>
                  </a:lnTo>
                  <a:lnTo>
                    <a:pt x="5696" y="4069"/>
                  </a:lnTo>
                  <a:lnTo>
                    <a:pt x="5738" y="4234"/>
                  </a:lnTo>
                  <a:lnTo>
                    <a:pt x="5793" y="4524"/>
                  </a:lnTo>
                  <a:lnTo>
                    <a:pt x="5807" y="4607"/>
                  </a:lnTo>
                  <a:lnTo>
                    <a:pt x="5820" y="4620"/>
                  </a:lnTo>
                  <a:lnTo>
                    <a:pt x="5834" y="4620"/>
                  </a:lnTo>
                  <a:lnTo>
                    <a:pt x="6096" y="4400"/>
                  </a:lnTo>
                  <a:lnTo>
                    <a:pt x="6234" y="4262"/>
                  </a:lnTo>
                  <a:lnTo>
                    <a:pt x="6358" y="4124"/>
                  </a:lnTo>
                  <a:lnTo>
                    <a:pt x="6469" y="3986"/>
                  </a:lnTo>
                  <a:lnTo>
                    <a:pt x="6551" y="3821"/>
                  </a:lnTo>
                  <a:lnTo>
                    <a:pt x="6620" y="3655"/>
                  </a:lnTo>
                  <a:lnTo>
                    <a:pt x="6634" y="3572"/>
                  </a:lnTo>
                  <a:lnTo>
                    <a:pt x="6648" y="3490"/>
                  </a:lnTo>
                  <a:lnTo>
                    <a:pt x="6731" y="3503"/>
                  </a:lnTo>
                  <a:lnTo>
                    <a:pt x="6800" y="3531"/>
                  </a:lnTo>
                  <a:lnTo>
                    <a:pt x="6882" y="3572"/>
                  </a:lnTo>
                  <a:lnTo>
                    <a:pt x="6965" y="3614"/>
                  </a:lnTo>
                  <a:lnTo>
                    <a:pt x="7103" y="3710"/>
                  </a:lnTo>
                  <a:lnTo>
                    <a:pt x="7241" y="3834"/>
                  </a:lnTo>
                  <a:lnTo>
                    <a:pt x="7434" y="4027"/>
                  </a:lnTo>
                  <a:lnTo>
                    <a:pt x="7503" y="4069"/>
                  </a:lnTo>
                  <a:lnTo>
                    <a:pt x="7517" y="4083"/>
                  </a:lnTo>
                  <a:lnTo>
                    <a:pt x="7517" y="4069"/>
                  </a:lnTo>
                  <a:lnTo>
                    <a:pt x="7544" y="3779"/>
                  </a:lnTo>
                  <a:lnTo>
                    <a:pt x="7544" y="3490"/>
                  </a:lnTo>
                  <a:lnTo>
                    <a:pt x="7544" y="3214"/>
                  </a:lnTo>
                  <a:lnTo>
                    <a:pt x="7530" y="2924"/>
                  </a:lnTo>
                  <a:lnTo>
                    <a:pt x="7489" y="2648"/>
                  </a:lnTo>
                  <a:lnTo>
                    <a:pt x="7434" y="2359"/>
                  </a:lnTo>
                  <a:lnTo>
                    <a:pt x="7365" y="2083"/>
                  </a:lnTo>
                  <a:lnTo>
                    <a:pt x="7268" y="1807"/>
                  </a:lnTo>
                  <a:lnTo>
                    <a:pt x="7172" y="1614"/>
                  </a:lnTo>
                  <a:lnTo>
                    <a:pt x="7075" y="1421"/>
                  </a:lnTo>
                  <a:lnTo>
                    <a:pt x="6951" y="1242"/>
                  </a:lnTo>
                  <a:lnTo>
                    <a:pt x="6827" y="1062"/>
                  </a:lnTo>
                  <a:lnTo>
                    <a:pt x="6551" y="718"/>
                  </a:lnTo>
                  <a:lnTo>
                    <a:pt x="6275" y="387"/>
                  </a:lnTo>
                  <a:lnTo>
                    <a:pt x="6262" y="387"/>
                  </a:lnTo>
                  <a:lnTo>
                    <a:pt x="6248" y="428"/>
                  </a:lnTo>
                  <a:lnTo>
                    <a:pt x="6220" y="566"/>
                  </a:lnTo>
                  <a:lnTo>
                    <a:pt x="6193" y="800"/>
                  </a:lnTo>
                  <a:lnTo>
                    <a:pt x="6151" y="1090"/>
                  </a:lnTo>
                  <a:lnTo>
                    <a:pt x="6096" y="1393"/>
                  </a:lnTo>
                  <a:lnTo>
                    <a:pt x="6055" y="1545"/>
                  </a:lnTo>
                  <a:lnTo>
                    <a:pt x="6000" y="1683"/>
                  </a:lnTo>
                  <a:lnTo>
                    <a:pt x="5931" y="1821"/>
                  </a:lnTo>
                  <a:lnTo>
                    <a:pt x="5862" y="1931"/>
                  </a:lnTo>
                  <a:lnTo>
                    <a:pt x="5779" y="2028"/>
                  </a:lnTo>
                  <a:lnTo>
                    <a:pt x="5669" y="2097"/>
                  </a:lnTo>
                  <a:lnTo>
                    <a:pt x="5531" y="2152"/>
                  </a:lnTo>
                  <a:lnTo>
                    <a:pt x="5365" y="2207"/>
                  </a:lnTo>
                  <a:lnTo>
                    <a:pt x="5200" y="2262"/>
                  </a:lnTo>
                  <a:lnTo>
                    <a:pt x="5020" y="2290"/>
                  </a:lnTo>
                  <a:lnTo>
                    <a:pt x="4841" y="2304"/>
                  </a:lnTo>
                  <a:lnTo>
                    <a:pt x="4662" y="2290"/>
                  </a:lnTo>
                  <a:lnTo>
                    <a:pt x="4496" y="2262"/>
                  </a:lnTo>
                  <a:lnTo>
                    <a:pt x="4331" y="2207"/>
                  </a:lnTo>
                  <a:lnTo>
                    <a:pt x="4372" y="2179"/>
                  </a:lnTo>
                  <a:lnTo>
                    <a:pt x="4496" y="2124"/>
                  </a:lnTo>
                  <a:lnTo>
                    <a:pt x="4593" y="2041"/>
                  </a:lnTo>
                  <a:lnTo>
                    <a:pt x="4689" y="1945"/>
                  </a:lnTo>
                  <a:lnTo>
                    <a:pt x="4758" y="1821"/>
                  </a:lnTo>
                  <a:lnTo>
                    <a:pt x="4814" y="1697"/>
                  </a:lnTo>
                  <a:lnTo>
                    <a:pt x="4855" y="1545"/>
                  </a:lnTo>
                  <a:lnTo>
                    <a:pt x="4896" y="1393"/>
                  </a:lnTo>
                  <a:lnTo>
                    <a:pt x="4910" y="1228"/>
                  </a:lnTo>
                  <a:lnTo>
                    <a:pt x="4938" y="911"/>
                  </a:lnTo>
                  <a:lnTo>
                    <a:pt x="4924" y="607"/>
                  </a:lnTo>
                  <a:lnTo>
                    <a:pt x="4924" y="345"/>
                  </a:lnTo>
                  <a:lnTo>
                    <a:pt x="4924" y="166"/>
                  </a:lnTo>
                  <a:lnTo>
                    <a:pt x="4924" y="111"/>
                  </a:lnTo>
                  <a:lnTo>
                    <a:pt x="4896" y="83"/>
                  </a:lnTo>
                  <a:lnTo>
                    <a:pt x="4869" y="56"/>
                  </a:lnTo>
                  <a:lnTo>
                    <a:pt x="4800" y="56"/>
                  </a:lnTo>
                  <a:lnTo>
                    <a:pt x="4758" y="69"/>
                  </a:lnTo>
                  <a:lnTo>
                    <a:pt x="4717" y="97"/>
                  </a:lnTo>
                  <a:lnTo>
                    <a:pt x="4676" y="125"/>
                  </a:lnTo>
                  <a:lnTo>
                    <a:pt x="4579" y="262"/>
                  </a:lnTo>
                  <a:lnTo>
                    <a:pt x="4496" y="400"/>
                  </a:lnTo>
                  <a:lnTo>
                    <a:pt x="4345" y="704"/>
                  </a:lnTo>
                  <a:lnTo>
                    <a:pt x="4248" y="690"/>
                  </a:lnTo>
                  <a:lnTo>
                    <a:pt x="4000" y="635"/>
                  </a:lnTo>
                  <a:lnTo>
                    <a:pt x="3724" y="607"/>
                  </a:lnTo>
                  <a:lnTo>
                    <a:pt x="3462" y="607"/>
                  </a:lnTo>
                  <a:lnTo>
                    <a:pt x="3324" y="621"/>
                  </a:lnTo>
                  <a:lnTo>
                    <a:pt x="3200" y="635"/>
                  </a:lnTo>
                  <a:lnTo>
                    <a:pt x="3131" y="428"/>
                  </a:lnTo>
                  <a:lnTo>
                    <a:pt x="3062" y="304"/>
                  </a:lnTo>
                  <a:lnTo>
                    <a:pt x="2993" y="193"/>
                  </a:lnTo>
                  <a:lnTo>
                    <a:pt x="2869" y="56"/>
                  </a:lnTo>
                  <a:lnTo>
                    <a:pt x="2841" y="28"/>
                  </a:lnTo>
                  <a:lnTo>
                    <a:pt x="2814" y="14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2299175" y="2426875"/>
              <a:ext cx="52425" cy="45175"/>
            </a:xfrm>
            <a:custGeom>
              <a:avLst/>
              <a:gdLst/>
              <a:ahLst/>
              <a:cxnLst/>
              <a:rect l="0" t="0" r="0" b="0"/>
              <a:pathLst>
                <a:path w="2097" h="1807" extrusionOk="0">
                  <a:moveTo>
                    <a:pt x="1242" y="0"/>
                  </a:moveTo>
                  <a:lnTo>
                    <a:pt x="1256" y="41"/>
                  </a:lnTo>
                  <a:lnTo>
                    <a:pt x="1325" y="179"/>
                  </a:lnTo>
                  <a:lnTo>
                    <a:pt x="1352" y="262"/>
                  </a:lnTo>
                  <a:lnTo>
                    <a:pt x="1366" y="345"/>
                  </a:lnTo>
                  <a:lnTo>
                    <a:pt x="1366" y="428"/>
                  </a:lnTo>
                  <a:lnTo>
                    <a:pt x="1352" y="497"/>
                  </a:lnTo>
                  <a:lnTo>
                    <a:pt x="1297" y="566"/>
                  </a:lnTo>
                  <a:lnTo>
                    <a:pt x="1228" y="634"/>
                  </a:lnTo>
                  <a:lnTo>
                    <a:pt x="1132" y="690"/>
                  </a:lnTo>
                  <a:lnTo>
                    <a:pt x="1049" y="717"/>
                  </a:lnTo>
                  <a:lnTo>
                    <a:pt x="1076" y="676"/>
                  </a:lnTo>
                  <a:lnTo>
                    <a:pt x="1090" y="648"/>
                  </a:lnTo>
                  <a:lnTo>
                    <a:pt x="1090" y="566"/>
                  </a:lnTo>
                  <a:lnTo>
                    <a:pt x="1076" y="483"/>
                  </a:lnTo>
                  <a:lnTo>
                    <a:pt x="1035" y="400"/>
                  </a:lnTo>
                  <a:lnTo>
                    <a:pt x="952" y="248"/>
                  </a:lnTo>
                  <a:lnTo>
                    <a:pt x="883" y="138"/>
                  </a:lnTo>
                  <a:lnTo>
                    <a:pt x="870" y="124"/>
                  </a:lnTo>
                  <a:lnTo>
                    <a:pt x="842" y="124"/>
                  </a:lnTo>
                  <a:lnTo>
                    <a:pt x="828" y="138"/>
                  </a:lnTo>
                  <a:lnTo>
                    <a:pt x="814" y="166"/>
                  </a:lnTo>
                  <a:lnTo>
                    <a:pt x="814" y="262"/>
                  </a:lnTo>
                  <a:lnTo>
                    <a:pt x="828" y="359"/>
                  </a:lnTo>
                  <a:lnTo>
                    <a:pt x="801" y="372"/>
                  </a:lnTo>
                  <a:lnTo>
                    <a:pt x="663" y="428"/>
                  </a:lnTo>
                  <a:lnTo>
                    <a:pt x="594" y="469"/>
                  </a:lnTo>
                  <a:lnTo>
                    <a:pt x="539" y="510"/>
                  </a:lnTo>
                  <a:lnTo>
                    <a:pt x="456" y="441"/>
                  </a:lnTo>
                  <a:lnTo>
                    <a:pt x="373" y="414"/>
                  </a:lnTo>
                  <a:lnTo>
                    <a:pt x="346" y="414"/>
                  </a:lnTo>
                  <a:lnTo>
                    <a:pt x="332" y="428"/>
                  </a:lnTo>
                  <a:lnTo>
                    <a:pt x="318" y="441"/>
                  </a:lnTo>
                  <a:lnTo>
                    <a:pt x="332" y="455"/>
                  </a:lnTo>
                  <a:lnTo>
                    <a:pt x="387" y="552"/>
                  </a:lnTo>
                  <a:lnTo>
                    <a:pt x="442" y="648"/>
                  </a:lnTo>
                  <a:lnTo>
                    <a:pt x="497" y="745"/>
                  </a:lnTo>
                  <a:lnTo>
                    <a:pt x="552" y="800"/>
                  </a:lnTo>
                  <a:lnTo>
                    <a:pt x="594" y="841"/>
                  </a:lnTo>
                  <a:lnTo>
                    <a:pt x="649" y="869"/>
                  </a:lnTo>
                  <a:lnTo>
                    <a:pt x="718" y="883"/>
                  </a:lnTo>
                  <a:lnTo>
                    <a:pt x="773" y="883"/>
                  </a:lnTo>
                  <a:lnTo>
                    <a:pt x="704" y="952"/>
                  </a:lnTo>
                  <a:lnTo>
                    <a:pt x="621" y="1007"/>
                  </a:lnTo>
                  <a:lnTo>
                    <a:pt x="525" y="1048"/>
                  </a:lnTo>
                  <a:lnTo>
                    <a:pt x="428" y="1062"/>
                  </a:lnTo>
                  <a:lnTo>
                    <a:pt x="359" y="1048"/>
                  </a:lnTo>
                  <a:lnTo>
                    <a:pt x="290" y="1007"/>
                  </a:lnTo>
                  <a:lnTo>
                    <a:pt x="221" y="952"/>
                  </a:lnTo>
                  <a:lnTo>
                    <a:pt x="166" y="883"/>
                  </a:lnTo>
                  <a:lnTo>
                    <a:pt x="70" y="772"/>
                  </a:lnTo>
                  <a:lnTo>
                    <a:pt x="42" y="745"/>
                  </a:lnTo>
                  <a:lnTo>
                    <a:pt x="28" y="731"/>
                  </a:lnTo>
                  <a:lnTo>
                    <a:pt x="1" y="979"/>
                  </a:lnTo>
                  <a:lnTo>
                    <a:pt x="1" y="1103"/>
                  </a:lnTo>
                  <a:lnTo>
                    <a:pt x="1" y="1227"/>
                  </a:lnTo>
                  <a:lnTo>
                    <a:pt x="42" y="1379"/>
                  </a:lnTo>
                  <a:lnTo>
                    <a:pt x="111" y="1531"/>
                  </a:lnTo>
                  <a:lnTo>
                    <a:pt x="180" y="1683"/>
                  </a:lnTo>
                  <a:lnTo>
                    <a:pt x="277" y="1807"/>
                  </a:lnTo>
                  <a:lnTo>
                    <a:pt x="290" y="1807"/>
                  </a:lnTo>
                  <a:lnTo>
                    <a:pt x="290" y="1793"/>
                  </a:lnTo>
                  <a:lnTo>
                    <a:pt x="304" y="1710"/>
                  </a:lnTo>
                  <a:lnTo>
                    <a:pt x="346" y="1614"/>
                  </a:lnTo>
                  <a:lnTo>
                    <a:pt x="373" y="1572"/>
                  </a:lnTo>
                  <a:lnTo>
                    <a:pt x="401" y="1545"/>
                  </a:lnTo>
                  <a:lnTo>
                    <a:pt x="442" y="1572"/>
                  </a:lnTo>
                  <a:lnTo>
                    <a:pt x="470" y="1614"/>
                  </a:lnTo>
                  <a:lnTo>
                    <a:pt x="566" y="1655"/>
                  </a:lnTo>
                  <a:lnTo>
                    <a:pt x="677" y="1683"/>
                  </a:lnTo>
                  <a:lnTo>
                    <a:pt x="773" y="1696"/>
                  </a:lnTo>
                  <a:lnTo>
                    <a:pt x="773" y="1683"/>
                  </a:lnTo>
                  <a:lnTo>
                    <a:pt x="773" y="1669"/>
                  </a:lnTo>
                  <a:lnTo>
                    <a:pt x="745" y="1600"/>
                  </a:lnTo>
                  <a:lnTo>
                    <a:pt x="718" y="1503"/>
                  </a:lnTo>
                  <a:lnTo>
                    <a:pt x="718" y="1448"/>
                  </a:lnTo>
                  <a:lnTo>
                    <a:pt x="732" y="1407"/>
                  </a:lnTo>
                  <a:lnTo>
                    <a:pt x="801" y="1448"/>
                  </a:lnTo>
                  <a:lnTo>
                    <a:pt x="870" y="1490"/>
                  </a:lnTo>
                  <a:lnTo>
                    <a:pt x="952" y="1503"/>
                  </a:lnTo>
                  <a:lnTo>
                    <a:pt x="1021" y="1517"/>
                  </a:lnTo>
                  <a:lnTo>
                    <a:pt x="1035" y="1503"/>
                  </a:lnTo>
                  <a:lnTo>
                    <a:pt x="1035" y="1490"/>
                  </a:lnTo>
                  <a:lnTo>
                    <a:pt x="1035" y="1448"/>
                  </a:lnTo>
                  <a:lnTo>
                    <a:pt x="1035" y="1393"/>
                  </a:lnTo>
                  <a:lnTo>
                    <a:pt x="1035" y="1365"/>
                  </a:lnTo>
                  <a:lnTo>
                    <a:pt x="1049" y="1338"/>
                  </a:lnTo>
                  <a:lnTo>
                    <a:pt x="1104" y="1393"/>
                  </a:lnTo>
                  <a:lnTo>
                    <a:pt x="1201" y="1462"/>
                  </a:lnTo>
                  <a:lnTo>
                    <a:pt x="1297" y="1531"/>
                  </a:lnTo>
                  <a:lnTo>
                    <a:pt x="1338" y="1545"/>
                  </a:lnTo>
                  <a:lnTo>
                    <a:pt x="1366" y="1545"/>
                  </a:lnTo>
                  <a:lnTo>
                    <a:pt x="1380" y="1517"/>
                  </a:lnTo>
                  <a:lnTo>
                    <a:pt x="1380" y="1476"/>
                  </a:lnTo>
                  <a:lnTo>
                    <a:pt x="1380" y="1352"/>
                  </a:lnTo>
                  <a:lnTo>
                    <a:pt x="1352" y="1159"/>
                  </a:lnTo>
                  <a:lnTo>
                    <a:pt x="1407" y="1159"/>
                  </a:lnTo>
                  <a:lnTo>
                    <a:pt x="1449" y="1200"/>
                  </a:lnTo>
                  <a:lnTo>
                    <a:pt x="1476" y="1227"/>
                  </a:lnTo>
                  <a:lnTo>
                    <a:pt x="1490" y="1227"/>
                  </a:lnTo>
                  <a:lnTo>
                    <a:pt x="1518" y="1159"/>
                  </a:lnTo>
                  <a:lnTo>
                    <a:pt x="1532" y="1076"/>
                  </a:lnTo>
                  <a:lnTo>
                    <a:pt x="1532" y="993"/>
                  </a:lnTo>
                  <a:lnTo>
                    <a:pt x="1532" y="910"/>
                  </a:lnTo>
                  <a:lnTo>
                    <a:pt x="1573" y="924"/>
                  </a:lnTo>
                  <a:lnTo>
                    <a:pt x="1614" y="938"/>
                  </a:lnTo>
                  <a:lnTo>
                    <a:pt x="1683" y="1007"/>
                  </a:lnTo>
                  <a:lnTo>
                    <a:pt x="1738" y="1062"/>
                  </a:lnTo>
                  <a:lnTo>
                    <a:pt x="1752" y="1076"/>
                  </a:lnTo>
                  <a:lnTo>
                    <a:pt x="1766" y="1076"/>
                  </a:lnTo>
                  <a:lnTo>
                    <a:pt x="1794" y="993"/>
                  </a:lnTo>
                  <a:lnTo>
                    <a:pt x="1821" y="883"/>
                  </a:lnTo>
                  <a:lnTo>
                    <a:pt x="1821" y="786"/>
                  </a:lnTo>
                  <a:lnTo>
                    <a:pt x="1807" y="731"/>
                  </a:lnTo>
                  <a:lnTo>
                    <a:pt x="1794" y="690"/>
                  </a:lnTo>
                  <a:lnTo>
                    <a:pt x="1835" y="676"/>
                  </a:lnTo>
                  <a:lnTo>
                    <a:pt x="1890" y="676"/>
                  </a:lnTo>
                  <a:lnTo>
                    <a:pt x="1987" y="690"/>
                  </a:lnTo>
                  <a:lnTo>
                    <a:pt x="2069" y="703"/>
                  </a:lnTo>
                  <a:lnTo>
                    <a:pt x="2097" y="703"/>
                  </a:lnTo>
                  <a:lnTo>
                    <a:pt x="2014" y="552"/>
                  </a:lnTo>
                  <a:lnTo>
                    <a:pt x="1918" y="428"/>
                  </a:lnTo>
                  <a:lnTo>
                    <a:pt x="1821" y="303"/>
                  </a:lnTo>
                  <a:lnTo>
                    <a:pt x="1697" y="193"/>
                  </a:lnTo>
                  <a:lnTo>
                    <a:pt x="1587" y="124"/>
                  </a:lnTo>
                  <a:lnTo>
                    <a:pt x="1476" y="69"/>
                  </a:lnTo>
                  <a:lnTo>
                    <a:pt x="12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2141625" y="2652700"/>
              <a:ext cx="57250" cy="45525"/>
            </a:xfrm>
            <a:custGeom>
              <a:avLst/>
              <a:gdLst/>
              <a:ahLst/>
              <a:cxnLst/>
              <a:rect l="0" t="0" r="0" b="0"/>
              <a:pathLst>
                <a:path w="2290" h="1821" extrusionOk="0">
                  <a:moveTo>
                    <a:pt x="814" y="0"/>
                  </a:moveTo>
                  <a:lnTo>
                    <a:pt x="579" y="124"/>
                  </a:lnTo>
                  <a:lnTo>
                    <a:pt x="455" y="193"/>
                  </a:lnTo>
                  <a:lnTo>
                    <a:pt x="359" y="276"/>
                  </a:lnTo>
                  <a:lnTo>
                    <a:pt x="235" y="400"/>
                  </a:lnTo>
                  <a:lnTo>
                    <a:pt x="138" y="552"/>
                  </a:lnTo>
                  <a:lnTo>
                    <a:pt x="69" y="704"/>
                  </a:lnTo>
                  <a:lnTo>
                    <a:pt x="0" y="855"/>
                  </a:lnTo>
                  <a:lnTo>
                    <a:pt x="0" y="869"/>
                  </a:lnTo>
                  <a:lnTo>
                    <a:pt x="28" y="855"/>
                  </a:lnTo>
                  <a:lnTo>
                    <a:pt x="97" y="828"/>
                  </a:lnTo>
                  <a:lnTo>
                    <a:pt x="207" y="800"/>
                  </a:lnTo>
                  <a:lnTo>
                    <a:pt x="262" y="800"/>
                  </a:lnTo>
                  <a:lnTo>
                    <a:pt x="317" y="814"/>
                  </a:lnTo>
                  <a:lnTo>
                    <a:pt x="304" y="869"/>
                  </a:lnTo>
                  <a:lnTo>
                    <a:pt x="290" y="924"/>
                  </a:lnTo>
                  <a:lnTo>
                    <a:pt x="317" y="1021"/>
                  </a:lnTo>
                  <a:lnTo>
                    <a:pt x="345" y="1131"/>
                  </a:lnTo>
                  <a:lnTo>
                    <a:pt x="386" y="1228"/>
                  </a:lnTo>
                  <a:lnTo>
                    <a:pt x="400" y="1228"/>
                  </a:lnTo>
                  <a:lnTo>
                    <a:pt x="414" y="1214"/>
                  </a:lnTo>
                  <a:lnTo>
                    <a:pt x="469" y="1145"/>
                  </a:lnTo>
                  <a:lnTo>
                    <a:pt x="538" y="1076"/>
                  </a:lnTo>
                  <a:lnTo>
                    <a:pt x="579" y="1048"/>
                  </a:lnTo>
                  <a:lnTo>
                    <a:pt x="621" y="1021"/>
                  </a:lnTo>
                  <a:lnTo>
                    <a:pt x="621" y="1103"/>
                  </a:lnTo>
                  <a:lnTo>
                    <a:pt x="635" y="1200"/>
                  </a:lnTo>
                  <a:lnTo>
                    <a:pt x="662" y="1283"/>
                  </a:lnTo>
                  <a:lnTo>
                    <a:pt x="704" y="1352"/>
                  </a:lnTo>
                  <a:lnTo>
                    <a:pt x="731" y="1352"/>
                  </a:lnTo>
                  <a:lnTo>
                    <a:pt x="773" y="1310"/>
                  </a:lnTo>
                  <a:lnTo>
                    <a:pt x="814" y="1283"/>
                  </a:lnTo>
                  <a:lnTo>
                    <a:pt x="841" y="1269"/>
                  </a:lnTo>
                  <a:lnTo>
                    <a:pt x="869" y="1269"/>
                  </a:lnTo>
                  <a:lnTo>
                    <a:pt x="855" y="1352"/>
                  </a:lnTo>
                  <a:lnTo>
                    <a:pt x="855" y="1490"/>
                  </a:lnTo>
                  <a:lnTo>
                    <a:pt x="855" y="1614"/>
                  </a:lnTo>
                  <a:lnTo>
                    <a:pt x="869" y="1655"/>
                  </a:lnTo>
                  <a:lnTo>
                    <a:pt x="883" y="1669"/>
                  </a:lnTo>
                  <a:lnTo>
                    <a:pt x="910" y="1669"/>
                  </a:lnTo>
                  <a:lnTo>
                    <a:pt x="952" y="1655"/>
                  </a:lnTo>
                  <a:lnTo>
                    <a:pt x="1062" y="1572"/>
                  </a:lnTo>
                  <a:lnTo>
                    <a:pt x="1214" y="1434"/>
                  </a:lnTo>
                  <a:lnTo>
                    <a:pt x="1241" y="1462"/>
                  </a:lnTo>
                  <a:lnTo>
                    <a:pt x="1241" y="1490"/>
                  </a:lnTo>
                  <a:lnTo>
                    <a:pt x="1241" y="1531"/>
                  </a:lnTo>
                  <a:lnTo>
                    <a:pt x="1228" y="1572"/>
                  </a:lnTo>
                  <a:lnTo>
                    <a:pt x="1228" y="1586"/>
                  </a:lnTo>
                  <a:lnTo>
                    <a:pt x="1228" y="1600"/>
                  </a:lnTo>
                  <a:lnTo>
                    <a:pt x="1310" y="1572"/>
                  </a:lnTo>
                  <a:lnTo>
                    <a:pt x="1393" y="1545"/>
                  </a:lnTo>
                  <a:lnTo>
                    <a:pt x="1476" y="1503"/>
                  </a:lnTo>
                  <a:lnTo>
                    <a:pt x="1545" y="1448"/>
                  </a:lnTo>
                  <a:lnTo>
                    <a:pt x="1559" y="1490"/>
                  </a:lnTo>
                  <a:lnTo>
                    <a:pt x="1572" y="1531"/>
                  </a:lnTo>
                  <a:lnTo>
                    <a:pt x="1559" y="1641"/>
                  </a:lnTo>
                  <a:lnTo>
                    <a:pt x="1531" y="1724"/>
                  </a:lnTo>
                  <a:lnTo>
                    <a:pt x="1531" y="1752"/>
                  </a:lnTo>
                  <a:lnTo>
                    <a:pt x="1628" y="1724"/>
                  </a:lnTo>
                  <a:lnTo>
                    <a:pt x="1738" y="1683"/>
                  </a:lnTo>
                  <a:lnTo>
                    <a:pt x="1834" y="1628"/>
                  </a:lnTo>
                  <a:lnTo>
                    <a:pt x="1862" y="1600"/>
                  </a:lnTo>
                  <a:lnTo>
                    <a:pt x="1903" y="1545"/>
                  </a:lnTo>
                  <a:lnTo>
                    <a:pt x="1931" y="1586"/>
                  </a:lnTo>
                  <a:lnTo>
                    <a:pt x="1972" y="1628"/>
                  </a:lnTo>
                  <a:lnTo>
                    <a:pt x="2014" y="1724"/>
                  </a:lnTo>
                  <a:lnTo>
                    <a:pt x="2055" y="1793"/>
                  </a:lnTo>
                  <a:lnTo>
                    <a:pt x="2055" y="1821"/>
                  </a:lnTo>
                  <a:lnTo>
                    <a:pt x="2069" y="1821"/>
                  </a:lnTo>
                  <a:lnTo>
                    <a:pt x="2152" y="1669"/>
                  </a:lnTo>
                  <a:lnTo>
                    <a:pt x="2207" y="1503"/>
                  </a:lnTo>
                  <a:lnTo>
                    <a:pt x="2262" y="1338"/>
                  </a:lnTo>
                  <a:lnTo>
                    <a:pt x="2290" y="1172"/>
                  </a:lnTo>
                  <a:lnTo>
                    <a:pt x="2276" y="1034"/>
                  </a:lnTo>
                  <a:lnTo>
                    <a:pt x="2262" y="910"/>
                  </a:lnTo>
                  <a:lnTo>
                    <a:pt x="2193" y="648"/>
                  </a:lnTo>
                  <a:lnTo>
                    <a:pt x="2179" y="648"/>
                  </a:lnTo>
                  <a:lnTo>
                    <a:pt x="2152" y="690"/>
                  </a:lnTo>
                  <a:lnTo>
                    <a:pt x="2069" y="828"/>
                  </a:lnTo>
                  <a:lnTo>
                    <a:pt x="2014" y="897"/>
                  </a:lnTo>
                  <a:lnTo>
                    <a:pt x="1945" y="966"/>
                  </a:lnTo>
                  <a:lnTo>
                    <a:pt x="1876" y="1021"/>
                  </a:lnTo>
                  <a:lnTo>
                    <a:pt x="1848" y="1034"/>
                  </a:lnTo>
                  <a:lnTo>
                    <a:pt x="1710" y="1034"/>
                  </a:lnTo>
                  <a:lnTo>
                    <a:pt x="1600" y="1007"/>
                  </a:lnTo>
                  <a:lnTo>
                    <a:pt x="1503" y="966"/>
                  </a:lnTo>
                  <a:lnTo>
                    <a:pt x="1462" y="938"/>
                  </a:lnTo>
                  <a:lnTo>
                    <a:pt x="1421" y="897"/>
                  </a:lnTo>
                  <a:lnTo>
                    <a:pt x="1517" y="897"/>
                  </a:lnTo>
                  <a:lnTo>
                    <a:pt x="1586" y="855"/>
                  </a:lnTo>
                  <a:lnTo>
                    <a:pt x="1655" y="786"/>
                  </a:lnTo>
                  <a:lnTo>
                    <a:pt x="1710" y="704"/>
                  </a:lnTo>
                  <a:lnTo>
                    <a:pt x="1793" y="538"/>
                  </a:lnTo>
                  <a:lnTo>
                    <a:pt x="1848" y="414"/>
                  </a:lnTo>
                  <a:lnTo>
                    <a:pt x="1848" y="386"/>
                  </a:lnTo>
                  <a:lnTo>
                    <a:pt x="1834" y="373"/>
                  </a:lnTo>
                  <a:lnTo>
                    <a:pt x="1821" y="359"/>
                  </a:lnTo>
                  <a:lnTo>
                    <a:pt x="1779" y="373"/>
                  </a:lnTo>
                  <a:lnTo>
                    <a:pt x="1697" y="428"/>
                  </a:lnTo>
                  <a:lnTo>
                    <a:pt x="1614" y="483"/>
                  </a:lnTo>
                  <a:lnTo>
                    <a:pt x="1600" y="469"/>
                  </a:lnTo>
                  <a:lnTo>
                    <a:pt x="1462" y="386"/>
                  </a:lnTo>
                  <a:lnTo>
                    <a:pt x="1393" y="345"/>
                  </a:lnTo>
                  <a:lnTo>
                    <a:pt x="1310" y="317"/>
                  </a:lnTo>
                  <a:lnTo>
                    <a:pt x="1324" y="207"/>
                  </a:lnTo>
                  <a:lnTo>
                    <a:pt x="1297" y="124"/>
                  </a:lnTo>
                  <a:lnTo>
                    <a:pt x="1283" y="97"/>
                  </a:lnTo>
                  <a:lnTo>
                    <a:pt x="1269" y="83"/>
                  </a:lnTo>
                  <a:lnTo>
                    <a:pt x="1241" y="97"/>
                  </a:lnTo>
                  <a:lnTo>
                    <a:pt x="1228" y="110"/>
                  </a:lnTo>
                  <a:lnTo>
                    <a:pt x="1186" y="207"/>
                  </a:lnTo>
                  <a:lnTo>
                    <a:pt x="1131" y="317"/>
                  </a:lnTo>
                  <a:lnTo>
                    <a:pt x="1076" y="414"/>
                  </a:lnTo>
                  <a:lnTo>
                    <a:pt x="1062" y="510"/>
                  </a:lnTo>
                  <a:lnTo>
                    <a:pt x="1062" y="579"/>
                  </a:lnTo>
                  <a:lnTo>
                    <a:pt x="1062" y="635"/>
                  </a:lnTo>
                  <a:lnTo>
                    <a:pt x="1090" y="704"/>
                  </a:lnTo>
                  <a:lnTo>
                    <a:pt x="1117" y="759"/>
                  </a:lnTo>
                  <a:lnTo>
                    <a:pt x="1062" y="745"/>
                  </a:lnTo>
                  <a:lnTo>
                    <a:pt x="1007" y="731"/>
                  </a:lnTo>
                  <a:lnTo>
                    <a:pt x="910" y="690"/>
                  </a:lnTo>
                  <a:lnTo>
                    <a:pt x="828" y="621"/>
                  </a:lnTo>
                  <a:lnTo>
                    <a:pt x="759" y="552"/>
                  </a:lnTo>
                  <a:lnTo>
                    <a:pt x="745" y="524"/>
                  </a:lnTo>
                  <a:lnTo>
                    <a:pt x="731" y="483"/>
                  </a:lnTo>
                  <a:lnTo>
                    <a:pt x="717" y="400"/>
                  </a:lnTo>
                  <a:lnTo>
                    <a:pt x="731" y="304"/>
                  </a:lnTo>
                  <a:lnTo>
                    <a:pt x="759" y="221"/>
                  </a:lnTo>
                  <a:lnTo>
                    <a:pt x="800" y="69"/>
                  </a:lnTo>
                  <a:lnTo>
                    <a:pt x="814" y="14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vampire black">
    <p:bg>
      <p:bgPr>
        <a:solidFill>
          <a:srgbClr val="272C3B"/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Shape 467"/>
          <p:cNvGrpSpPr/>
          <p:nvPr/>
        </p:nvGrpSpPr>
        <p:grpSpPr>
          <a:xfrm>
            <a:off x="15" y="25"/>
            <a:ext cx="9143948" cy="6857843"/>
            <a:chOff x="15" y="19"/>
            <a:chExt cx="9143948" cy="5143382"/>
          </a:xfrm>
        </p:grpSpPr>
        <p:sp>
          <p:nvSpPr>
            <p:cNvPr id="468" name="Shape 468"/>
            <p:cNvSpPr/>
            <p:nvPr/>
          </p:nvSpPr>
          <p:spPr>
            <a:xfrm>
              <a:off x="15" y="935768"/>
              <a:ext cx="9143948" cy="728812"/>
            </a:xfrm>
            <a:custGeom>
              <a:avLst/>
              <a:gdLst/>
              <a:ahLst/>
              <a:cxnLst/>
              <a:rect l="0" t="0" r="0" b="0"/>
              <a:pathLst>
                <a:path w="70611" h="5628" extrusionOk="0">
                  <a:moveTo>
                    <a:pt x="6413" y="0"/>
                  </a:moveTo>
                  <a:lnTo>
                    <a:pt x="2552" y="1655"/>
                  </a:lnTo>
                  <a:lnTo>
                    <a:pt x="0" y="566"/>
                  </a:lnTo>
                  <a:lnTo>
                    <a:pt x="0" y="4510"/>
                  </a:lnTo>
                  <a:lnTo>
                    <a:pt x="2552" y="5627"/>
                  </a:lnTo>
                  <a:lnTo>
                    <a:pt x="6413" y="3972"/>
                  </a:lnTo>
                  <a:lnTo>
                    <a:pt x="10261" y="5627"/>
                  </a:lnTo>
                  <a:lnTo>
                    <a:pt x="14109" y="3972"/>
                  </a:lnTo>
                  <a:lnTo>
                    <a:pt x="17970" y="5627"/>
                  </a:lnTo>
                  <a:lnTo>
                    <a:pt x="21818" y="3972"/>
                  </a:lnTo>
                  <a:lnTo>
                    <a:pt x="25679" y="5627"/>
                  </a:lnTo>
                  <a:lnTo>
                    <a:pt x="29527" y="3972"/>
                  </a:lnTo>
                  <a:lnTo>
                    <a:pt x="33375" y="5627"/>
                  </a:lnTo>
                  <a:lnTo>
                    <a:pt x="37236" y="3972"/>
                  </a:lnTo>
                  <a:lnTo>
                    <a:pt x="41084" y="5627"/>
                  </a:lnTo>
                  <a:lnTo>
                    <a:pt x="44931" y="3972"/>
                  </a:lnTo>
                  <a:lnTo>
                    <a:pt x="48793" y="5627"/>
                  </a:lnTo>
                  <a:lnTo>
                    <a:pt x="52641" y="3972"/>
                  </a:lnTo>
                  <a:lnTo>
                    <a:pt x="56488" y="5627"/>
                  </a:lnTo>
                  <a:lnTo>
                    <a:pt x="60350" y="3972"/>
                  </a:lnTo>
                  <a:lnTo>
                    <a:pt x="64198" y="5627"/>
                  </a:lnTo>
                  <a:lnTo>
                    <a:pt x="68059" y="3972"/>
                  </a:lnTo>
                  <a:lnTo>
                    <a:pt x="70610" y="5062"/>
                  </a:lnTo>
                  <a:lnTo>
                    <a:pt x="70610" y="1104"/>
                  </a:lnTo>
                  <a:lnTo>
                    <a:pt x="68059" y="0"/>
                  </a:lnTo>
                  <a:lnTo>
                    <a:pt x="64198" y="1655"/>
                  </a:lnTo>
                  <a:lnTo>
                    <a:pt x="60350" y="0"/>
                  </a:lnTo>
                  <a:lnTo>
                    <a:pt x="56502" y="1655"/>
                  </a:lnTo>
                  <a:lnTo>
                    <a:pt x="52641" y="0"/>
                  </a:lnTo>
                  <a:lnTo>
                    <a:pt x="48793" y="1655"/>
                  </a:lnTo>
                  <a:lnTo>
                    <a:pt x="44931" y="0"/>
                  </a:lnTo>
                  <a:lnTo>
                    <a:pt x="41084" y="1655"/>
                  </a:lnTo>
                  <a:lnTo>
                    <a:pt x="37236" y="0"/>
                  </a:lnTo>
                  <a:lnTo>
                    <a:pt x="33375" y="1655"/>
                  </a:lnTo>
                  <a:lnTo>
                    <a:pt x="29527" y="0"/>
                  </a:lnTo>
                  <a:lnTo>
                    <a:pt x="25679" y="1655"/>
                  </a:lnTo>
                  <a:lnTo>
                    <a:pt x="21818" y="0"/>
                  </a:lnTo>
                  <a:lnTo>
                    <a:pt x="17970" y="1655"/>
                  </a:lnTo>
                  <a:lnTo>
                    <a:pt x="14122" y="0"/>
                  </a:lnTo>
                  <a:lnTo>
                    <a:pt x="10261" y="1655"/>
                  </a:lnTo>
                  <a:lnTo>
                    <a:pt x="6413" y="0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5" y="1964496"/>
              <a:ext cx="9143948" cy="728682"/>
            </a:xfrm>
            <a:custGeom>
              <a:avLst/>
              <a:gdLst/>
              <a:ahLst/>
              <a:cxnLst/>
              <a:rect l="0" t="0" r="0" b="0"/>
              <a:pathLst>
                <a:path w="70611" h="5627" extrusionOk="0">
                  <a:moveTo>
                    <a:pt x="6413" y="0"/>
                  </a:moveTo>
                  <a:lnTo>
                    <a:pt x="2552" y="1655"/>
                  </a:lnTo>
                  <a:lnTo>
                    <a:pt x="0" y="566"/>
                  </a:lnTo>
                  <a:lnTo>
                    <a:pt x="0" y="4510"/>
                  </a:lnTo>
                  <a:lnTo>
                    <a:pt x="2552" y="5627"/>
                  </a:lnTo>
                  <a:lnTo>
                    <a:pt x="6413" y="3972"/>
                  </a:lnTo>
                  <a:lnTo>
                    <a:pt x="10261" y="5627"/>
                  </a:lnTo>
                  <a:lnTo>
                    <a:pt x="14109" y="3972"/>
                  </a:lnTo>
                  <a:lnTo>
                    <a:pt x="17970" y="5627"/>
                  </a:lnTo>
                  <a:lnTo>
                    <a:pt x="21818" y="3972"/>
                  </a:lnTo>
                  <a:lnTo>
                    <a:pt x="25679" y="5627"/>
                  </a:lnTo>
                  <a:lnTo>
                    <a:pt x="29527" y="3972"/>
                  </a:lnTo>
                  <a:lnTo>
                    <a:pt x="33375" y="5627"/>
                  </a:lnTo>
                  <a:lnTo>
                    <a:pt x="37236" y="3972"/>
                  </a:lnTo>
                  <a:lnTo>
                    <a:pt x="41084" y="5627"/>
                  </a:lnTo>
                  <a:lnTo>
                    <a:pt x="44931" y="3972"/>
                  </a:lnTo>
                  <a:lnTo>
                    <a:pt x="48793" y="5627"/>
                  </a:lnTo>
                  <a:lnTo>
                    <a:pt x="52641" y="3972"/>
                  </a:lnTo>
                  <a:lnTo>
                    <a:pt x="56488" y="5627"/>
                  </a:lnTo>
                  <a:lnTo>
                    <a:pt x="60350" y="3972"/>
                  </a:lnTo>
                  <a:lnTo>
                    <a:pt x="64198" y="5627"/>
                  </a:lnTo>
                  <a:lnTo>
                    <a:pt x="68059" y="3972"/>
                  </a:lnTo>
                  <a:lnTo>
                    <a:pt x="70610" y="5061"/>
                  </a:lnTo>
                  <a:lnTo>
                    <a:pt x="70610" y="1103"/>
                  </a:lnTo>
                  <a:lnTo>
                    <a:pt x="68059" y="0"/>
                  </a:lnTo>
                  <a:lnTo>
                    <a:pt x="64198" y="1655"/>
                  </a:lnTo>
                  <a:lnTo>
                    <a:pt x="60350" y="0"/>
                  </a:lnTo>
                  <a:lnTo>
                    <a:pt x="56502" y="1655"/>
                  </a:lnTo>
                  <a:lnTo>
                    <a:pt x="52641" y="0"/>
                  </a:lnTo>
                  <a:lnTo>
                    <a:pt x="48793" y="1655"/>
                  </a:lnTo>
                  <a:lnTo>
                    <a:pt x="44931" y="0"/>
                  </a:lnTo>
                  <a:lnTo>
                    <a:pt x="41084" y="1655"/>
                  </a:lnTo>
                  <a:lnTo>
                    <a:pt x="37236" y="0"/>
                  </a:lnTo>
                  <a:lnTo>
                    <a:pt x="33375" y="1655"/>
                  </a:lnTo>
                  <a:lnTo>
                    <a:pt x="29527" y="0"/>
                  </a:lnTo>
                  <a:lnTo>
                    <a:pt x="25679" y="1655"/>
                  </a:lnTo>
                  <a:lnTo>
                    <a:pt x="21818" y="0"/>
                  </a:lnTo>
                  <a:lnTo>
                    <a:pt x="17970" y="1655"/>
                  </a:lnTo>
                  <a:lnTo>
                    <a:pt x="14122" y="0"/>
                  </a:lnTo>
                  <a:lnTo>
                    <a:pt x="10261" y="1655"/>
                  </a:lnTo>
                  <a:lnTo>
                    <a:pt x="6413" y="0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5" y="19"/>
              <a:ext cx="9143948" cy="635833"/>
            </a:xfrm>
            <a:custGeom>
              <a:avLst/>
              <a:gdLst/>
              <a:ahLst/>
              <a:cxnLst/>
              <a:rect l="0" t="0" r="0" b="0"/>
              <a:pathLst>
                <a:path w="70611" h="4910" extrusionOk="0">
                  <a:moveTo>
                    <a:pt x="0" y="0"/>
                  </a:moveTo>
                  <a:lnTo>
                    <a:pt x="0" y="3793"/>
                  </a:lnTo>
                  <a:lnTo>
                    <a:pt x="2552" y="4910"/>
                  </a:lnTo>
                  <a:lnTo>
                    <a:pt x="6413" y="3255"/>
                  </a:lnTo>
                  <a:lnTo>
                    <a:pt x="10261" y="4910"/>
                  </a:lnTo>
                  <a:lnTo>
                    <a:pt x="14109" y="3255"/>
                  </a:lnTo>
                  <a:lnTo>
                    <a:pt x="17970" y="4910"/>
                  </a:lnTo>
                  <a:lnTo>
                    <a:pt x="21818" y="3255"/>
                  </a:lnTo>
                  <a:lnTo>
                    <a:pt x="25679" y="4910"/>
                  </a:lnTo>
                  <a:lnTo>
                    <a:pt x="29527" y="3255"/>
                  </a:lnTo>
                  <a:lnTo>
                    <a:pt x="33375" y="4910"/>
                  </a:lnTo>
                  <a:lnTo>
                    <a:pt x="37236" y="3255"/>
                  </a:lnTo>
                  <a:lnTo>
                    <a:pt x="41084" y="4910"/>
                  </a:lnTo>
                  <a:lnTo>
                    <a:pt x="44931" y="3255"/>
                  </a:lnTo>
                  <a:lnTo>
                    <a:pt x="48793" y="4910"/>
                  </a:lnTo>
                  <a:lnTo>
                    <a:pt x="52641" y="3255"/>
                  </a:lnTo>
                  <a:lnTo>
                    <a:pt x="56488" y="4910"/>
                  </a:lnTo>
                  <a:lnTo>
                    <a:pt x="60350" y="3255"/>
                  </a:lnTo>
                  <a:lnTo>
                    <a:pt x="64198" y="4910"/>
                  </a:lnTo>
                  <a:lnTo>
                    <a:pt x="68059" y="3255"/>
                  </a:lnTo>
                  <a:lnTo>
                    <a:pt x="70610" y="4344"/>
                  </a:lnTo>
                  <a:lnTo>
                    <a:pt x="70610" y="400"/>
                  </a:lnTo>
                  <a:lnTo>
                    <a:pt x="69700" y="0"/>
                  </a:lnTo>
                  <a:lnTo>
                    <a:pt x="66390" y="0"/>
                  </a:lnTo>
                  <a:lnTo>
                    <a:pt x="64198" y="938"/>
                  </a:lnTo>
                  <a:lnTo>
                    <a:pt x="62019" y="0"/>
                  </a:lnTo>
                  <a:lnTo>
                    <a:pt x="58681" y="0"/>
                  </a:lnTo>
                  <a:lnTo>
                    <a:pt x="56502" y="938"/>
                  </a:lnTo>
                  <a:lnTo>
                    <a:pt x="54309" y="0"/>
                  </a:lnTo>
                  <a:lnTo>
                    <a:pt x="50972" y="0"/>
                  </a:lnTo>
                  <a:lnTo>
                    <a:pt x="48793" y="938"/>
                  </a:lnTo>
                  <a:lnTo>
                    <a:pt x="46614" y="0"/>
                  </a:lnTo>
                  <a:lnTo>
                    <a:pt x="43263" y="0"/>
                  </a:lnTo>
                  <a:lnTo>
                    <a:pt x="41084" y="938"/>
                  </a:lnTo>
                  <a:lnTo>
                    <a:pt x="38905" y="0"/>
                  </a:lnTo>
                  <a:lnTo>
                    <a:pt x="35567" y="0"/>
                  </a:lnTo>
                  <a:lnTo>
                    <a:pt x="33375" y="938"/>
                  </a:lnTo>
                  <a:lnTo>
                    <a:pt x="31196" y="0"/>
                  </a:lnTo>
                  <a:lnTo>
                    <a:pt x="27858" y="0"/>
                  </a:lnTo>
                  <a:lnTo>
                    <a:pt x="25679" y="938"/>
                  </a:lnTo>
                  <a:lnTo>
                    <a:pt x="23486" y="0"/>
                  </a:lnTo>
                  <a:lnTo>
                    <a:pt x="20149" y="0"/>
                  </a:lnTo>
                  <a:lnTo>
                    <a:pt x="17970" y="938"/>
                  </a:lnTo>
                  <a:lnTo>
                    <a:pt x="15791" y="0"/>
                  </a:lnTo>
                  <a:lnTo>
                    <a:pt x="12440" y="0"/>
                  </a:lnTo>
                  <a:lnTo>
                    <a:pt x="10261" y="938"/>
                  </a:lnTo>
                  <a:lnTo>
                    <a:pt x="8082" y="0"/>
                  </a:lnTo>
                  <a:lnTo>
                    <a:pt x="4744" y="0"/>
                  </a:lnTo>
                  <a:lnTo>
                    <a:pt x="2552" y="938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5" y="4021823"/>
              <a:ext cx="9143948" cy="728682"/>
            </a:xfrm>
            <a:custGeom>
              <a:avLst/>
              <a:gdLst/>
              <a:ahLst/>
              <a:cxnLst/>
              <a:rect l="0" t="0" r="0" b="0"/>
              <a:pathLst>
                <a:path w="70611" h="5627" extrusionOk="0">
                  <a:moveTo>
                    <a:pt x="6413" y="0"/>
                  </a:moveTo>
                  <a:lnTo>
                    <a:pt x="2552" y="1655"/>
                  </a:lnTo>
                  <a:lnTo>
                    <a:pt x="0" y="566"/>
                  </a:lnTo>
                  <a:lnTo>
                    <a:pt x="0" y="4510"/>
                  </a:lnTo>
                  <a:lnTo>
                    <a:pt x="2552" y="5627"/>
                  </a:lnTo>
                  <a:lnTo>
                    <a:pt x="6413" y="3972"/>
                  </a:lnTo>
                  <a:lnTo>
                    <a:pt x="10261" y="5627"/>
                  </a:lnTo>
                  <a:lnTo>
                    <a:pt x="14109" y="3972"/>
                  </a:lnTo>
                  <a:lnTo>
                    <a:pt x="17970" y="5627"/>
                  </a:lnTo>
                  <a:lnTo>
                    <a:pt x="21818" y="3972"/>
                  </a:lnTo>
                  <a:lnTo>
                    <a:pt x="25679" y="5627"/>
                  </a:lnTo>
                  <a:lnTo>
                    <a:pt x="29527" y="3972"/>
                  </a:lnTo>
                  <a:lnTo>
                    <a:pt x="33375" y="5627"/>
                  </a:lnTo>
                  <a:lnTo>
                    <a:pt x="37236" y="3972"/>
                  </a:lnTo>
                  <a:lnTo>
                    <a:pt x="41084" y="5627"/>
                  </a:lnTo>
                  <a:lnTo>
                    <a:pt x="44931" y="3972"/>
                  </a:lnTo>
                  <a:lnTo>
                    <a:pt x="48793" y="5627"/>
                  </a:lnTo>
                  <a:lnTo>
                    <a:pt x="52641" y="3972"/>
                  </a:lnTo>
                  <a:lnTo>
                    <a:pt x="56488" y="5627"/>
                  </a:lnTo>
                  <a:lnTo>
                    <a:pt x="60350" y="3972"/>
                  </a:lnTo>
                  <a:lnTo>
                    <a:pt x="64198" y="5627"/>
                  </a:lnTo>
                  <a:lnTo>
                    <a:pt x="68059" y="3972"/>
                  </a:lnTo>
                  <a:lnTo>
                    <a:pt x="70610" y="5062"/>
                  </a:lnTo>
                  <a:lnTo>
                    <a:pt x="70610" y="1104"/>
                  </a:lnTo>
                  <a:lnTo>
                    <a:pt x="68059" y="0"/>
                  </a:lnTo>
                  <a:lnTo>
                    <a:pt x="64198" y="1655"/>
                  </a:lnTo>
                  <a:lnTo>
                    <a:pt x="60350" y="0"/>
                  </a:lnTo>
                  <a:lnTo>
                    <a:pt x="56502" y="1655"/>
                  </a:lnTo>
                  <a:lnTo>
                    <a:pt x="52641" y="0"/>
                  </a:lnTo>
                  <a:lnTo>
                    <a:pt x="48793" y="1655"/>
                  </a:lnTo>
                  <a:lnTo>
                    <a:pt x="44931" y="0"/>
                  </a:lnTo>
                  <a:lnTo>
                    <a:pt x="41084" y="1655"/>
                  </a:lnTo>
                  <a:lnTo>
                    <a:pt x="37236" y="0"/>
                  </a:lnTo>
                  <a:lnTo>
                    <a:pt x="33375" y="1655"/>
                  </a:lnTo>
                  <a:lnTo>
                    <a:pt x="29527" y="0"/>
                  </a:lnTo>
                  <a:lnTo>
                    <a:pt x="25679" y="1655"/>
                  </a:lnTo>
                  <a:lnTo>
                    <a:pt x="21818" y="0"/>
                  </a:lnTo>
                  <a:lnTo>
                    <a:pt x="17970" y="1655"/>
                  </a:lnTo>
                  <a:lnTo>
                    <a:pt x="14122" y="0"/>
                  </a:lnTo>
                  <a:lnTo>
                    <a:pt x="10261" y="1655"/>
                  </a:lnTo>
                  <a:lnTo>
                    <a:pt x="6413" y="0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5" y="2993095"/>
              <a:ext cx="9143948" cy="728812"/>
            </a:xfrm>
            <a:custGeom>
              <a:avLst/>
              <a:gdLst/>
              <a:ahLst/>
              <a:cxnLst/>
              <a:rect l="0" t="0" r="0" b="0"/>
              <a:pathLst>
                <a:path w="70611" h="5628" extrusionOk="0">
                  <a:moveTo>
                    <a:pt x="6413" y="1"/>
                  </a:moveTo>
                  <a:lnTo>
                    <a:pt x="2552" y="1656"/>
                  </a:lnTo>
                  <a:lnTo>
                    <a:pt x="0" y="566"/>
                  </a:lnTo>
                  <a:lnTo>
                    <a:pt x="0" y="4510"/>
                  </a:lnTo>
                  <a:lnTo>
                    <a:pt x="2552" y="5627"/>
                  </a:lnTo>
                  <a:lnTo>
                    <a:pt x="6413" y="3972"/>
                  </a:lnTo>
                  <a:lnTo>
                    <a:pt x="10261" y="5627"/>
                  </a:lnTo>
                  <a:lnTo>
                    <a:pt x="14109" y="3972"/>
                  </a:lnTo>
                  <a:lnTo>
                    <a:pt x="17970" y="5627"/>
                  </a:lnTo>
                  <a:lnTo>
                    <a:pt x="21818" y="3972"/>
                  </a:lnTo>
                  <a:lnTo>
                    <a:pt x="25679" y="5627"/>
                  </a:lnTo>
                  <a:lnTo>
                    <a:pt x="29527" y="3972"/>
                  </a:lnTo>
                  <a:lnTo>
                    <a:pt x="33375" y="5627"/>
                  </a:lnTo>
                  <a:lnTo>
                    <a:pt x="37236" y="3972"/>
                  </a:lnTo>
                  <a:lnTo>
                    <a:pt x="41084" y="5627"/>
                  </a:lnTo>
                  <a:lnTo>
                    <a:pt x="44931" y="3972"/>
                  </a:lnTo>
                  <a:lnTo>
                    <a:pt x="48793" y="5627"/>
                  </a:lnTo>
                  <a:lnTo>
                    <a:pt x="52641" y="3972"/>
                  </a:lnTo>
                  <a:lnTo>
                    <a:pt x="56488" y="5627"/>
                  </a:lnTo>
                  <a:lnTo>
                    <a:pt x="60350" y="3972"/>
                  </a:lnTo>
                  <a:lnTo>
                    <a:pt x="64198" y="5627"/>
                  </a:lnTo>
                  <a:lnTo>
                    <a:pt x="68059" y="3972"/>
                  </a:lnTo>
                  <a:lnTo>
                    <a:pt x="70610" y="5062"/>
                  </a:lnTo>
                  <a:lnTo>
                    <a:pt x="70610" y="1104"/>
                  </a:lnTo>
                  <a:lnTo>
                    <a:pt x="68059" y="1"/>
                  </a:lnTo>
                  <a:lnTo>
                    <a:pt x="64198" y="1656"/>
                  </a:lnTo>
                  <a:lnTo>
                    <a:pt x="60350" y="1"/>
                  </a:lnTo>
                  <a:lnTo>
                    <a:pt x="56502" y="1656"/>
                  </a:lnTo>
                  <a:lnTo>
                    <a:pt x="52641" y="1"/>
                  </a:lnTo>
                  <a:lnTo>
                    <a:pt x="48793" y="1656"/>
                  </a:lnTo>
                  <a:lnTo>
                    <a:pt x="44931" y="1"/>
                  </a:lnTo>
                  <a:lnTo>
                    <a:pt x="41084" y="1656"/>
                  </a:lnTo>
                  <a:lnTo>
                    <a:pt x="37236" y="1"/>
                  </a:lnTo>
                  <a:lnTo>
                    <a:pt x="33375" y="1656"/>
                  </a:lnTo>
                  <a:lnTo>
                    <a:pt x="29527" y="1"/>
                  </a:lnTo>
                  <a:lnTo>
                    <a:pt x="25679" y="1656"/>
                  </a:lnTo>
                  <a:lnTo>
                    <a:pt x="21818" y="1"/>
                  </a:lnTo>
                  <a:lnTo>
                    <a:pt x="17970" y="1656"/>
                  </a:lnTo>
                  <a:lnTo>
                    <a:pt x="14122" y="1"/>
                  </a:lnTo>
                  <a:lnTo>
                    <a:pt x="10261" y="1656"/>
                  </a:lnTo>
                  <a:lnTo>
                    <a:pt x="6413" y="1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3607556" y="5050422"/>
              <a:ext cx="432263" cy="92979"/>
            </a:xfrm>
            <a:custGeom>
              <a:avLst/>
              <a:gdLst/>
              <a:ahLst/>
              <a:cxnLst/>
              <a:rect l="0" t="0" r="0" b="0"/>
              <a:pathLst>
                <a:path w="3338" h="718" extrusionOk="0">
                  <a:moveTo>
                    <a:pt x="1669" y="1"/>
                  </a:moveTo>
                  <a:lnTo>
                    <a:pt x="0" y="718"/>
                  </a:lnTo>
                  <a:lnTo>
                    <a:pt x="3338" y="718"/>
                  </a:lnTo>
                  <a:lnTo>
                    <a:pt x="1669" y="1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4604039" y="5050422"/>
              <a:ext cx="434076" cy="92979"/>
            </a:xfrm>
            <a:custGeom>
              <a:avLst/>
              <a:gdLst/>
              <a:ahLst/>
              <a:cxnLst/>
              <a:rect l="0" t="0" r="0" b="0"/>
              <a:pathLst>
                <a:path w="3352" h="718" extrusionOk="0">
                  <a:moveTo>
                    <a:pt x="1683" y="1"/>
                  </a:moveTo>
                  <a:lnTo>
                    <a:pt x="1" y="718"/>
                  </a:lnTo>
                  <a:lnTo>
                    <a:pt x="3352" y="718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5588756" y="5050422"/>
              <a:ext cx="432263" cy="92979"/>
            </a:xfrm>
            <a:custGeom>
              <a:avLst/>
              <a:gdLst/>
              <a:ahLst/>
              <a:cxnLst/>
              <a:rect l="0" t="0" r="0" b="0"/>
              <a:pathLst>
                <a:path w="3338" h="718" extrusionOk="0">
                  <a:moveTo>
                    <a:pt x="1669" y="1"/>
                  </a:moveTo>
                  <a:lnTo>
                    <a:pt x="0" y="718"/>
                  </a:lnTo>
                  <a:lnTo>
                    <a:pt x="3338" y="718"/>
                  </a:lnTo>
                  <a:lnTo>
                    <a:pt x="1669" y="1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6585239" y="5050422"/>
              <a:ext cx="434076" cy="92979"/>
            </a:xfrm>
            <a:custGeom>
              <a:avLst/>
              <a:gdLst/>
              <a:ahLst/>
              <a:cxnLst/>
              <a:rect l="0" t="0" r="0" b="0"/>
              <a:pathLst>
                <a:path w="3352" h="718" extrusionOk="0">
                  <a:moveTo>
                    <a:pt x="1683" y="1"/>
                  </a:moveTo>
                  <a:lnTo>
                    <a:pt x="1" y="718"/>
                  </a:lnTo>
                  <a:lnTo>
                    <a:pt x="3352" y="718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7569956" y="5050422"/>
              <a:ext cx="432263" cy="92979"/>
            </a:xfrm>
            <a:custGeom>
              <a:avLst/>
              <a:gdLst/>
              <a:ahLst/>
              <a:cxnLst/>
              <a:rect l="0" t="0" r="0" b="0"/>
              <a:pathLst>
                <a:path w="3338" h="718" extrusionOk="0">
                  <a:moveTo>
                    <a:pt x="1669" y="1"/>
                  </a:moveTo>
                  <a:lnTo>
                    <a:pt x="0" y="718"/>
                  </a:lnTo>
                  <a:lnTo>
                    <a:pt x="3338" y="718"/>
                  </a:lnTo>
                  <a:lnTo>
                    <a:pt x="1669" y="1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8566439" y="5050422"/>
              <a:ext cx="434076" cy="92979"/>
            </a:xfrm>
            <a:custGeom>
              <a:avLst/>
              <a:gdLst/>
              <a:ahLst/>
              <a:cxnLst/>
              <a:rect l="0" t="0" r="0" b="0"/>
              <a:pathLst>
                <a:path w="3352" h="718" extrusionOk="0">
                  <a:moveTo>
                    <a:pt x="1683" y="1"/>
                  </a:moveTo>
                  <a:lnTo>
                    <a:pt x="1" y="718"/>
                  </a:lnTo>
                  <a:lnTo>
                    <a:pt x="3352" y="718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626356" y="5050422"/>
              <a:ext cx="432263" cy="92979"/>
            </a:xfrm>
            <a:custGeom>
              <a:avLst/>
              <a:gdLst/>
              <a:ahLst/>
              <a:cxnLst/>
              <a:rect l="0" t="0" r="0" b="0"/>
              <a:pathLst>
                <a:path w="3338" h="718" extrusionOk="0">
                  <a:moveTo>
                    <a:pt x="1669" y="1"/>
                  </a:moveTo>
                  <a:lnTo>
                    <a:pt x="0" y="718"/>
                  </a:lnTo>
                  <a:lnTo>
                    <a:pt x="3338" y="718"/>
                  </a:lnTo>
                  <a:lnTo>
                    <a:pt x="1669" y="1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622839" y="5050422"/>
              <a:ext cx="434076" cy="92979"/>
            </a:xfrm>
            <a:custGeom>
              <a:avLst/>
              <a:gdLst/>
              <a:ahLst/>
              <a:cxnLst/>
              <a:rect l="0" t="0" r="0" b="0"/>
              <a:pathLst>
                <a:path w="3352" h="718" extrusionOk="0">
                  <a:moveTo>
                    <a:pt x="1683" y="1"/>
                  </a:moveTo>
                  <a:lnTo>
                    <a:pt x="1" y="718"/>
                  </a:lnTo>
                  <a:lnTo>
                    <a:pt x="3352" y="718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565439" y="5050422"/>
              <a:ext cx="434076" cy="92979"/>
            </a:xfrm>
            <a:custGeom>
              <a:avLst/>
              <a:gdLst/>
              <a:ahLst/>
              <a:cxnLst/>
              <a:rect l="0" t="0" r="0" b="0"/>
              <a:pathLst>
                <a:path w="3352" h="718" extrusionOk="0">
                  <a:moveTo>
                    <a:pt x="1683" y="1"/>
                  </a:moveTo>
                  <a:lnTo>
                    <a:pt x="1" y="718"/>
                  </a:lnTo>
                  <a:lnTo>
                    <a:pt x="3352" y="718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3F455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2" name="Shape 482"/>
          <p:cNvGrpSpPr/>
          <p:nvPr/>
        </p:nvGrpSpPr>
        <p:grpSpPr>
          <a:xfrm>
            <a:off x="157932" y="5753096"/>
            <a:ext cx="918362" cy="1174197"/>
            <a:chOff x="3539675" y="3134350"/>
            <a:chExt cx="202425" cy="194125"/>
          </a:xfrm>
        </p:grpSpPr>
        <p:sp>
          <p:nvSpPr>
            <p:cNvPr id="483" name="Shape 483"/>
            <p:cNvSpPr/>
            <p:nvPr/>
          </p:nvSpPr>
          <p:spPr>
            <a:xfrm>
              <a:off x="3670350" y="3277425"/>
              <a:ext cx="22100" cy="51050"/>
            </a:xfrm>
            <a:custGeom>
              <a:avLst/>
              <a:gdLst/>
              <a:ahLst/>
              <a:cxnLst/>
              <a:rect l="0" t="0" r="0" b="0"/>
              <a:pathLst>
                <a:path w="884" h="2042" extrusionOk="0">
                  <a:moveTo>
                    <a:pt x="221" y="0"/>
                  </a:moveTo>
                  <a:lnTo>
                    <a:pt x="194" y="14"/>
                  </a:lnTo>
                  <a:lnTo>
                    <a:pt x="194" y="28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11" y="111"/>
                  </a:lnTo>
                  <a:lnTo>
                    <a:pt x="70" y="207"/>
                  </a:lnTo>
                  <a:lnTo>
                    <a:pt x="42" y="304"/>
                  </a:lnTo>
                  <a:lnTo>
                    <a:pt x="14" y="414"/>
                  </a:lnTo>
                  <a:lnTo>
                    <a:pt x="1" y="649"/>
                  </a:lnTo>
                  <a:lnTo>
                    <a:pt x="1" y="828"/>
                  </a:lnTo>
                  <a:lnTo>
                    <a:pt x="28" y="966"/>
                  </a:lnTo>
                  <a:lnTo>
                    <a:pt x="70" y="1104"/>
                  </a:lnTo>
                  <a:lnTo>
                    <a:pt x="125" y="1242"/>
                  </a:lnTo>
                  <a:lnTo>
                    <a:pt x="180" y="1366"/>
                  </a:lnTo>
                  <a:lnTo>
                    <a:pt x="318" y="1628"/>
                  </a:lnTo>
                  <a:lnTo>
                    <a:pt x="470" y="1862"/>
                  </a:lnTo>
                  <a:lnTo>
                    <a:pt x="483" y="1890"/>
                  </a:lnTo>
                  <a:lnTo>
                    <a:pt x="511" y="1904"/>
                  </a:lnTo>
                  <a:lnTo>
                    <a:pt x="552" y="1917"/>
                  </a:lnTo>
                  <a:lnTo>
                    <a:pt x="594" y="2041"/>
                  </a:lnTo>
                  <a:lnTo>
                    <a:pt x="621" y="1959"/>
                  </a:lnTo>
                  <a:lnTo>
                    <a:pt x="621" y="1876"/>
                  </a:lnTo>
                  <a:lnTo>
                    <a:pt x="649" y="1848"/>
                  </a:lnTo>
                  <a:lnTo>
                    <a:pt x="663" y="1876"/>
                  </a:lnTo>
                  <a:lnTo>
                    <a:pt x="704" y="1945"/>
                  </a:lnTo>
                  <a:lnTo>
                    <a:pt x="745" y="2000"/>
                  </a:lnTo>
                  <a:lnTo>
                    <a:pt x="745" y="2014"/>
                  </a:lnTo>
                  <a:lnTo>
                    <a:pt x="759" y="2000"/>
                  </a:lnTo>
                  <a:lnTo>
                    <a:pt x="773" y="1959"/>
                  </a:lnTo>
                  <a:lnTo>
                    <a:pt x="773" y="1917"/>
                  </a:lnTo>
                  <a:lnTo>
                    <a:pt x="759" y="1890"/>
                  </a:lnTo>
                  <a:lnTo>
                    <a:pt x="745" y="1848"/>
                  </a:lnTo>
                  <a:lnTo>
                    <a:pt x="732" y="1821"/>
                  </a:lnTo>
                  <a:lnTo>
                    <a:pt x="828" y="1890"/>
                  </a:lnTo>
                  <a:lnTo>
                    <a:pt x="842" y="1904"/>
                  </a:lnTo>
                  <a:lnTo>
                    <a:pt x="869" y="1904"/>
                  </a:lnTo>
                  <a:lnTo>
                    <a:pt x="883" y="1890"/>
                  </a:lnTo>
                  <a:lnTo>
                    <a:pt x="883" y="1862"/>
                  </a:lnTo>
                  <a:lnTo>
                    <a:pt x="856" y="1821"/>
                  </a:lnTo>
                  <a:lnTo>
                    <a:pt x="842" y="1793"/>
                  </a:lnTo>
                  <a:lnTo>
                    <a:pt x="773" y="1724"/>
                  </a:lnTo>
                  <a:lnTo>
                    <a:pt x="704" y="1697"/>
                  </a:lnTo>
                  <a:lnTo>
                    <a:pt x="676" y="1683"/>
                  </a:lnTo>
                  <a:lnTo>
                    <a:pt x="635" y="1683"/>
                  </a:lnTo>
                  <a:lnTo>
                    <a:pt x="580" y="1586"/>
                  </a:lnTo>
                  <a:lnTo>
                    <a:pt x="525" y="1490"/>
                  </a:lnTo>
                  <a:lnTo>
                    <a:pt x="483" y="1380"/>
                  </a:lnTo>
                  <a:lnTo>
                    <a:pt x="456" y="1269"/>
                  </a:lnTo>
                  <a:lnTo>
                    <a:pt x="401" y="1035"/>
                  </a:lnTo>
                  <a:lnTo>
                    <a:pt x="373" y="814"/>
                  </a:lnTo>
                  <a:lnTo>
                    <a:pt x="359" y="414"/>
                  </a:lnTo>
                  <a:lnTo>
                    <a:pt x="345" y="221"/>
                  </a:lnTo>
                  <a:lnTo>
                    <a:pt x="318" y="125"/>
                  </a:lnTo>
                  <a:lnTo>
                    <a:pt x="290" y="28"/>
                  </a:lnTo>
                  <a:lnTo>
                    <a:pt x="276" y="14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3588650" y="3241900"/>
              <a:ext cx="35175" cy="82100"/>
            </a:xfrm>
            <a:custGeom>
              <a:avLst/>
              <a:gdLst/>
              <a:ahLst/>
              <a:cxnLst/>
              <a:rect l="0" t="0" r="0" b="0"/>
              <a:pathLst>
                <a:path w="1407" h="3284" extrusionOk="0">
                  <a:moveTo>
                    <a:pt x="345" y="1"/>
                  </a:moveTo>
                  <a:lnTo>
                    <a:pt x="290" y="42"/>
                  </a:lnTo>
                  <a:lnTo>
                    <a:pt x="221" y="97"/>
                  </a:lnTo>
                  <a:lnTo>
                    <a:pt x="152" y="166"/>
                  </a:lnTo>
                  <a:lnTo>
                    <a:pt x="83" y="249"/>
                  </a:lnTo>
                  <a:lnTo>
                    <a:pt x="42" y="332"/>
                  </a:lnTo>
                  <a:lnTo>
                    <a:pt x="0" y="415"/>
                  </a:lnTo>
                  <a:lnTo>
                    <a:pt x="0" y="484"/>
                  </a:lnTo>
                  <a:lnTo>
                    <a:pt x="0" y="525"/>
                  </a:lnTo>
                  <a:lnTo>
                    <a:pt x="14" y="566"/>
                  </a:lnTo>
                  <a:lnTo>
                    <a:pt x="28" y="677"/>
                  </a:lnTo>
                  <a:lnTo>
                    <a:pt x="55" y="801"/>
                  </a:lnTo>
                  <a:lnTo>
                    <a:pt x="83" y="925"/>
                  </a:lnTo>
                  <a:lnTo>
                    <a:pt x="138" y="1049"/>
                  </a:lnTo>
                  <a:lnTo>
                    <a:pt x="235" y="1283"/>
                  </a:lnTo>
                  <a:lnTo>
                    <a:pt x="317" y="1449"/>
                  </a:lnTo>
                  <a:lnTo>
                    <a:pt x="524" y="1821"/>
                  </a:lnTo>
                  <a:lnTo>
                    <a:pt x="731" y="2194"/>
                  </a:lnTo>
                  <a:lnTo>
                    <a:pt x="828" y="2387"/>
                  </a:lnTo>
                  <a:lnTo>
                    <a:pt x="910" y="2580"/>
                  </a:lnTo>
                  <a:lnTo>
                    <a:pt x="966" y="2787"/>
                  </a:lnTo>
                  <a:lnTo>
                    <a:pt x="1007" y="2994"/>
                  </a:lnTo>
                  <a:lnTo>
                    <a:pt x="1021" y="3021"/>
                  </a:lnTo>
                  <a:lnTo>
                    <a:pt x="1034" y="3049"/>
                  </a:lnTo>
                  <a:lnTo>
                    <a:pt x="1062" y="3063"/>
                  </a:lnTo>
                  <a:lnTo>
                    <a:pt x="1090" y="3076"/>
                  </a:lnTo>
                  <a:lnTo>
                    <a:pt x="1062" y="3173"/>
                  </a:lnTo>
                  <a:lnTo>
                    <a:pt x="1062" y="3228"/>
                  </a:lnTo>
                  <a:lnTo>
                    <a:pt x="1076" y="3269"/>
                  </a:lnTo>
                  <a:lnTo>
                    <a:pt x="1090" y="3269"/>
                  </a:lnTo>
                  <a:lnTo>
                    <a:pt x="1131" y="3242"/>
                  </a:lnTo>
                  <a:lnTo>
                    <a:pt x="1159" y="3214"/>
                  </a:lnTo>
                  <a:lnTo>
                    <a:pt x="1186" y="3118"/>
                  </a:lnTo>
                  <a:lnTo>
                    <a:pt x="1200" y="3159"/>
                  </a:lnTo>
                  <a:lnTo>
                    <a:pt x="1214" y="3214"/>
                  </a:lnTo>
                  <a:lnTo>
                    <a:pt x="1214" y="3242"/>
                  </a:lnTo>
                  <a:lnTo>
                    <a:pt x="1228" y="3283"/>
                  </a:lnTo>
                  <a:lnTo>
                    <a:pt x="1283" y="3283"/>
                  </a:lnTo>
                  <a:lnTo>
                    <a:pt x="1297" y="3269"/>
                  </a:lnTo>
                  <a:lnTo>
                    <a:pt x="1310" y="3214"/>
                  </a:lnTo>
                  <a:lnTo>
                    <a:pt x="1310" y="3159"/>
                  </a:lnTo>
                  <a:lnTo>
                    <a:pt x="1297" y="3104"/>
                  </a:lnTo>
                  <a:lnTo>
                    <a:pt x="1338" y="3173"/>
                  </a:lnTo>
                  <a:lnTo>
                    <a:pt x="1379" y="3228"/>
                  </a:lnTo>
                  <a:lnTo>
                    <a:pt x="1393" y="3228"/>
                  </a:lnTo>
                  <a:lnTo>
                    <a:pt x="1407" y="3187"/>
                  </a:lnTo>
                  <a:lnTo>
                    <a:pt x="1393" y="3145"/>
                  </a:lnTo>
                  <a:lnTo>
                    <a:pt x="1352" y="3076"/>
                  </a:lnTo>
                  <a:lnTo>
                    <a:pt x="1310" y="3035"/>
                  </a:lnTo>
                  <a:lnTo>
                    <a:pt x="1269" y="2994"/>
                  </a:lnTo>
                  <a:lnTo>
                    <a:pt x="1269" y="2980"/>
                  </a:lnTo>
                  <a:lnTo>
                    <a:pt x="1255" y="2801"/>
                  </a:lnTo>
                  <a:lnTo>
                    <a:pt x="1228" y="2621"/>
                  </a:lnTo>
                  <a:lnTo>
                    <a:pt x="1172" y="2456"/>
                  </a:lnTo>
                  <a:lnTo>
                    <a:pt x="1117" y="2290"/>
                  </a:lnTo>
                  <a:lnTo>
                    <a:pt x="993" y="1959"/>
                  </a:lnTo>
                  <a:lnTo>
                    <a:pt x="841" y="1628"/>
                  </a:lnTo>
                  <a:lnTo>
                    <a:pt x="621" y="1173"/>
                  </a:lnTo>
                  <a:lnTo>
                    <a:pt x="497" y="815"/>
                  </a:lnTo>
                  <a:lnTo>
                    <a:pt x="483" y="773"/>
                  </a:lnTo>
                  <a:lnTo>
                    <a:pt x="469" y="677"/>
                  </a:lnTo>
                  <a:lnTo>
                    <a:pt x="469" y="594"/>
                  </a:lnTo>
                  <a:lnTo>
                    <a:pt x="483" y="401"/>
                  </a:lnTo>
                  <a:lnTo>
                    <a:pt x="483" y="222"/>
                  </a:lnTo>
                  <a:lnTo>
                    <a:pt x="469" y="125"/>
                  </a:lnTo>
                  <a:lnTo>
                    <a:pt x="455" y="42"/>
                  </a:lnTo>
                  <a:lnTo>
                    <a:pt x="441" y="15"/>
                  </a:lnTo>
                  <a:lnTo>
                    <a:pt x="414" y="15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3713100" y="3272950"/>
              <a:ext cx="5900" cy="12075"/>
            </a:xfrm>
            <a:custGeom>
              <a:avLst/>
              <a:gdLst/>
              <a:ahLst/>
              <a:cxnLst/>
              <a:rect l="0" t="0" r="0" b="0"/>
              <a:pathLst>
                <a:path w="236" h="483" extrusionOk="0">
                  <a:moveTo>
                    <a:pt x="15" y="0"/>
                  </a:moveTo>
                  <a:lnTo>
                    <a:pt x="1" y="14"/>
                  </a:lnTo>
                  <a:lnTo>
                    <a:pt x="1" y="69"/>
                  </a:lnTo>
                  <a:lnTo>
                    <a:pt x="15" y="124"/>
                  </a:lnTo>
                  <a:lnTo>
                    <a:pt x="70" y="235"/>
                  </a:lnTo>
                  <a:lnTo>
                    <a:pt x="111" y="359"/>
                  </a:lnTo>
                  <a:lnTo>
                    <a:pt x="139" y="428"/>
                  </a:lnTo>
                  <a:lnTo>
                    <a:pt x="166" y="469"/>
                  </a:lnTo>
                  <a:lnTo>
                    <a:pt x="194" y="483"/>
                  </a:lnTo>
                  <a:lnTo>
                    <a:pt x="208" y="469"/>
                  </a:lnTo>
                  <a:lnTo>
                    <a:pt x="221" y="441"/>
                  </a:lnTo>
                  <a:lnTo>
                    <a:pt x="235" y="414"/>
                  </a:lnTo>
                  <a:lnTo>
                    <a:pt x="221" y="345"/>
                  </a:lnTo>
                  <a:lnTo>
                    <a:pt x="208" y="290"/>
                  </a:lnTo>
                  <a:lnTo>
                    <a:pt x="180" y="235"/>
                  </a:lnTo>
                  <a:lnTo>
                    <a:pt x="125" y="97"/>
                  </a:lnTo>
                  <a:lnTo>
                    <a:pt x="70" y="4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3539675" y="3134350"/>
              <a:ext cx="134500" cy="193100"/>
            </a:xfrm>
            <a:custGeom>
              <a:avLst/>
              <a:gdLst/>
              <a:ahLst/>
              <a:cxnLst/>
              <a:rect l="0" t="0" r="0" b="0"/>
              <a:pathLst>
                <a:path w="5380" h="7724" extrusionOk="0">
                  <a:moveTo>
                    <a:pt x="704" y="0"/>
                  </a:moveTo>
                  <a:lnTo>
                    <a:pt x="663" y="14"/>
                  </a:lnTo>
                  <a:lnTo>
                    <a:pt x="649" y="42"/>
                  </a:lnTo>
                  <a:lnTo>
                    <a:pt x="621" y="69"/>
                  </a:lnTo>
                  <a:lnTo>
                    <a:pt x="621" y="110"/>
                  </a:lnTo>
                  <a:lnTo>
                    <a:pt x="621" y="138"/>
                  </a:lnTo>
                  <a:lnTo>
                    <a:pt x="649" y="179"/>
                  </a:lnTo>
                  <a:lnTo>
                    <a:pt x="663" y="207"/>
                  </a:lnTo>
                  <a:lnTo>
                    <a:pt x="677" y="221"/>
                  </a:lnTo>
                  <a:lnTo>
                    <a:pt x="718" y="248"/>
                  </a:lnTo>
                  <a:lnTo>
                    <a:pt x="746" y="276"/>
                  </a:lnTo>
                  <a:lnTo>
                    <a:pt x="746" y="317"/>
                  </a:lnTo>
                  <a:lnTo>
                    <a:pt x="759" y="345"/>
                  </a:lnTo>
                  <a:lnTo>
                    <a:pt x="787" y="373"/>
                  </a:lnTo>
                  <a:lnTo>
                    <a:pt x="815" y="373"/>
                  </a:lnTo>
                  <a:lnTo>
                    <a:pt x="828" y="386"/>
                  </a:lnTo>
                  <a:lnTo>
                    <a:pt x="842" y="455"/>
                  </a:lnTo>
                  <a:lnTo>
                    <a:pt x="842" y="469"/>
                  </a:lnTo>
                  <a:lnTo>
                    <a:pt x="842" y="483"/>
                  </a:lnTo>
                  <a:lnTo>
                    <a:pt x="856" y="510"/>
                  </a:lnTo>
                  <a:lnTo>
                    <a:pt x="856" y="538"/>
                  </a:lnTo>
                  <a:lnTo>
                    <a:pt x="856" y="566"/>
                  </a:lnTo>
                  <a:lnTo>
                    <a:pt x="856" y="579"/>
                  </a:lnTo>
                  <a:lnTo>
                    <a:pt x="856" y="607"/>
                  </a:lnTo>
                  <a:lnTo>
                    <a:pt x="801" y="648"/>
                  </a:lnTo>
                  <a:lnTo>
                    <a:pt x="773" y="662"/>
                  </a:lnTo>
                  <a:lnTo>
                    <a:pt x="746" y="690"/>
                  </a:lnTo>
                  <a:lnTo>
                    <a:pt x="746" y="717"/>
                  </a:lnTo>
                  <a:lnTo>
                    <a:pt x="746" y="745"/>
                  </a:lnTo>
                  <a:lnTo>
                    <a:pt x="677" y="745"/>
                  </a:lnTo>
                  <a:lnTo>
                    <a:pt x="663" y="786"/>
                  </a:lnTo>
                  <a:lnTo>
                    <a:pt x="649" y="828"/>
                  </a:lnTo>
                  <a:lnTo>
                    <a:pt x="677" y="869"/>
                  </a:lnTo>
                  <a:lnTo>
                    <a:pt x="704" y="897"/>
                  </a:lnTo>
                  <a:lnTo>
                    <a:pt x="690" y="924"/>
                  </a:lnTo>
                  <a:lnTo>
                    <a:pt x="690" y="952"/>
                  </a:lnTo>
                  <a:lnTo>
                    <a:pt x="704" y="966"/>
                  </a:lnTo>
                  <a:lnTo>
                    <a:pt x="677" y="1007"/>
                  </a:lnTo>
                  <a:lnTo>
                    <a:pt x="677" y="1034"/>
                  </a:lnTo>
                  <a:lnTo>
                    <a:pt x="690" y="1062"/>
                  </a:lnTo>
                  <a:lnTo>
                    <a:pt x="704" y="1090"/>
                  </a:lnTo>
                  <a:lnTo>
                    <a:pt x="649" y="1090"/>
                  </a:lnTo>
                  <a:lnTo>
                    <a:pt x="608" y="1117"/>
                  </a:lnTo>
                  <a:lnTo>
                    <a:pt x="594" y="1145"/>
                  </a:lnTo>
                  <a:lnTo>
                    <a:pt x="594" y="1172"/>
                  </a:lnTo>
                  <a:lnTo>
                    <a:pt x="608" y="1186"/>
                  </a:lnTo>
                  <a:lnTo>
                    <a:pt x="608" y="1200"/>
                  </a:lnTo>
                  <a:lnTo>
                    <a:pt x="621" y="1228"/>
                  </a:lnTo>
                  <a:lnTo>
                    <a:pt x="649" y="1255"/>
                  </a:lnTo>
                  <a:lnTo>
                    <a:pt x="649" y="1269"/>
                  </a:lnTo>
                  <a:lnTo>
                    <a:pt x="552" y="1241"/>
                  </a:lnTo>
                  <a:lnTo>
                    <a:pt x="497" y="1255"/>
                  </a:lnTo>
                  <a:lnTo>
                    <a:pt x="470" y="1283"/>
                  </a:lnTo>
                  <a:lnTo>
                    <a:pt x="456" y="1338"/>
                  </a:lnTo>
                  <a:lnTo>
                    <a:pt x="456" y="1352"/>
                  </a:lnTo>
                  <a:lnTo>
                    <a:pt x="470" y="1379"/>
                  </a:lnTo>
                  <a:lnTo>
                    <a:pt x="428" y="1393"/>
                  </a:lnTo>
                  <a:lnTo>
                    <a:pt x="387" y="1421"/>
                  </a:lnTo>
                  <a:lnTo>
                    <a:pt x="373" y="1448"/>
                  </a:lnTo>
                  <a:lnTo>
                    <a:pt x="373" y="1476"/>
                  </a:lnTo>
                  <a:lnTo>
                    <a:pt x="387" y="1503"/>
                  </a:lnTo>
                  <a:lnTo>
                    <a:pt x="359" y="1517"/>
                  </a:lnTo>
                  <a:lnTo>
                    <a:pt x="332" y="1545"/>
                  </a:lnTo>
                  <a:lnTo>
                    <a:pt x="318" y="1586"/>
                  </a:lnTo>
                  <a:lnTo>
                    <a:pt x="318" y="1627"/>
                  </a:lnTo>
                  <a:lnTo>
                    <a:pt x="263" y="1627"/>
                  </a:lnTo>
                  <a:lnTo>
                    <a:pt x="235" y="1641"/>
                  </a:lnTo>
                  <a:lnTo>
                    <a:pt x="208" y="1669"/>
                  </a:lnTo>
                  <a:lnTo>
                    <a:pt x="208" y="1710"/>
                  </a:lnTo>
                  <a:lnTo>
                    <a:pt x="208" y="1724"/>
                  </a:lnTo>
                  <a:lnTo>
                    <a:pt x="208" y="1779"/>
                  </a:lnTo>
                  <a:lnTo>
                    <a:pt x="166" y="1779"/>
                  </a:lnTo>
                  <a:lnTo>
                    <a:pt x="125" y="1807"/>
                  </a:lnTo>
                  <a:lnTo>
                    <a:pt x="97" y="1862"/>
                  </a:lnTo>
                  <a:lnTo>
                    <a:pt x="111" y="1876"/>
                  </a:lnTo>
                  <a:lnTo>
                    <a:pt x="111" y="1903"/>
                  </a:lnTo>
                  <a:lnTo>
                    <a:pt x="153" y="1958"/>
                  </a:lnTo>
                  <a:lnTo>
                    <a:pt x="139" y="1972"/>
                  </a:lnTo>
                  <a:lnTo>
                    <a:pt x="111" y="1958"/>
                  </a:lnTo>
                  <a:lnTo>
                    <a:pt x="70" y="1972"/>
                  </a:lnTo>
                  <a:lnTo>
                    <a:pt x="56" y="2000"/>
                  </a:lnTo>
                  <a:lnTo>
                    <a:pt x="42" y="2041"/>
                  </a:lnTo>
                  <a:lnTo>
                    <a:pt x="56" y="2083"/>
                  </a:lnTo>
                  <a:lnTo>
                    <a:pt x="28" y="2096"/>
                  </a:lnTo>
                  <a:lnTo>
                    <a:pt x="15" y="2138"/>
                  </a:lnTo>
                  <a:lnTo>
                    <a:pt x="28" y="2179"/>
                  </a:lnTo>
                  <a:lnTo>
                    <a:pt x="56" y="2207"/>
                  </a:lnTo>
                  <a:lnTo>
                    <a:pt x="28" y="2234"/>
                  </a:lnTo>
                  <a:lnTo>
                    <a:pt x="1" y="2248"/>
                  </a:lnTo>
                  <a:lnTo>
                    <a:pt x="1" y="2289"/>
                  </a:lnTo>
                  <a:lnTo>
                    <a:pt x="15" y="2317"/>
                  </a:lnTo>
                  <a:lnTo>
                    <a:pt x="97" y="2414"/>
                  </a:lnTo>
                  <a:lnTo>
                    <a:pt x="84" y="2441"/>
                  </a:lnTo>
                  <a:lnTo>
                    <a:pt x="56" y="2469"/>
                  </a:lnTo>
                  <a:lnTo>
                    <a:pt x="42" y="2510"/>
                  </a:lnTo>
                  <a:lnTo>
                    <a:pt x="42" y="2538"/>
                  </a:lnTo>
                  <a:lnTo>
                    <a:pt x="70" y="2565"/>
                  </a:lnTo>
                  <a:lnTo>
                    <a:pt x="111" y="2579"/>
                  </a:lnTo>
                  <a:lnTo>
                    <a:pt x="97" y="2620"/>
                  </a:lnTo>
                  <a:lnTo>
                    <a:pt x="97" y="2648"/>
                  </a:lnTo>
                  <a:lnTo>
                    <a:pt x="84" y="2689"/>
                  </a:lnTo>
                  <a:lnTo>
                    <a:pt x="84" y="2731"/>
                  </a:lnTo>
                  <a:lnTo>
                    <a:pt x="111" y="2758"/>
                  </a:lnTo>
                  <a:lnTo>
                    <a:pt x="153" y="2772"/>
                  </a:lnTo>
                  <a:lnTo>
                    <a:pt x="166" y="2772"/>
                  </a:lnTo>
                  <a:lnTo>
                    <a:pt x="180" y="2827"/>
                  </a:lnTo>
                  <a:lnTo>
                    <a:pt x="166" y="2827"/>
                  </a:lnTo>
                  <a:lnTo>
                    <a:pt x="139" y="2855"/>
                  </a:lnTo>
                  <a:lnTo>
                    <a:pt x="139" y="2882"/>
                  </a:lnTo>
                  <a:lnTo>
                    <a:pt x="139" y="2910"/>
                  </a:lnTo>
                  <a:lnTo>
                    <a:pt x="166" y="2938"/>
                  </a:lnTo>
                  <a:lnTo>
                    <a:pt x="153" y="2979"/>
                  </a:lnTo>
                  <a:lnTo>
                    <a:pt x="166" y="3007"/>
                  </a:lnTo>
                  <a:lnTo>
                    <a:pt x="180" y="3034"/>
                  </a:lnTo>
                  <a:lnTo>
                    <a:pt x="208" y="3062"/>
                  </a:lnTo>
                  <a:lnTo>
                    <a:pt x="180" y="3117"/>
                  </a:lnTo>
                  <a:lnTo>
                    <a:pt x="180" y="3158"/>
                  </a:lnTo>
                  <a:lnTo>
                    <a:pt x="194" y="3186"/>
                  </a:lnTo>
                  <a:lnTo>
                    <a:pt x="222" y="3213"/>
                  </a:lnTo>
                  <a:lnTo>
                    <a:pt x="263" y="3213"/>
                  </a:lnTo>
                  <a:lnTo>
                    <a:pt x="304" y="3186"/>
                  </a:lnTo>
                  <a:lnTo>
                    <a:pt x="304" y="3186"/>
                  </a:lnTo>
                  <a:lnTo>
                    <a:pt x="277" y="3227"/>
                  </a:lnTo>
                  <a:lnTo>
                    <a:pt x="263" y="3241"/>
                  </a:lnTo>
                  <a:lnTo>
                    <a:pt x="249" y="3269"/>
                  </a:lnTo>
                  <a:lnTo>
                    <a:pt x="249" y="3324"/>
                  </a:lnTo>
                  <a:lnTo>
                    <a:pt x="290" y="3365"/>
                  </a:lnTo>
                  <a:lnTo>
                    <a:pt x="332" y="3379"/>
                  </a:lnTo>
                  <a:lnTo>
                    <a:pt x="332" y="3420"/>
                  </a:lnTo>
                  <a:lnTo>
                    <a:pt x="304" y="3448"/>
                  </a:lnTo>
                  <a:lnTo>
                    <a:pt x="304" y="3475"/>
                  </a:lnTo>
                  <a:lnTo>
                    <a:pt x="304" y="3517"/>
                  </a:lnTo>
                  <a:lnTo>
                    <a:pt x="318" y="3544"/>
                  </a:lnTo>
                  <a:lnTo>
                    <a:pt x="346" y="3572"/>
                  </a:lnTo>
                  <a:lnTo>
                    <a:pt x="387" y="3586"/>
                  </a:lnTo>
                  <a:lnTo>
                    <a:pt x="387" y="3641"/>
                  </a:lnTo>
                  <a:lnTo>
                    <a:pt x="415" y="3682"/>
                  </a:lnTo>
                  <a:lnTo>
                    <a:pt x="456" y="3696"/>
                  </a:lnTo>
                  <a:lnTo>
                    <a:pt x="497" y="3710"/>
                  </a:lnTo>
                  <a:lnTo>
                    <a:pt x="484" y="3765"/>
                  </a:lnTo>
                  <a:lnTo>
                    <a:pt x="484" y="3793"/>
                  </a:lnTo>
                  <a:lnTo>
                    <a:pt x="484" y="3820"/>
                  </a:lnTo>
                  <a:lnTo>
                    <a:pt x="511" y="3848"/>
                  </a:lnTo>
                  <a:lnTo>
                    <a:pt x="552" y="3875"/>
                  </a:lnTo>
                  <a:lnTo>
                    <a:pt x="608" y="3875"/>
                  </a:lnTo>
                  <a:lnTo>
                    <a:pt x="608" y="3903"/>
                  </a:lnTo>
                  <a:lnTo>
                    <a:pt x="621" y="3931"/>
                  </a:lnTo>
                  <a:lnTo>
                    <a:pt x="649" y="3944"/>
                  </a:lnTo>
                  <a:lnTo>
                    <a:pt x="677" y="3958"/>
                  </a:lnTo>
                  <a:lnTo>
                    <a:pt x="759" y="3958"/>
                  </a:lnTo>
                  <a:lnTo>
                    <a:pt x="773" y="3931"/>
                  </a:lnTo>
                  <a:lnTo>
                    <a:pt x="787" y="3986"/>
                  </a:lnTo>
                  <a:lnTo>
                    <a:pt x="787" y="4013"/>
                  </a:lnTo>
                  <a:lnTo>
                    <a:pt x="815" y="4027"/>
                  </a:lnTo>
                  <a:lnTo>
                    <a:pt x="828" y="4248"/>
                  </a:lnTo>
                  <a:lnTo>
                    <a:pt x="870" y="4455"/>
                  </a:lnTo>
                  <a:lnTo>
                    <a:pt x="925" y="4675"/>
                  </a:lnTo>
                  <a:lnTo>
                    <a:pt x="1008" y="4882"/>
                  </a:lnTo>
                  <a:lnTo>
                    <a:pt x="1090" y="5103"/>
                  </a:lnTo>
                  <a:lnTo>
                    <a:pt x="1187" y="5310"/>
                  </a:lnTo>
                  <a:lnTo>
                    <a:pt x="1408" y="5737"/>
                  </a:lnTo>
                  <a:lnTo>
                    <a:pt x="1642" y="6151"/>
                  </a:lnTo>
                  <a:lnTo>
                    <a:pt x="1863" y="6565"/>
                  </a:lnTo>
                  <a:lnTo>
                    <a:pt x="1959" y="6758"/>
                  </a:lnTo>
                  <a:lnTo>
                    <a:pt x="2056" y="6965"/>
                  </a:lnTo>
                  <a:lnTo>
                    <a:pt x="2138" y="7158"/>
                  </a:lnTo>
                  <a:lnTo>
                    <a:pt x="2194" y="7365"/>
                  </a:lnTo>
                  <a:lnTo>
                    <a:pt x="2221" y="7392"/>
                  </a:lnTo>
                  <a:lnTo>
                    <a:pt x="2249" y="7420"/>
                  </a:lnTo>
                  <a:lnTo>
                    <a:pt x="2276" y="7433"/>
                  </a:lnTo>
                  <a:lnTo>
                    <a:pt x="2318" y="7433"/>
                  </a:lnTo>
                  <a:lnTo>
                    <a:pt x="2345" y="7475"/>
                  </a:lnTo>
                  <a:lnTo>
                    <a:pt x="2373" y="7530"/>
                  </a:lnTo>
                  <a:lnTo>
                    <a:pt x="2387" y="7599"/>
                  </a:lnTo>
                  <a:lnTo>
                    <a:pt x="2400" y="7640"/>
                  </a:lnTo>
                  <a:lnTo>
                    <a:pt x="2428" y="7654"/>
                  </a:lnTo>
                  <a:lnTo>
                    <a:pt x="2442" y="7654"/>
                  </a:lnTo>
                  <a:lnTo>
                    <a:pt x="2456" y="7640"/>
                  </a:lnTo>
                  <a:lnTo>
                    <a:pt x="2469" y="7627"/>
                  </a:lnTo>
                  <a:lnTo>
                    <a:pt x="2469" y="7571"/>
                  </a:lnTo>
                  <a:lnTo>
                    <a:pt x="2456" y="7516"/>
                  </a:lnTo>
                  <a:lnTo>
                    <a:pt x="2442" y="7461"/>
                  </a:lnTo>
                  <a:lnTo>
                    <a:pt x="2442" y="7447"/>
                  </a:lnTo>
                  <a:lnTo>
                    <a:pt x="2456" y="7461"/>
                  </a:lnTo>
                  <a:lnTo>
                    <a:pt x="2511" y="7558"/>
                  </a:lnTo>
                  <a:lnTo>
                    <a:pt x="2566" y="7640"/>
                  </a:lnTo>
                  <a:lnTo>
                    <a:pt x="2580" y="7654"/>
                  </a:lnTo>
                  <a:lnTo>
                    <a:pt x="2594" y="7640"/>
                  </a:lnTo>
                  <a:lnTo>
                    <a:pt x="2580" y="7585"/>
                  </a:lnTo>
                  <a:lnTo>
                    <a:pt x="2566" y="7530"/>
                  </a:lnTo>
                  <a:lnTo>
                    <a:pt x="2511" y="7420"/>
                  </a:lnTo>
                  <a:lnTo>
                    <a:pt x="2525" y="7433"/>
                  </a:lnTo>
                  <a:lnTo>
                    <a:pt x="2566" y="7447"/>
                  </a:lnTo>
                  <a:lnTo>
                    <a:pt x="2607" y="7475"/>
                  </a:lnTo>
                  <a:lnTo>
                    <a:pt x="2621" y="7502"/>
                  </a:lnTo>
                  <a:lnTo>
                    <a:pt x="2649" y="7544"/>
                  </a:lnTo>
                  <a:lnTo>
                    <a:pt x="2663" y="7558"/>
                  </a:lnTo>
                  <a:lnTo>
                    <a:pt x="2676" y="7558"/>
                  </a:lnTo>
                  <a:lnTo>
                    <a:pt x="2690" y="7544"/>
                  </a:lnTo>
                  <a:lnTo>
                    <a:pt x="2704" y="7530"/>
                  </a:lnTo>
                  <a:lnTo>
                    <a:pt x="2704" y="7489"/>
                  </a:lnTo>
                  <a:lnTo>
                    <a:pt x="2704" y="7461"/>
                  </a:lnTo>
                  <a:lnTo>
                    <a:pt x="2663" y="7392"/>
                  </a:lnTo>
                  <a:lnTo>
                    <a:pt x="2594" y="7351"/>
                  </a:lnTo>
                  <a:lnTo>
                    <a:pt x="2525" y="7323"/>
                  </a:lnTo>
                  <a:lnTo>
                    <a:pt x="2387" y="6937"/>
                  </a:lnTo>
                  <a:lnTo>
                    <a:pt x="2235" y="6565"/>
                  </a:lnTo>
                  <a:lnTo>
                    <a:pt x="2083" y="6192"/>
                  </a:lnTo>
                  <a:lnTo>
                    <a:pt x="1959" y="5806"/>
                  </a:lnTo>
                  <a:lnTo>
                    <a:pt x="1876" y="5503"/>
                  </a:lnTo>
                  <a:lnTo>
                    <a:pt x="1821" y="5117"/>
                  </a:lnTo>
                  <a:lnTo>
                    <a:pt x="1807" y="4924"/>
                  </a:lnTo>
                  <a:lnTo>
                    <a:pt x="1807" y="4758"/>
                  </a:lnTo>
                  <a:lnTo>
                    <a:pt x="1807" y="4620"/>
                  </a:lnTo>
                  <a:lnTo>
                    <a:pt x="1821" y="4565"/>
                  </a:lnTo>
                  <a:lnTo>
                    <a:pt x="1849" y="4524"/>
                  </a:lnTo>
                  <a:lnTo>
                    <a:pt x="1932" y="4413"/>
                  </a:lnTo>
                  <a:lnTo>
                    <a:pt x="2042" y="4317"/>
                  </a:lnTo>
                  <a:lnTo>
                    <a:pt x="2152" y="4234"/>
                  </a:lnTo>
                  <a:lnTo>
                    <a:pt x="2276" y="4165"/>
                  </a:lnTo>
                  <a:lnTo>
                    <a:pt x="2400" y="4096"/>
                  </a:lnTo>
                  <a:lnTo>
                    <a:pt x="2538" y="4055"/>
                  </a:lnTo>
                  <a:lnTo>
                    <a:pt x="2676" y="4013"/>
                  </a:lnTo>
                  <a:lnTo>
                    <a:pt x="2814" y="4000"/>
                  </a:lnTo>
                  <a:lnTo>
                    <a:pt x="3035" y="4000"/>
                  </a:lnTo>
                  <a:lnTo>
                    <a:pt x="3228" y="4027"/>
                  </a:lnTo>
                  <a:lnTo>
                    <a:pt x="3421" y="4082"/>
                  </a:lnTo>
                  <a:lnTo>
                    <a:pt x="3587" y="4179"/>
                  </a:lnTo>
                  <a:lnTo>
                    <a:pt x="3738" y="4275"/>
                  </a:lnTo>
                  <a:lnTo>
                    <a:pt x="3890" y="4413"/>
                  </a:lnTo>
                  <a:lnTo>
                    <a:pt x="4028" y="4551"/>
                  </a:lnTo>
                  <a:lnTo>
                    <a:pt x="4180" y="4717"/>
                  </a:lnTo>
                  <a:lnTo>
                    <a:pt x="4400" y="4992"/>
                  </a:lnTo>
                  <a:lnTo>
                    <a:pt x="4524" y="5144"/>
                  </a:lnTo>
                  <a:lnTo>
                    <a:pt x="4676" y="5282"/>
                  </a:lnTo>
                  <a:lnTo>
                    <a:pt x="4676" y="5392"/>
                  </a:lnTo>
                  <a:lnTo>
                    <a:pt x="4676" y="5489"/>
                  </a:lnTo>
                  <a:lnTo>
                    <a:pt x="4690" y="5710"/>
                  </a:lnTo>
                  <a:lnTo>
                    <a:pt x="4690" y="5985"/>
                  </a:lnTo>
                  <a:lnTo>
                    <a:pt x="4717" y="6247"/>
                  </a:lnTo>
                  <a:lnTo>
                    <a:pt x="4786" y="6730"/>
                  </a:lnTo>
                  <a:lnTo>
                    <a:pt x="4828" y="6965"/>
                  </a:lnTo>
                  <a:lnTo>
                    <a:pt x="4883" y="7185"/>
                  </a:lnTo>
                  <a:lnTo>
                    <a:pt x="4924" y="7392"/>
                  </a:lnTo>
                  <a:lnTo>
                    <a:pt x="4938" y="7420"/>
                  </a:lnTo>
                  <a:lnTo>
                    <a:pt x="4952" y="7447"/>
                  </a:lnTo>
                  <a:lnTo>
                    <a:pt x="4966" y="7461"/>
                  </a:lnTo>
                  <a:lnTo>
                    <a:pt x="4993" y="7475"/>
                  </a:lnTo>
                  <a:lnTo>
                    <a:pt x="5035" y="7475"/>
                  </a:lnTo>
                  <a:lnTo>
                    <a:pt x="5021" y="7544"/>
                  </a:lnTo>
                  <a:lnTo>
                    <a:pt x="4993" y="7627"/>
                  </a:lnTo>
                  <a:lnTo>
                    <a:pt x="4993" y="7682"/>
                  </a:lnTo>
                  <a:lnTo>
                    <a:pt x="5007" y="7723"/>
                  </a:lnTo>
                  <a:lnTo>
                    <a:pt x="5021" y="7723"/>
                  </a:lnTo>
                  <a:lnTo>
                    <a:pt x="5062" y="7696"/>
                  </a:lnTo>
                  <a:lnTo>
                    <a:pt x="5104" y="7640"/>
                  </a:lnTo>
                  <a:lnTo>
                    <a:pt x="5145" y="7530"/>
                  </a:lnTo>
                  <a:lnTo>
                    <a:pt x="5159" y="7613"/>
                  </a:lnTo>
                  <a:lnTo>
                    <a:pt x="5200" y="7696"/>
                  </a:lnTo>
                  <a:lnTo>
                    <a:pt x="5200" y="7709"/>
                  </a:lnTo>
                  <a:lnTo>
                    <a:pt x="5214" y="7696"/>
                  </a:lnTo>
                  <a:lnTo>
                    <a:pt x="5228" y="7654"/>
                  </a:lnTo>
                  <a:lnTo>
                    <a:pt x="5241" y="7599"/>
                  </a:lnTo>
                  <a:lnTo>
                    <a:pt x="5228" y="7502"/>
                  </a:lnTo>
                  <a:lnTo>
                    <a:pt x="5283" y="7585"/>
                  </a:lnTo>
                  <a:lnTo>
                    <a:pt x="5366" y="7654"/>
                  </a:lnTo>
                  <a:lnTo>
                    <a:pt x="5379" y="7599"/>
                  </a:lnTo>
                  <a:lnTo>
                    <a:pt x="5366" y="7558"/>
                  </a:lnTo>
                  <a:lnTo>
                    <a:pt x="5338" y="7516"/>
                  </a:lnTo>
                  <a:lnTo>
                    <a:pt x="5310" y="7461"/>
                  </a:lnTo>
                  <a:lnTo>
                    <a:pt x="5228" y="7351"/>
                  </a:lnTo>
                  <a:lnTo>
                    <a:pt x="5214" y="7351"/>
                  </a:lnTo>
                  <a:lnTo>
                    <a:pt x="5090" y="6868"/>
                  </a:lnTo>
                  <a:lnTo>
                    <a:pt x="5048" y="6634"/>
                  </a:lnTo>
                  <a:lnTo>
                    <a:pt x="5021" y="6509"/>
                  </a:lnTo>
                  <a:lnTo>
                    <a:pt x="5021" y="6385"/>
                  </a:lnTo>
                  <a:lnTo>
                    <a:pt x="5048" y="6137"/>
                  </a:lnTo>
                  <a:lnTo>
                    <a:pt x="5104" y="5903"/>
                  </a:lnTo>
                  <a:lnTo>
                    <a:pt x="5172" y="5682"/>
                  </a:lnTo>
                  <a:lnTo>
                    <a:pt x="5200" y="5572"/>
                  </a:lnTo>
                  <a:lnTo>
                    <a:pt x="5214" y="5461"/>
                  </a:lnTo>
                  <a:lnTo>
                    <a:pt x="5200" y="5337"/>
                  </a:lnTo>
                  <a:lnTo>
                    <a:pt x="5186" y="5213"/>
                  </a:lnTo>
                  <a:lnTo>
                    <a:pt x="5090" y="4924"/>
                  </a:lnTo>
                  <a:lnTo>
                    <a:pt x="5076" y="4924"/>
                  </a:lnTo>
                  <a:lnTo>
                    <a:pt x="4952" y="4896"/>
                  </a:lnTo>
                  <a:lnTo>
                    <a:pt x="4883" y="4896"/>
                  </a:lnTo>
                  <a:lnTo>
                    <a:pt x="4800" y="4910"/>
                  </a:lnTo>
                  <a:lnTo>
                    <a:pt x="4759" y="4924"/>
                  </a:lnTo>
                  <a:lnTo>
                    <a:pt x="4717" y="4937"/>
                  </a:lnTo>
                  <a:lnTo>
                    <a:pt x="4704" y="4937"/>
                  </a:lnTo>
                  <a:lnTo>
                    <a:pt x="4676" y="4910"/>
                  </a:lnTo>
                  <a:lnTo>
                    <a:pt x="4662" y="4896"/>
                  </a:lnTo>
                  <a:lnTo>
                    <a:pt x="4662" y="4882"/>
                  </a:lnTo>
                  <a:lnTo>
                    <a:pt x="4676" y="4855"/>
                  </a:lnTo>
                  <a:lnTo>
                    <a:pt x="4704" y="4827"/>
                  </a:lnTo>
                  <a:lnTo>
                    <a:pt x="4773" y="4799"/>
                  </a:lnTo>
                  <a:lnTo>
                    <a:pt x="4841" y="4786"/>
                  </a:lnTo>
                  <a:lnTo>
                    <a:pt x="4910" y="4786"/>
                  </a:lnTo>
                  <a:lnTo>
                    <a:pt x="4979" y="4799"/>
                  </a:lnTo>
                  <a:lnTo>
                    <a:pt x="5035" y="4813"/>
                  </a:lnTo>
                  <a:lnTo>
                    <a:pt x="5035" y="4813"/>
                  </a:lnTo>
                  <a:lnTo>
                    <a:pt x="5021" y="4758"/>
                  </a:lnTo>
                  <a:lnTo>
                    <a:pt x="4910" y="4703"/>
                  </a:lnTo>
                  <a:lnTo>
                    <a:pt x="4828" y="4689"/>
                  </a:lnTo>
                  <a:lnTo>
                    <a:pt x="4731" y="4675"/>
                  </a:lnTo>
                  <a:lnTo>
                    <a:pt x="4621" y="4689"/>
                  </a:lnTo>
                  <a:lnTo>
                    <a:pt x="4511" y="4703"/>
                  </a:lnTo>
                  <a:lnTo>
                    <a:pt x="4469" y="4717"/>
                  </a:lnTo>
                  <a:lnTo>
                    <a:pt x="4428" y="4703"/>
                  </a:lnTo>
                  <a:lnTo>
                    <a:pt x="4414" y="4675"/>
                  </a:lnTo>
                  <a:lnTo>
                    <a:pt x="4414" y="4662"/>
                  </a:lnTo>
                  <a:lnTo>
                    <a:pt x="4483" y="4620"/>
                  </a:lnTo>
                  <a:lnTo>
                    <a:pt x="4566" y="4579"/>
                  </a:lnTo>
                  <a:lnTo>
                    <a:pt x="4635" y="4551"/>
                  </a:lnTo>
                  <a:lnTo>
                    <a:pt x="4717" y="4537"/>
                  </a:lnTo>
                  <a:lnTo>
                    <a:pt x="4855" y="4537"/>
                  </a:lnTo>
                  <a:lnTo>
                    <a:pt x="4979" y="4551"/>
                  </a:lnTo>
                  <a:lnTo>
                    <a:pt x="4979" y="4551"/>
                  </a:lnTo>
                  <a:lnTo>
                    <a:pt x="4952" y="4413"/>
                  </a:lnTo>
                  <a:lnTo>
                    <a:pt x="4966" y="4275"/>
                  </a:lnTo>
                  <a:lnTo>
                    <a:pt x="5007" y="4013"/>
                  </a:lnTo>
                  <a:lnTo>
                    <a:pt x="5048" y="3820"/>
                  </a:lnTo>
                  <a:lnTo>
                    <a:pt x="5076" y="3696"/>
                  </a:lnTo>
                  <a:lnTo>
                    <a:pt x="5076" y="3627"/>
                  </a:lnTo>
                  <a:lnTo>
                    <a:pt x="5062" y="3586"/>
                  </a:lnTo>
                  <a:lnTo>
                    <a:pt x="5090" y="3448"/>
                  </a:lnTo>
                  <a:lnTo>
                    <a:pt x="5062" y="3269"/>
                  </a:lnTo>
                  <a:lnTo>
                    <a:pt x="5048" y="3144"/>
                  </a:lnTo>
                  <a:lnTo>
                    <a:pt x="5021" y="3034"/>
                  </a:lnTo>
                  <a:lnTo>
                    <a:pt x="4979" y="2910"/>
                  </a:lnTo>
                  <a:lnTo>
                    <a:pt x="4938" y="2800"/>
                  </a:lnTo>
                  <a:lnTo>
                    <a:pt x="4828" y="2551"/>
                  </a:lnTo>
                  <a:lnTo>
                    <a:pt x="4759" y="2427"/>
                  </a:lnTo>
                  <a:lnTo>
                    <a:pt x="4717" y="2372"/>
                  </a:lnTo>
                  <a:lnTo>
                    <a:pt x="4676" y="2331"/>
                  </a:lnTo>
                  <a:lnTo>
                    <a:pt x="4648" y="2317"/>
                  </a:lnTo>
                  <a:lnTo>
                    <a:pt x="4635" y="2331"/>
                  </a:lnTo>
                  <a:lnTo>
                    <a:pt x="4621" y="2345"/>
                  </a:lnTo>
                  <a:lnTo>
                    <a:pt x="4621" y="2358"/>
                  </a:lnTo>
                  <a:lnTo>
                    <a:pt x="4662" y="2483"/>
                  </a:lnTo>
                  <a:lnTo>
                    <a:pt x="4717" y="2607"/>
                  </a:lnTo>
                  <a:lnTo>
                    <a:pt x="4841" y="2841"/>
                  </a:lnTo>
                  <a:lnTo>
                    <a:pt x="4745" y="2731"/>
                  </a:lnTo>
                  <a:lnTo>
                    <a:pt x="4635" y="2634"/>
                  </a:lnTo>
                  <a:lnTo>
                    <a:pt x="4566" y="2496"/>
                  </a:lnTo>
                  <a:lnTo>
                    <a:pt x="4497" y="2372"/>
                  </a:lnTo>
                  <a:lnTo>
                    <a:pt x="4455" y="2317"/>
                  </a:lnTo>
                  <a:lnTo>
                    <a:pt x="4428" y="2303"/>
                  </a:lnTo>
                  <a:lnTo>
                    <a:pt x="4414" y="2303"/>
                  </a:lnTo>
                  <a:lnTo>
                    <a:pt x="4400" y="2331"/>
                  </a:lnTo>
                  <a:lnTo>
                    <a:pt x="4400" y="2372"/>
                  </a:lnTo>
                  <a:lnTo>
                    <a:pt x="4442" y="2483"/>
                  </a:lnTo>
                  <a:lnTo>
                    <a:pt x="4373" y="2441"/>
                  </a:lnTo>
                  <a:lnTo>
                    <a:pt x="4331" y="2372"/>
                  </a:lnTo>
                  <a:lnTo>
                    <a:pt x="4304" y="2289"/>
                  </a:lnTo>
                  <a:lnTo>
                    <a:pt x="4248" y="2234"/>
                  </a:lnTo>
                  <a:lnTo>
                    <a:pt x="4193" y="2179"/>
                  </a:lnTo>
                  <a:lnTo>
                    <a:pt x="4152" y="2179"/>
                  </a:lnTo>
                  <a:lnTo>
                    <a:pt x="4138" y="2193"/>
                  </a:lnTo>
                  <a:lnTo>
                    <a:pt x="4138" y="2221"/>
                  </a:lnTo>
                  <a:lnTo>
                    <a:pt x="4166" y="2331"/>
                  </a:lnTo>
                  <a:lnTo>
                    <a:pt x="4097" y="2234"/>
                  </a:lnTo>
                  <a:lnTo>
                    <a:pt x="4000" y="2152"/>
                  </a:lnTo>
                  <a:lnTo>
                    <a:pt x="3904" y="2083"/>
                  </a:lnTo>
                  <a:lnTo>
                    <a:pt x="3849" y="2055"/>
                  </a:lnTo>
                  <a:lnTo>
                    <a:pt x="3793" y="2041"/>
                  </a:lnTo>
                  <a:lnTo>
                    <a:pt x="3780" y="2041"/>
                  </a:lnTo>
                  <a:lnTo>
                    <a:pt x="3766" y="2055"/>
                  </a:lnTo>
                  <a:lnTo>
                    <a:pt x="3766" y="2069"/>
                  </a:lnTo>
                  <a:lnTo>
                    <a:pt x="3766" y="2096"/>
                  </a:lnTo>
                  <a:lnTo>
                    <a:pt x="3835" y="2165"/>
                  </a:lnTo>
                  <a:lnTo>
                    <a:pt x="3917" y="2234"/>
                  </a:lnTo>
                  <a:lnTo>
                    <a:pt x="3738" y="2179"/>
                  </a:lnTo>
                  <a:lnTo>
                    <a:pt x="3642" y="2083"/>
                  </a:lnTo>
                  <a:lnTo>
                    <a:pt x="3573" y="2027"/>
                  </a:lnTo>
                  <a:lnTo>
                    <a:pt x="3518" y="1986"/>
                  </a:lnTo>
                  <a:lnTo>
                    <a:pt x="3504" y="1986"/>
                  </a:lnTo>
                  <a:lnTo>
                    <a:pt x="3490" y="2000"/>
                  </a:lnTo>
                  <a:lnTo>
                    <a:pt x="3476" y="2014"/>
                  </a:lnTo>
                  <a:lnTo>
                    <a:pt x="3490" y="2027"/>
                  </a:lnTo>
                  <a:lnTo>
                    <a:pt x="3545" y="2138"/>
                  </a:lnTo>
                  <a:lnTo>
                    <a:pt x="3545" y="2138"/>
                  </a:lnTo>
                  <a:lnTo>
                    <a:pt x="3421" y="2110"/>
                  </a:lnTo>
                  <a:lnTo>
                    <a:pt x="3338" y="2014"/>
                  </a:lnTo>
                  <a:lnTo>
                    <a:pt x="3283" y="1958"/>
                  </a:lnTo>
                  <a:lnTo>
                    <a:pt x="3228" y="1917"/>
                  </a:lnTo>
                  <a:lnTo>
                    <a:pt x="3214" y="1931"/>
                  </a:lnTo>
                  <a:lnTo>
                    <a:pt x="3200" y="1945"/>
                  </a:lnTo>
                  <a:lnTo>
                    <a:pt x="3242" y="2027"/>
                  </a:lnTo>
                  <a:lnTo>
                    <a:pt x="3242" y="2027"/>
                  </a:lnTo>
                  <a:lnTo>
                    <a:pt x="3173" y="1972"/>
                  </a:lnTo>
                  <a:lnTo>
                    <a:pt x="3118" y="1917"/>
                  </a:lnTo>
                  <a:lnTo>
                    <a:pt x="3049" y="1890"/>
                  </a:lnTo>
                  <a:lnTo>
                    <a:pt x="2966" y="1862"/>
                  </a:lnTo>
                  <a:lnTo>
                    <a:pt x="2966" y="1876"/>
                  </a:lnTo>
                  <a:lnTo>
                    <a:pt x="2952" y="1890"/>
                  </a:lnTo>
                  <a:lnTo>
                    <a:pt x="2993" y="1986"/>
                  </a:lnTo>
                  <a:lnTo>
                    <a:pt x="3049" y="2083"/>
                  </a:lnTo>
                  <a:lnTo>
                    <a:pt x="3021" y="2083"/>
                  </a:lnTo>
                  <a:lnTo>
                    <a:pt x="2911" y="1931"/>
                  </a:lnTo>
                  <a:lnTo>
                    <a:pt x="2773" y="1821"/>
                  </a:lnTo>
                  <a:lnTo>
                    <a:pt x="2759" y="1807"/>
                  </a:lnTo>
                  <a:lnTo>
                    <a:pt x="2745" y="1821"/>
                  </a:lnTo>
                  <a:lnTo>
                    <a:pt x="2731" y="1834"/>
                  </a:lnTo>
                  <a:lnTo>
                    <a:pt x="2731" y="1848"/>
                  </a:lnTo>
                  <a:lnTo>
                    <a:pt x="2773" y="1972"/>
                  </a:lnTo>
                  <a:lnTo>
                    <a:pt x="2814" y="2083"/>
                  </a:lnTo>
                  <a:lnTo>
                    <a:pt x="2773" y="2083"/>
                  </a:lnTo>
                  <a:lnTo>
                    <a:pt x="2704" y="1986"/>
                  </a:lnTo>
                  <a:lnTo>
                    <a:pt x="2663" y="1945"/>
                  </a:lnTo>
                  <a:lnTo>
                    <a:pt x="2607" y="1903"/>
                  </a:lnTo>
                  <a:lnTo>
                    <a:pt x="2566" y="1903"/>
                  </a:lnTo>
                  <a:lnTo>
                    <a:pt x="2552" y="1931"/>
                  </a:lnTo>
                  <a:lnTo>
                    <a:pt x="2552" y="1945"/>
                  </a:lnTo>
                  <a:lnTo>
                    <a:pt x="2607" y="2110"/>
                  </a:lnTo>
                  <a:lnTo>
                    <a:pt x="2497" y="2124"/>
                  </a:lnTo>
                  <a:lnTo>
                    <a:pt x="2483" y="2027"/>
                  </a:lnTo>
                  <a:lnTo>
                    <a:pt x="2469" y="2000"/>
                  </a:lnTo>
                  <a:lnTo>
                    <a:pt x="2442" y="1986"/>
                  </a:lnTo>
                  <a:lnTo>
                    <a:pt x="2400" y="1986"/>
                  </a:lnTo>
                  <a:lnTo>
                    <a:pt x="2387" y="2000"/>
                  </a:lnTo>
                  <a:lnTo>
                    <a:pt x="2387" y="2014"/>
                  </a:lnTo>
                  <a:lnTo>
                    <a:pt x="2373" y="2152"/>
                  </a:lnTo>
                  <a:lnTo>
                    <a:pt x="2332" y="2165"/>
                  </a:lnTo>
                  <a:lnTo>
                    <a:pt x="2345" y="1972"/>
                  </a:lnTo>
                  <a:lnTo>
                    <a:pt x="2332" y="1931"/>
                  </a:lnTo>
                  <a:lnTo>
                    <a:pt x="2304" y="1917"/>
                  </a:lnTo>
                  <a:lnTo>
                    <a:pt x="2263" y="1917"/>
                  </a:lnTo>
                  <a:lnTo>
                    <a:pt x="2249" y="1931"/>
                  </a:lnTo>
                  <a:lnTo>
                    <a:pt x="2235" y="1945"/>
                  </a:lnTo>
                  <a:lnTo>
                    <a:pt x="2166" y="2083"/>
                  </a:lnTo>
                  <a:lnTo>
                    <a:pt x="2125" y="2221"/>
                  </a:lnTo>
                  <a:lnTo>
                    <a:pt x="2125" y="2165"/>
                  </a:lnTo>
                  <a:lnTo>
                    <a:pt x="2111" y="2110"/>
                  </a:lnTo>
                  <a:lnTo>
                    <a:pt x="2097" y="2069"/>
                  </a:lnTo>
                  <a:lnTo>
                    <a:pt x="2125" y="2055"/>
                  </a:lnTo>
                  <a:lnTo>
                    <a:pt x="2125" y="2041"/>
                  </a:lnTo>
                  <a:lnTo>
                    <a:pt x="2125" y="2014"/>
                  </a:lnTo>
                  <a:lnTo>
                    <a:pt x="2111" y="2000"/>
                  </a:lnTo>
                  <a:lnTo>
                    <a:pt x="2097" y="1986"/>
                  </a:lnTo>
                  <a:lnTo>
                    <a:pt x="2056" y="1986"/>
                  </a:lnTo>
                  <a:lnTo>
                    <a:pt x="2028" y="2014"/>
                  </a:lnTo>
                  <a:lnTo>
                    <a:pt x="1945" y="2165"/>
                  </a:lnTo>
                  <a:lnTo>
                    <a:pt x="1876" y="2331"/>
                  </a:lnTo>
                  <a:lnTo>
                    <a:pt x="1752" y="2386"/>
                  </a:lnTo>
                  <a:lnTo>
                    <a:pt x="1766" y="2345"/>
                  </a:lnTo>
                  <a:lnTo>
                    <a:pt x="1821" y="2248"/>
                  </a:lnTo>
                  <a:lnTo>
                    <a:pt x="1835" y="2193"/>
                  </a:lnTo>
                  <a:lnTo>
                    <a:pt x="1821" y="2138"/>
                  </a:lnTo>
                  <a:lnTo>
                    <a:pt x="1794" y="2124"/>
                  </a:lnTo>
                  <a:lnTo>
                    <a:pt x="1752" y="2124"/>
                  </a:lnTo>
                  <a:lnTo>
                    <a:pt x="1739" y="2138"/>
                  </a:lnTo>
                  <a:lnTo>
                    <a:pt x="1656" y="2221"/>
                  </a:lnTo>
                  <a:lnTo>
                    <a:pt x="1601" y="2317"/>
                  </a:lnTo>
                  <a:lnTo>
                    <a:pt x="1573" y="2414"/>
                  </a:lnTo>
                  <a:lnTo>
                    <a:pt x="1532" y="2524"/>
                  </a:lnTo>
                  <a:lnTo>
                    <a:pt x="1463" y="2579"/>
                  </a:lnTo>
                  <a:lnTo>
                    <a:pt x="1463" y="2579"/>
                  </a:lnTo>
                  <a:lnTo>
                    <a:pt x="1490" y="2469"/>
                  </a:lnTo>
                  <a:lnTo>
                    <a:pt x="1490" y="2414"/>
                  </a:lnTo>
                  <a:lnTo>
                    <a:pt x="1490" y="2358"/>
                  </a:lnTo>
                  <a:lnTo>
                    <a:pt x="1490" y="2345"/>
                  </a:lnTo>
                  <a:lnTo>
                    <a:pt x="1476" y="2345"/>
                  </a:lnTo>
                  <a:lnTo>
                    <a:pt x="1435" y="2372"/>
                  </a:lnTo>
                  <a:lnTo>
                    <a:pt x="1408" y="2414"/>
                  </a:lnTo>
                  <a:lnTo>
                    <a:pt x="1352" y="2510"/>
                  </a:lnTo>
                  <a:lnTo>
                    <a:pt x="1325" y="2620"/>
                  </a:lnTo>
                  <a:lnTo>
                    <a:pt x="1297" y="2717"/>
                  </a:lnTo>
                  <a:lnTo>
                    <a:pt x="1270" y="2758"/>
                  </a:lnTo>
                  <a:lnTo>
                    <a:pt x="1256" y="2662"/>
                  </a:lnTo>
                  <a:lnTo>
                    <a:pt x="1228" y="2565"/>
                  </a:lnTo>
                  <a:lnTo>
                    <a:pt x="1214" y="2551"/>
                  </a:lnTo>
                  <a:lnTo>
                    <a:pt x="1201" y="2551"/>
                  </a:lnTo>
                  <a:lnTo>
                    <a:pt x="1159" y="2634"/>
                  </a:lnTo>
                  <a:lnTo>
                    <a:pt x="1118" y="2717"/>
                  </a:lnTo>
                  <a:lnTo>
                    <a:pt x="1090" y="2814"/>
                  </a:lnTo>
                  <a:lnTo>
                    <a:pt x="1063" y="2910"/>
                  </a:lnTo>
                  <a:lnTo>
                    <a:pt x="1035" y="2800"/>
                  </a:lnTo>
                  <a:lnTo>
                    <a:pt x="1021" y="2786"/>
                  </a:lnTo>
                  <a:lnTo>
                    <a:pt x="1008" y="2786"/>
                  </a:lnTo>
                  <a:lnTo>
                    <a:pt x="994" y="2800"/>
                  </a:lnTo>
                  <a:lnTo>
                    <a:pt x="980" y="2814"/>
                  </a:lnTo>
                  <a:lnTo>
                    <a:pt x="966" y="3020"/>
                  </a:lnTo>
                  <a:lnTo>
                    <a:pt x="952" y="3241"/>
                  </a:lnTo>
                  <a:lnTo>
                    <a:pt x="897" y="3089"/>
                  </a:lnTo>
                  <a:lnTo>
                    <a:pt x="883" y="3089"/>
                  </a:lnTo>
                  <a:lnTo>
                    <a:pt x="842" y="3158"/>
                  </a:lnTo>
                  <a:lnTo>
                    <a:pt x="815" y="3227"/>
                  </a:lnTo>
                  <a:lnTo>
                    <a:pt x="801" y="3296"/>
                  </a:lnTo>
                  <a:lnTo>
                    <a:pt x="801" y="3379"/>
                  </a:lnTo>
                  <a:lnTo>
                    <a:pt x="773" y="3351"/>
                  </a:lnTo>
                  <a:lnTo>
                    <a:pt x="773" y="3338"/>
                  </a:lnTo>
                  <a:lnTo>
                    <a:pt x="773" y="3296"/>
                  </a:lnTo>
                  <a:lnTo>
                    <a:pt x="759" y="3269"/>
                  </a:lnTo>
                  <a:lnTo>
                    <a:pt x="773" y="3213"/>
                  </a:lnTo>
                  <a:lnTo>
                    <a:pt x="773" y="3172"/>
                  </a:lnTo>
                  <a:lnTo>
                    <a:pt x="746" y="3158"/>
                  </a:lnTo>
                  <a:lnTo>
                    <a:pt x="718" y="3144"/>
                  </a:lnTo>
                  <a:lnTo>
                    <a:pt x="677" y="3144"/>
                  </a:lnTo>
                  <a:lnTo>
                    <a:pt x="704" y="3103"/>
                  </a:lnTo>
                  <a:lnTo>
                    <a:pt x="704" y="3076"/>
                  </a:lnTo>
                  <a:lnTo>
                    <a:pt x="690" y="3034"/>
                  </a:lnTo>
                  <a:lnTo>
                    <a:pt x="663" y="3020"/>
                  </a:lnTo>
                  <a:lnTo>
                    <a:pt x="635" y="3007"/>
                  </a:lnTo>
                  <a:lnTo>
                    <a:pt x="649" y="2910"/>
                  </a:lnTo>
                  <a:lnTo>
                    <a:pt x="663" y="2896"/>
                  </a:lnTo>
                  <a:lnTo>
                    <a:pt x="677" y="2882"/>
                  </a:lnTo>
                  <a:lnTo>
                    <a:pt x="677" y="2827"/>
                  </a:lnTo>
                  <a:lnTo>
                    <a:pt x="649" y="2800"/>
                  </a:lnTo>
                  <a:lnTo>
                    <a:pt x="621" y="2786"/>
                  </a:lnTo>
                  <a:lnTo>
                    <a:pt x="594" y="2786"/>
                  </a:lnTo>
                  <a:lnTo>
                    <a:pt x="594" y="2772"/>
                  </a:lnTo>
                  <a:lnTo>
                    <a:pt x="621" y="2731"/>
                  </a:lnTo>
                  <a:lnTo>
                    <a:pt x="621" y="2689"/>
                  </a:lnTo>
                  <a:lnTo>
                    <a:pt x="594" y="2662"/>
                  </a:lnTo>
                  <a:lnTo>
                    <a:pt x="552" y="2648"/>
                  </a:lnTo>
                  <a:lnTo>
                    <a:pt x="497" y="2648"/>
                  </a:lnTo>
                  <a:lnTo>
                    <a:pt x="484" y="2620"/>
                  </a:lnTo>
                  <a:lnTo>
                    <a:pt x="497" y="2620"/>
                  </a:lnTo>
                  <a:lnTo>
                    <a:pt x="525" y="2607"/>
                  </a:lnTo>
                  <a:lnTo>
                    <a:pt x="539" y="2579"/>
                  </a:lnTo>
                  <a:lnTo>
                    <a:pt x="566" y="2538"/>
                  </a:lnTo>
                  <a:lnTo>
                    <a:pt x="552" y="2483"/>
                  </a:lnTo>
                  <a:lnTo>
                    <a:pt x="539" y="2469"/>
                  </a:lnTo>
                  <a:lnTo>
                    <a:pt x="511" y="2441"/>
                  </a:lnTo>
                  <a:lnTo>
                    <a:pt x="525" y="2427"/>
                  </a:lnTo>
                  <a:lnTo>
                    <a:pt x="635" y="2427"/>
                  </a:lnTo>
                  <a:lnTo>
                    <a:pt x="663" y="2400"/>
                  </a:lnTo>
                  <a:lnTo>
                    <a:pt x="677" y="2386"/>
                  </a:lnTo>
                  <a:lnTo>
                    <a:pt x="690" y="2358"/>
                  </a:lnTo>
                  <a:lnTo>
                    <a:pt x="690" y="2303"/>
                  </a:lnTo>
                  <a:lnTo>
                    <a:pt x="677" y="2276"/>
                  </a:lnTo>
                  <a:lnTo>
                    <a:pt x="649" y="2262"/>
                  </a:lnTo>
                  <a:lnTo>
                    <a:pt x="539" y="2179"/>
                  </a:lnTo>
                  <a:lnTo>
                    <a:pt x="539" y="2165"/>
                  </a:lnTo>
                  <a:lnTo>
                    <a:pt x="566" y="2179"/>
                  </a:lnTo>
                  <a:lnTo>
                    <a:pt x="594" y="2193"/>
                  </a:lnTo>
                  <a:lnTo>
                    <a:pt x="621" y="2193"/>
                  </a:lnTo>
                  <a:lnTo>
                    <a:pt x="663" y="2165"/>
                  </a:lnTo>
                  <a:lnTo>
                    <a:pt x="690" y="2152"/>
                  </a:lnTo>
                  <a:lnTo>
                    <a:pt x="690" y="2124"/>
                  </a:lnTo>
                  <a:lnTo>
                    <a:pt x="690" y="2096"/>
                  </a:lnTo>
                  <a:lnTo>
                    <a:pt x="677" y="2069"/>
                  </a:lnTo>
                  <a:lnTo>
                    <a:pt x="635" y="1986"/>
                  </a:lnTo>
                  <a:lnTo>
                    <a:pt x="635" y="1972"/>
                  </a:lnTo>
                  <a:lnTo>
                    <a:pt x="704" y="2000"/>
                  </a:lnTo>
                  <a:lnTo>
                    <a:pt x="759" y="2000"/>
                  </a:lnTo>
                  <a:lnTo>
                    <a:pt x="773" y="1986"/>
                  </a:lnTo>
                  <a:lnTo>
                    <a:pt x="787" y="1958"/>
                  </a:lnTo>
                  <a:lnTo>
                    <a:pt x="801" y="1903"/>
                  </a:lnTo>
                  <a:lnTo>
                    <a:pt x="801" y="1876"/>
                  </a:lnTo>
                  <a:lnTo>
                    <a:pt x="787" y="1862"/>
                  </a:lnTo>
                  <a:lnTo>
                    <a:pt x="746" y="1821"/>
                  </a:lnTo>
                  <a:lnTo>
                    <a:pt x="759" y="1793"/>
                  </a:lnTo>
                  <a:lnTo>
                    <a:pt x="759" y="1765"/>
                  </a:lnTo>
                  <a:lnTo>
                    <a:pt x="759" y="1738"/>
                  </a:lnTo>
                  <a:lnTo>
                    <a:pt x="746" y="1710"/>
                  </a:lnTo>
                  <a:lnTo>
                    <a:pt x="718" y="1683"/>
                  </a:lnTo>
                  <a:lnTo>
                    <a:pt x="815" y="1710"/>
                  </a:lnTo>
                  <a:lnTo>
                    <a:pt x="870" y="1710"/>
                  </a:lnTo>
                  <a:lnTo>
                    <a:pt x="911" y="1669"/>
                  </a:lnTo>
                  <a:lnTo>
                    <a:pt x="925" y="1627"/>
                  </a:lnTo>
                  <a:lnTo>
                    <a:pt x="911" y="1600"/>
                  </a:lnTo>
                  <a:lnTo>
                    <a:pt x="897" y="1572"/>
                  </a:lnTo>
                  <a:lnTo>
                    <a:pt x="828" y="1503"/>
                  </a:lnTo>
                  <a:lnTo>
                    <a:pt x="828" y="1503"/>
                  </a:lnTo>
                  <a:lnTo>
                    <a:pt x="897" y="1517"/>
                  </a:lnTo>
                  <a:lnTo>
                    <a:pt x="939" y="1517"/>
                  </a:lnTo>
                  <a:lnTo>
                    <a:pt x="980" y="1490"/>
                  </a:lnTo>
                  <a:lnTo>
                    <a:pt x="994" y="1434"/>
                  </a:lnTo>
                  <a:lnTo>
                    <a:pt x="980" y="1407"/>
                  </a:lnTo>
                  <a:lnTo>
                    <a:pt x="966" y="1393"/>
                  </a:lnTo>
                  <a:lnTo>
                    <a:pt x="1008" y="1365"/>
                  </a:lnTo>
                  <a:lnTo>
                    <a:pt x="1021" y="1338"/>
                  </a:lnTo>
                  <a:lnTo>
                    <a:pt x="1035" y="1297"/>
                  </a:lnTo>
                  <a:lnTo>
                    <a:pt x="1021" y="1269"/>
                  </a:lnTo>
                  <a:lnTo>
                    <a:pt x="980" y="1214"/>
                  </a:lnTo>
                  <a:lnTo>
                    <a:pt x="1021" y="1200"/>
                  </a:lnTo>
                  <a:lnTo>
                    <a:pt x="1049" y="1172"/>
                  </a:lnTo>
                  <a:lnTo>
                    <a:pt x="1063" y="1145"/>
                  </a:lnTo>
                  <a:lnTo>
                    <a:pt x="1063" y="1103"/>
                  </a:lnTo>
                  <a:lnTo>
                    <a:pt x="994" y="993"/>
                  </a:lnTo>
                  <a:lnTo>
                    <a:pt x="1008" y="966"/>
                  </a:lnTo>
                  <a:lnTo>
                    <a:pt x="1035" y="979"/>
                  </a:lnTo>
                  <a:lnTo>
                    <a:pt x="1063" y="993"/>
                  </a:lnTo>
                  <a:lnTo>
                    <a:pt x="1077" y="993"/>
                  </a:lnTo>
                  <a:lnTo>
                    <a:pt x="1118" y="966"/>
                  </a:lnTo>
                  <a:lnTo>
                    <a:pt x="1132" y="924"/>
                  </a:lnTo>
                  <a:lnTo>
                    <a:pt x="1132" y="897"/>
                  </a:lnTo>
                  <a:lnTo>
                    <a:pt x="1118" y="883"/>
                  </a:lnTo>
                  <a:lnTo>
                    <a:pt x="1049" y="800"/>
                  </a:lnTo>
                  <a:lnTo>
                    <a:pt x="1049" y="786"/>
                  </a:lnTo>
                  <a:lnTo>
                    <a:pt x="1090" y="786"/>
                  </a:lnTo>
                  <a:lnTo>
                    <a:pt x="1118" y="759"/>
                  </a:lnTo>
                  <a:lnTo>
                    <a:pt x="1118" y="731"/>
                  </a:lnTo>
                  <a:lnTo>
                    <a:pt x="1104" y="690"/>
                  </a:lnTo>
                  <a:lnTo>
                    <a:pt x="1077" y="662"/>
                  </a:lnTo>
                  <a:lnTo>
                    <a:pt x="1132" y="579"/>
                  </a:lnTo>
                  <a:lnTo>
                    <a:pt x="1146" y="552"/>
                  </a:lnTo>
                  <a:lnTo>
                    <a:pt x="1132" y="510"/>
                  </a:lnTo>
                  <a:lnTo>
                    <a:pt x="1118" y="483"/>
                  </a:lnTo>
                  <a:lnTo>
                    <a:pt x="1077" y="469"/>
                  </a:lnTo>
                  <a:lnTo>
                    <a:pt x="1077" y="441"/>
                  </a:lnTo>
                  <a:lnTo>
                    <a:pt x="1063" y="414"/>
                  </a:lnTo>
                  <a:lnTo>
                    <a:pt x="1049" y="400"/>
                  </a:lnTo>
                  <a:lnTo>
                    <a:pt x="1063" y="359"/>
                  </a:lnTo>
                  <a:lnTo>
                    <a:pt x="1063" y="331"/>
                  </a:lnTo>
                  <a:lnTo>
                    <a:pt x="1049" y="290"/>
                  </a:lnTo>
                  <a:lnTo>
                    <a:pt x="1035" y="276"/>
                  </a:lnTo>
                  <a:lnTo>
                    <a:pt x="1008" y="262"/>
                  </a:lnTo>
                  <a:lnTo>
                    <a:pt x="994" y="235"/>
                  </a:lnTo>
                  <a:lnTo>
                    <a:pt x="980" y="193"/>
                  </a:lnTo>
                  <a:lnTo>
                    <a:pt x="952" y="152"/>
                  </a:lnTo>
                  <a:lnTo>
                    <a:pt x="952" y="124"/>
                  </a:lnTo>
                  <a:lnTo>
                    <a:pt x="939" y="97"/>
                  </a:lnTo>
                  <a:lnTo>
                    <a:pt x="925" y="83"/>
                  </a:lnTo>
                  <a:lnTo>
                    <a:pt x="897" y="69"/>
                  </a:lnTo>
                  <a:lnTo>
                    <a:pt x="842" y="55"/>
                  </a:lnTo>
                  <a:lnTo>
                    <a:pt x="828" y="42"/>
                  </a:lnTo>
                  <a:lnTo>
                    <a:pt x="801" y="28"/>
                  </a:lnTo>
                  <a:lnTo>
                    <a:pt x="773" y="14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 </a:t>
              </a:r>
            </a:p>
          </p:txBody>
        </p:sp>
        <p:sp>
          <p:nvSpPr>
            <p:cNvPr id="487" name="Shape 487"/>
            <p:cNvSpPr/>
            <p:nvPr/>
          </p:nvSpPr>
          <p:spPr>
            <a:xfrm>
              <a:off x="3669325" y="3197425"/>
              <a:ext cx="72775" cy="86225"/>
            </a:xfrm>
            <a:custGeom>
              <a:avLst/>
              <a:gdLst/>
              <a:ahLst/>
              <a:cxnLst/>
              <a:rect l="0" t="0" r="0" b="0"/>
              <a:pathLst>
                <a:path w="2911" h="3449" extrusionOk="0">
                  <a:moveTo>
                    <a:pt x="317" y="1642"/>
                  </a:moveTo>
                  <a:lnTo>
                    <a:pt x="442" y="1683"/>
                  </a:lnTo>
                  <a:lnTo>
                    <a:pt x="566" y="1725"/>
                  </a:lnTo>
                  <a:lnTo>
                    <a:pt x="648" y="1780"/>
                  </a:lnTo>
                  <a:lnTo>
                    <a:pt x="731" y="1835"/>
                  </a:lnTo>
                  <a:lnTo>
                    <a:pt x="786" y="1890"/>
                  </a:lnTo>
                  <a:lnTo>
                    <a:pt x="828" y="1959"/>
                  </a:lnTo>
                  <a:lnTo>
                    <a:pt x="855" y="2028"/>
                  </a:lnTo>
                  <a:lnTo>
                    <a:pt x="869" y="2083"/>
                  </a:lnTo>
                  <a:lnTo>
                    <a:pt x="883" y="2207"/>
                  </a:lnTo>
                  <a:lnTo>
                    <a:pt x="883" y="2318"/>
                  </a:lnTo>
                  <a:lnTo>
                    <a:pt x="855" y="2414"/>
                  </a:lnTo>
                  <a:lnTo>
                    <a:pt x="704" y="2387"/>
                  </a:lnTo>
                  <a:lnTo>
                    <a:pt x="593" y="2359"/>
                  </a:lnTo>
                  <a:lnTo>
                    <a:pt x="497" y="2304"/>
                  </a:lnTo>
                  <a:lnTo>
                    <a:pt x="414" y="2263"/>
                  </a:lnTo>
                  <a:lnTo>
                    <a:pt x="359" y="2194"/>
                  </a:lnTo>
                  <a:lnTo>
                    <a:pt x="317" y="2139"/>
                  </a:lnTo>
                  <a:lnTo>
                    <a:pt x="290" y="2070"/>
                  </a:lnTo>
                  <a:lnTo>
                    <a:pt x="262" y="2001"/>
                  </a:lnTo>
                  <a:lnTo>
                    <a:pt x="262" y="1932"/>
                  </a:lnTo>
                  <a:lnTo>
                    <a:pt x="262" y="1863"/>
                  </a:lnTo>
                  <a:lnTo>
                    <a:pt x="276" y="1752"/>
                  </a:lnTo>
                  <a:lnTo>
                    <a:pt x="317" y="1642"/>
                  </a:lnTo>
                  <a:close/>
                  <a:moveTo>
                    <a:pt x="1890" y="2125"/>
                  </a:moveTo>
                  <a:lnTo>
                    <a:pt x="2000" y="2166"/>
                  </a:lnTo>
                  <a:lnTo>
                    <a:pt x="2138" y="2207"/>
                  </a:lnTo>
                  <a:lnTo>
                    <a:pt x="2097" y="2318"/>
                  </a:lnTo>
                  <a:lnTo>
                    <a:pt x="2041" y="2414"/>
                  </a:lnTo>
                  <a:lnTo>
                    <a:pt x="2014" y="2469"/>
                  </a:lnTo>
                  <a:lnTo>
                    <a:pt x="1959" y="2525"/>
                  </a:lnTo>
                  <a:lnTo>
                    <a:pt x="1917" y="2566"/>
                  </a:lnTo>
                  <a:lnTo>
                    <a:pt x="1848" y="2607"/>
                  </a:lnTo>
                  <a:lnTo>
                    <a:pt x="1779" y="2635"/>
                  </a:lnTo>
                  <a:lnTo>
                    <a:pt x="1697" y="2649"/>
                  </a:lnTo>
                  <a:lnTo>
                    <a:pt x="1600" y="2649"/>
                  </a:lnTo>
                  <a:lnTo>
                    <a:pt x="1503" y="2635"/>
                  </a:lnTo>
                  <a:lnTo>
                    <a:pt x="1379" y="2594"/>
                  </a:lnTo>
                  <a:lnTo>
                    <a:pt x="1255" y="2525"/>
                  </a:lnTo>
                  <a:lnTo>
                    <a:pt x="1283" y="2428"/>
                  </a:lnTo>
                  <a:lnTo>
                    <a:pt x="1338" y="2332"/>
                  </a:lnTo>
                  <a:lnTo>
                    <a:pt x="1421" y="2249"/>
                  </a:lnTo>
                  <a:lnTo>
                    <a:pt x="1476" y="2207"/>
                  </a:lnTo>
                  <a:lnTo>
                    <a:pt x="1531" y="2166"/>
                  </a:lnTo>
                  <a:lnTo>
                    <a:pt x="1600" y="2139"/>
                  </a:lnTo>
                  <a:lnTo>
                    <a:pt x="1683" y="2125"/>
                  </a:lnTo>
                  <a:close/>
                  <a:moveTo>
                    <a:pt x="331" y="1"/>
                  </a:moveTo>
                  <a:lnTo>
                    <a:pt x="304" y="28"/>
                  </a:lnTo>
                  <a:lnTo>
                    <a:pt x="276" y="56"/>
                  </a:lnTo>
                  <a:lnTo>
                    <a:pt x="221" y="291"/>
                  </a:lnTo>
                  <a:lnTo>
                    <a:pt x="166" y="594"/>
                  </a:lnTo>
                  <a:lnTo>
                    <a:pt x="97" y="994"/>
                  </a:lnTo>
                  <a:lnTo>
                    <a:pt x="69" y="1228"/>
                  </a:lnTo>
                  <a:lnTo>
                    <a:pt x="28" y="1463"/>
                  </a:lnTo>
                  <a:lnTo>
                    <a:pt x="0" y="1697"/>
                  </a:lnTo>
                  <a:lnTo>
                    <a:pt x="0" y="1821"/>
                  </a:lnTo>
                  <a:lnTo>
                    <a:pt x="0" y="1932"/>
                  </a:lnTo>
                  <a:lnTo>
                    <a:pt x="28" y="2083"/>
                  </a:lnTo>
                  <a:lnTo>
                    <a:pt x="69" y="2221"/>
                  </a:lnTo>
                  <a:lnTo>
                    <a:pt x="111" y="2359"/>
                  </a:lnTo>
                  <a:lnTo>
                    <a:pt x="166" y="2497"/>
                  </a:lnTo>
                  <a:lnTo>
                    <a:pt x="235" y="2635"/>
                  </a:lnTo>
                  <a:lnTo>
                    <a:pt x="304" y="2759"/>
                  </a:lnTo>
                  <a:lnTo>
                    <a:pt x="386" y="2883"/>
                  </a:lnTo>
                  <a:lnTo>
                    <a:pt x="469" y="2980"/>
                  </a:lnTo>
                  <a:lnTo>
                    <a:pt x="579" y="3062"/>
                  </a:lnTo>
                  <a:lnTo>
                    <a:pt x="690" y="3131"/>
                  </a:lnTo>
                  <a:lnTo>
                    <a:pt x="828" y="3159"/>
                  </a:lnTo>
                  <a:lnTo>
                    <a:pt x="979" y="3173"/>
                  </a:lnTo>
                  <a:lnTo>
                    <a:pt x="1214" y="3159"/>
                  </a:lnTo>
                  <a:lnTo>
                    <a:pt x="1448" y="3118"/>
                  </a:lnTo>
                  <a:lnTo>
                    <a:pt x="1669" y="3049"/>
                  </a:lnTo>
                  <a:lnTo>
                    <a:pt x="1779" y="3007"/>
                  </a:lnTo>
                  <a:lnTo>
                    <a:pt x="1876" y="2952"/>
                  </a:lnTo>
                  <a:lnTo>
                    <a:pt x="1903" y="2966"/>
                  </a:lnTo>
                  <a:lnTo>
                    <a:pt x="2014" y="3035"/>
                  </a:lnTo>
                  <a:lnTo>
                    <a:pt x="2110" y="3104"/>
                  </a:lnTo>
                  <a:lnTo>
                    <a:pt x="2179" y="3187"/>
                  </a:lnTo>
                  <a:lnTo>
                    <a:pt x="2248" y="3269"/>
                  </a:lnTo>
                  <a:lnTo>
                    <a:pt x="2317" y="3352"/>
                  </a:lnTo>
                  <a:lnTo>
                    <a:pt x="2386" y="3435"/>
                  </a:lnTo>
                  <a:lnTo>
                    <a:pt x="2414" y="3449"/>
                  </a:lnTo>
                  <a:lnTo>
                    <a:pt x="2427" y="3449"/>
                  </a:lnTo>
                  <a:lnTo>
                    <a:pt x="2441" y="3435"/>
                  </a:lnTo>
                  <a:lnTo>
                    <a:pt x="2441" y="3421"/>
                  </a:lnTo>
                  <a:lnTo>
                    <a:pt x="2441" y="3352"/>
                  </a:lnTo>
                  <a:lnTo>
                    <a:pt x="2427" y="3297"/>
                  </a:lnTo>
                  <a:lnTo>
                    <a:pt x="2386" y="3228"/>
                  </a:lnTo>
                  <a:lnTo>
                    <a:pt x="2359" y="3173"/>
                  </a:lnTo>
                  <a:lnTo>
                    <a:pt x="2262" y="3076"/>
                  </a:lnTo>
                  <a:lnTo>
                    <a:pt x="2165" y="2994"/>
                  </a:lnTo>
                  <a:lnTo>
                    <a:pt x="2097" y="2925"/>
                  </a:lnTo>
                  <a:lnTo>
                    <a:pt x="2014" y="2869"/>
                  </a:lnTo>
                  <a:lnTo>
                    <a:pt x="2138" y="2759"/>
                  </a:lnTo>
                  <a:lnTo>
                    <a:pt x="2234" y="2649"/>
                  </a:lnTo>
                  <a:lnTo>
                    <a:pt x="2317" y="2538"/>
                  </a:lnTo>
                  <a:lnTo>
                    <a:pt x="2400" y="2401"/>
                  </a:lnTo>
                  <a:lnTo>
                    <a:pt x="2579" y="2028"/>
                  </a:lnTo>
                  <a:lnTo>
                    <a:pt x="2717" y="1683"/>
                  </a:lnTo>
                  <a:lnTo>
                    <a:pt x="2800" y="1490"/>
                  </a:lnTo>
                  <a:lnTo>
                    <a:pt x="2869" y="1146"/>
                  </a:lnTo>
                  <a:lnTo>
                    <a:pt x="2896" y="966"/>
                  </a:lnTo>
                  <a:lnTo>
                    <a:pt x="2910" y="801"/>
                  </a:lnTo>
                  <a:lnTo>
                    <a:pt x="2896" y="759"/>
                  </a:lnTo>
                  <a:lnTo>
                    <a:pt x="2869" y="732"/>
                  </a:lnTo>
                  <a:lnTo>
                    <a:pt x="2827" y="718"/>
                  </a:lnTo>
                  <a:lnTo>
                    <a:pt x="2786" y="732"/>
                  </a:lnTo>
                  <a:lnTo>
                    <a:pt x="2690" y="787"/>
                  </a:lnTo>
                  <a:lnTo>
                    <a:pt x="2607" y="856"/>
                  </a:lnTo>
                  <a:lnTo>
                    <a:pt x="2441" y="1035"/>
                  </a:lnTo>
                  <a:lnTo>
                    <a:pt x="2276" y="1228"/>
                  </a:lnTo>
                  <a:lnTo>
                    <a:pt x="2124" y="1394"/>
                  </a:lnTo>
                  <a:lnTo>
                    <a:pt x="1972" y="1283"/>
                  </a:lnTo>
                  <a:lnTo>
                    <a:pt x="1821" y="1201"/>
                  </a:lnTo>
                  <a:lnTo>
                    <a:pt x="1655" y="1132"/>
                  </a:lnTo>
                  <a:lnTo>
                    <a:pt x="1490" y="1077"/>
                  </a:lnTo>
                  <a:lnTo>
                    <a:pt x="1255" y="1008"/>
                  </a:lnTo>
                  <a:lnTo>
                    <a:pt x="993" y="939"/>
                  </a:lnTo>
                  <a:lnTo>
                    <a:pt x="773" y="884"/>
                  </a:lnTo>
                  <a:lnTo>
                    <a:pt x="704" y="856"/>
                  </a:lnTo>
                  <a:lnTo>
                    <a:pt x="676" y="828"/>
                  </a:lnTo>
                  <a:lnTo>
                    <a:pt x="648" y="690"/>
                  </a:lnTo>
                  <a:lnTo>
                    <a:pt x="593" y="553"/>
                  </a:lnTo>
                  <a:lnTo>
                    <a:pt x="566" y="428"/>
                  </a:lnTo>
                  <a:lnTo>
                    <a:pt x="511" y="277"/>
                  </a:lnTo>
                  <a:lnTo>
                    <a:pt x="469" y="139"/>
                  </a:lnTo>
                  <a:lnTo>
                    <a:pt x="442" y="70"/>
                  </a:lnTo>
                  <a:lnTo>
                    <a:pt x="414" y="28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3709325" y="3253300"/>
              <a:ext cx="4150" cy="7950"/>
            </a:xfrm>
            <a:custGeom>
              <a:avLst/>
              <a:gdLst/>
              <a:ahLst/>
              <a:cxnLst/>
              <a:rect l="0" t="0" r="0" b="0"/>
              <a:pathLst>
                <a:path w="166" h="318" extrusionOk="0">
                  <a:moveTo>
                    <a:pt x="110" y="0"/>
                  </a:moveTo>
                  <a:lnTo>
                    <a:pt x="97" y="14"/>
                  </a:lnTo>
                  <a:lnTo>
                    <a:pt x="41" y="138"/>
                  </a:lnTo>
                  <a:lnTo>
                    <a:pt x="14" y="207"/>
                  </a:lnTo>
                  <a:lnTo>
                    <a:pt x="0" y="276"/>
                  </a:lnTo>
                  <a:lnTo>
                    <a:pt x="14" y="303"/>
                  </a:lnTo>
                  <a:lnTo>
                    <a:pt x="41" y="317"/>
                  </a:lnTo>
                  <a:lnTo>
                    <a:pt x="69" y="317"/>
                  </a:lnTo>
                  <a:lnTo>
                    <a:pt x="83" y="290"/>
                  </a:lnTo>
                  <a:lnTo>
                    <a:pt x="138" y="179"/>
                  </a:lnTo>
                  <a:lnTo>
                    <a:pt x="166" y="41"/>
                  </a:lnTo>
                  <a:lnTo>
                    <a:pt x="166" y="14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3681375" y="3244325"/>
              <a:ext cx="4875" cy="8650"/>
            </a:xfrm>
            <a:custGeom>
              <a:avLst/>
              <a:gdLst/>
              <a:ahLst/>
              <a:cxnLst/>
              <a:rect l="0" t="0" r="0" b="0"/>
              <a:pathLst>
                <a:path w="195" h="346" extrusionOk="0">
                  <a:moveTo>
                    <a:pt x="166" y="0"/>
                  </a:moveTo>
                  <a:lnTo>
                    <a:pt x="153" y="14"/>
                  </a:lnTo>
                  <a:lnTo>
                    <a:pt x="139" y="14"/>
                  </a:lnTo>
                  <a:lnTo>
                    <a:pt x="111" y="28"/>
                  </a:lnTo>
                  <a:lnTo>
                    <a:pt x="84" y="56"/>
                  </a:lnTo>
                  <a:lnTo>
                    <a:pt x="70" y="97"/>
                  </a:lnTo>
                  <a:lnTo>
                    <a:pt x="56" y="138"/>
                  </a:lnTo>
                  <a:lnTo>
                    <a:pt x="15" y="221"/>
                  </a:lnTo>
                  <a:lnTo>
                    <a:pt x="1" y="263"/>
                  </a:lnTo>
                  <a:lnTo>
                    <a:pt x="1" y="304"/>
                  </a:lnTo>
                  <a:lnTo>
                    <a:pt x="29" y="331"/>
                  </a:lnTo>
                  <a:lnTo>
                    <a:pt x="56" y="345"/>
                  </a:lnTo>
                  <a:lnTo>
                    <a:pt x="97" y="331"/>
                  </a:lnTo>
                  <a:lnTo>
                    <a:pt x="125" y="290"/>
                  </a:lnTo>
                  <a:lnTo>
                    <a:pt x="153" y="249"/>
                  </a:lnTo>
                  <a:lnTo>
                    <a:pt x="166" y="207"/>
                  </a:lnTo>
                  <a:lnTo>
                    <a:pt x="194" y="138"/>
                  </a:lnTo>
                  <a:lnTo>
                    <a:pt x="194" y="97"/>
                  </a:lnTo>
                  <a:lnTo>
                    <a:pt x="194" y="56"/>
                  </a:lnTo>
                  <a:lnTo>
                    <a:pt x="194" y="42"/>
                  </a:lnTo>
                  <a:lnTo>
                    <a:pt x="194" y="28"/>
                  </a:lnTo>
                  <a:lnTo>
                    <a:pt x="180" y="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0" name="Shape 490"/>
          <p:cNvGrpSpPr/>
          <p:nvPr/>
        </p:nvGrpSpPr>
        <p:grpSpPr>
          <a:xfrm>
            <a:off x="142049" y="5699750"/>
            <a:ext cx="918362" cy="1174197"/>
            <a:chOff x="3539675" y="3134350"/>
            <a:chExt cx="202425" cy="194125"/>
          </a:xfrm>
        </p:grpSpPr>
        <p:sp>
          <p:nvSpPr>
            <p:cNvPr id="491" name="Shape 491"/>
            <p:cNvSpPr/>
            <p:nvPr/>
          </p:nvSpPr>
          <p:spPr>
            <a:xfrm>
              <a:off x="3670350" y="3277425"/>
              <a:ext cx="22100" cy="51050"/>
            </a:xfrm>
            <a:custGeom>
              <a:avLst/>
              <a:gdLst/>
              <a:ahLst/>
              <a:cxnLst/>
              <a:rect l="0" t="0" r="0" b="0"/>
              <a:pathLst>
                <a:path w="884" h="2042" extrusionOk="0">
                  <a:moveTo>
                    <a:pt x="221" y="0"/>
                  </a:moveTo>
                  <a:lnTo>
                    <a:pt x="194" y="14"/>
                  </a:lnTo>
                  <a:lnTo>
                    <a:pt x="194" y="28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11" y="111"/>
                  </a:lnTo>
                  <a:lnTo>
                    <a:pt x="70" y="207"/>
                  </a:lnTo>
                  <a:lnTo>
                    <a:pt x="42" y="304"/>
                  </a:lnTo>
                  <a:lnTo>
                    <a:pt x="14" y="414"/>
                  </a:lnTo>
                  <a:lnTo>
                    <a:pt x="1" y="649"/>
                  </a:lnTo>
                  <a:lnTo>
                    <a:pt x="1" y="828"/>
                  </a:lnTo>
                  <a:lnTo>
                    <a:pt x="28" y="966"/>
                  </a:lnTo>
                  <a:lnTo>
                    <a:pt x="70" y="1104"/>
                  </a:lnTo>
                  <a:lnTo>
                    <a:pt x="125" y="1242"/>
                  </a:lnTo>
                  <a:lnTo>
                    <a:pt x="180" y="1366"/>
                  </a:lnTo>
                  <a:lnTo>
                    <a:pt x="318" y="1628"/>
                  </a:lnTo>
                  <a:lnTo>
                    <a:pt x="470" y="1862"/>
                  </a:lnTo>
                  <a:lnTo>
                    <a:pt x="483" y="1890"/>
                  </a:lnTo>
                  <a:lnTo>
                    <a:pt x="511" y="1904"/>
                  </a:lnTo>
                  <a:lnTo>
                    <a:pt x="552" y="1917"/>
                  </a:lnTo>
                  <a:lnTo>
                    <a:pt x="594" y="2041"/>
                  </a:lnTo>
                  <a:lnTo>
                    <a:pt x="621" y="1959"/>
                  </a:lnTo>
                  <a:lnTo>
                    <a:pt x="621" y="1876"/>
                  </a:lnTo>
                  <a:lnTo>
                    <a:pt x="649" y="1848"/>
                  </a:lnTo>
                  <a:lnTo>
                    <a:pt x="663" y="1876"/>
                  </a:lnTo>
                  <a:lnTo>
                    <a:pt x="704" y="1945"/>
                  </a:lnTo>
                  <a:lnTo>
                    <a:pt x="745" y="2000"/>
                  </a:lnTo>
                  <a:lnTo>
                    <a:pt x="745" y="2014"/>
                  </a:lnTo>
                  <a:lnTo>
                    <a:pt x="759" y="2000"/>
                  </a:lnTo>
                  <a:lnTo>
                    <a:pt x="773" y="1959"/>
                  </a:lnTo>
                  <a:lnTo>
                    <a:pt x="773" y="1917"/>
                  </a:lnTo>
                  <a:lnTo>
                    <a:pt x="759" y="1890"/>
                  </a:lnTo>
                  <a:lnTo>
                    <a:pt x="745" y="1848"/>
                  </a:lnTo>
                  <a:lnTo>
                    <a:pt x="732" y="1821"/>
                  </a:lnTo>
                  <a:lnTo>
                    <a:pt x="828" y="1890"/>
                  </a:lnTo>
                  <a:lnTo>
                    <a:pt x="842" y="1904"/>
                  </a:lnTo>
                  <a:lnTo>
                    <a:pt x="869" y="1904"/>
                  </a:lnTo>
                  <a:lnTo>
                    <a:pt x="883" y="1890"/>
                  </a:lnTo>
                  <a:lnTo>
                    <a:pt x="883" y="1862"/>
                  </a:lnTo>
                  <a:lnTo>
                    <a:pt x="856" y="1821"/>
                  </a:lnTo>
                  <a:lnTo>
                    <a:pt x="842" y="1793"/>
                  </a:lnTo>
                  <a:lnTo>
                    <a:pt x="773" y="1724"/>
                  </a:lnTo>
                  <a:lnTo>
                    <a:pt x="704" y="1697"/>
                  </a:lnTo>
                  <a:lnTo>
                    <a:pt x="676" y="1683"/>
                  </a:lnTo>
                  <a:lnTo>
                    <a:pt x="635" y="1683"/>
                  </a:lnTo>
                  <a:lnTo>
                    <a:pt x="580" y="1586"/>
                  </a:lnTo>
                  <a:lnTo>
                    <a:pt x="525" y="1490"/>
                  </a:lnTo>
                  <a:lnTo>
                    <a:pt x="483" y="1380"/>
                  </a:lnTo>
                  <a:lnTo>
                    <a:pt x="456" y="1269"/>
                  </a:lnTo>
                  <a:lnTo>
                    <a:pt x="401" y="1035"/>
                  </a:lnTo>
                  <a:lnTo>
                    <a:pt x="373" y="814"/>
                  </a:lnTo>
                  <a:lnTo>
                    <a:pt x="359" y="414"/>
                  </a:lnTo>
                  <a:lnTo>
                    <a:pt x="345" y="221"/>
                  </a:lnTo>
                  <a:lnTo>
                    <a:pt x="318" y="125"/>
                  </a:lnTo>
                  <a:lnTo>
                    <a:pt x="290" y="28"/>
                  </a:lnTo>
                  <a:lnTo>
                    <a:pt x="276" y="14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3588650" y="3241900"/>
              <a:ext cx="35175" cy="82100"/>
            </a:xfrm>
            <a:custGeom>
              <a:avLst/>
              <a:gdLst/>
              <a:ahLst/>
              <a:cxnLst/>
              <a:rect l="0" t="0" r="0" b="0"/>
              <a:pathLst>
                <a:path w="1407" h="3284" extrusionOk="0">
                  <a:moveTo>
                    <a:pt x="345" y="1"/>
                  </a:moveTo>
                  <a:lnTo>
                    <a:pt x="290" y="42"/>
                  </a:lnTo>
                  <a:lnTo>
                    <a:pt x="221" y="97"/>
                  </a:lnTo>
                  <a:lnTo>
                    <a:pt x="152" y="166"/>
                  </a:lnTo>
                  <a:lnTo>
                    <a:pt x="83" y="249"/>
                  </a:lnTo>
                  <a:lnTo>
                    <a:pt x="42" y="332"/>
                  </a:lnTo>
                  <a:lnTo>
                    <a:pt x="0" y="415"/>
                  </a:lnTo>
                  <a:lnTo>
                    <a:pt x="0" y="484"/>
                  </a:lnTo>
                  <a:lnTo>
                    <a:pt x="0" y="525"/>
                  </a:lnTo>
                  <a:lnTo>
                    <a:pt x="14" y="566"/>
                  </a:lnTo>
                  <a:lnTo>
                    <a:pt x="28" y="677"/>
                  </a:lnTo>
                  <a:lnTo>
                    <a:pt x="55" y="801"/>
                  </a:lnTo>
                  <a:lnTo>
                    <a:pt x="83" y="925"/>
                  </a:lnTo>
                  <a:lnTo>
                    <a:pt x="138" y="1049"/>
                  </a:lnTo>
                  <a:lnTo>
                    <a:pt x="235" y="1283"/>
                  </a:lnTo>
                  <a:lnTo>
                    <a:pt x="317" y="1449"/>
                  </a:lnTo>
                  <a:lnTo>
                    <a:pt x="524" y="1821"/>
                  </a:lnTo>
                  <a:lnTo>
                    <a:pt x="731" y="2194"/>
                  </a:lnTo>
                  <a:lnTo>
                    <a:pt x="828" y="2387"/>
                  </a:lnTo>
                  <a:lnTo>
                    <a:pt x="910" y="2580"/>
                  </a:lnTo>
                  <a:lnTo>
                    <a:pt x="966" y="2787"/>
                  </a:lnTo>
                  <a:lnTo>
                    <a:pt x="1007" y="2994"/>
                  </a:lnTo>
                  <a:lnTo>
                    <a:pt x="1021" y="3021"/>
                  </a:lnTo>
                  <a:lnTo>
                    <a:pt x="1034" y="3049"/>
                  </a:lnTo>
                  <a:lnTo>
                    <a:pt x="1062" y="3063"/>
                  </a:lnTo>
                  <a:lnTo>
                    <a:pt x="1090" y="3076"/>
                  </a:lnTo>
                  <a:lnTo>
                    <a:pt x="1062" y="3173"/>
                  </a:lnTo>
                  <a:lnTo>
                    <a:pt x="1062" y="3228"/>
                  </a:lnTo>
                  <a:lnTo>
                    <a:pt x="1076" y="3269"/>
                  </a:lnTo>
                  <a:lnTo>
                    <a:pt x="1090" y="3269"/>
                  </a:lnTo>
                  <a:lnTo>
                    <a:pt x="1131" y="3242"/>
                  </a:lnTo>
                  <a:lnTo>
                    <a:pt x="1159" y="3214"/>
                  </a:lnTo>
                  <a:lnTo>
                    <a:pt x="1186" y="3118"/>
                  </a:lnTo>
                  <a:lnTo>
                    <a:pt x="1200" y="3159"/>
                  </a:lnTo>
                  <a:lnTo>
                    <a:pt x="1214" y="3214"/>
                  </a:lnTo>
                  <a:lnTo>
                    <a:pt x="1214" y="3242"/>
                  </a:lnTo>
                  <a:lnTo>
                    <a:pt x="1228" y="3283"/>
                  </a:lnTo>
                  <a:lnTo>
                    <a:pt x="1283" y="3283"/>
                  </a:lnTo>
                  <a:lnTo>
                    <a:pt x="1297" y="3269"/>
                  </a:lnTo>
                  <a:lnTo>
                    <a:pt x="1310" y="3214"/>
                  </a:lnTo>
                  <a:lnTo>
                    <a:pt x="1310" y="3159"/>
                  </a:lnTo>
                  <a:lnTo>
                    <a:pt x="1297" y="3104"/>
                  </a:lnTo>
                  <a:lnTo>
                    <a:pt x="1338" y="3173"/>
                  </a:lnTo>
                  <a:lnTo>
                    <a:pt x="1379" y="3228"/>
                  </a:lnTo>
                  <a:lnTo>
                    <a:pt x="1393" y="3228"/>
                  </a:lnTo>
                  <a:lnTo>
                    <a:pt x="1407" y="3187"/>
                  </a:lnTo>
                  <a:lnTo>
                    <a:pt x="1393" y="3145"/>
                  </a:lnTo>
                  <a:lnTo>
                    <a:pt x="1352" y="3076"/>
                  </a:lnTo>
                  <a:lnTo>
                    <a:pt x="1310" y="3035"/>
                  </a:lnTo>
                  <a:lnTo>
                    <a:pt x="1269" y="2994"/>
                  </a:lnTo>
                  <a:lnTo>
                    <a:pt x="1269" y="2980"/>
                  </a:lnTo>
                  <a:lnTo>
                    <a:pt x="1255" y="2801"/>
                  </a:lnTo>
                  <a:lnTo>
                    <a:pt x="1228" y="2621"/>
                  </a:lnTo>
                  <a:lnTo>
                    <a:pt x="1172" y="2456"/>
                  </a:lnTo>
                  <a:lnTo>
                    <a:pt x="1117" y="2290"/>
                  </a:lnTo>
                  <a:lnTo>
                    <a:pt x="993" y="1959"/>
                  </a:lnTo>
                  <a:lnTo>
                    <a:pt x="841" y="1628"/>
                  </a:lnTo>
                  <a:lnTo>
                    <a:pt x="621" y="1173"/>
                  </a:lnTo>
                  <a:lnTo>
                    <a:pt x="497" y="815"/>
                  </a:lnTo>
                  <a:lnTo>
                    <a:pt x="483" y="773"/>
                  </a:lnTo>
                  <a:lnTo>
                    <a:pt x="469" y="677"/>
                  </a:lnTo>
                  <a:lnTo>
                    <a:pt x="469" y="594"/>
                  </a:lnTo>
                  <a:lnTo>
                    <a:pt x="483" y="401"/>
                  </a:lnTo>
                  <a:lnTo>
                    <a:pt x="483" y="222"/>
                  </a:lnTo>
                  <a:lnTo>
                    <a:pt x="469" y="125"/>
                  </a:lnTo>
                  <a:lnTo>
                    <a:pt x="455" y="42"/>
                  </a:lnTo>
                  <a:lnTo>
                    <a:pt x="441" y="15"/>
                  </a:lnTo>
                  <a:lnTo>
                    <a:pt x="414" y="15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3713100" y="3272950"/>
              <a:ext cx="5900" cy="12075"/>
            </a:xfrm>
            <a:custGeom>
              <a:avLst/>
              <a:gdLst/>
              <a:ahLst/>
              <a:cxnLst/>
              <a:rect l="0" t="0" r="0" b="0"/>
              <a:pathLst>
                <a:path w="236" h="483" extrusionOk="0">
                  <a:moveTo>
                    <a:pt x="15" y="0"/>
                  </a:moveTo>
                  <a:lnTo>
                    <a:pt x="1" y="14"/>
                  </a:lnTo>
                  <a:lnTo>
                    <a:pt x="1" y="69"/>
                  </a:lnTo>
                  <a:lnTo>
                    <a:pt x="15" y="124"/>
                  </a:lnTo>
                  <a:lnTo>
                    <a:pt x="70" y="235"/>
                  </a:lnTo>
                  <a:lnTo>
                    <a:pt x="111" y="359"/>
                  </a:lnTo>
                  <a:lnTo>
                    <a:pt x="139" y="428"/>
                  </a:lnTo>
                  <a:lnTo>
                    <a:pt x="166" y="469"/>
                  </a:lnTo>
                  <a:lnTo>
                    <a:pt x="194" y="483"/>
                  </a:lnTo>
                  <a:lnTo>
                    <a:pt x="208" y="469"/>
                  </a:lnTo>
                  <a:lnTo>
                    <a:pt x="221" y="441"/>
                  </a:lnTo>
                  <a:lnTo>
                    <a:pt x="235" y="414"/>
                  </a:lnTo>
                  <a:lnTo>
                    <a:pt x="221" y="345"/>
                  </a:lnTo>
                  <a:lnTo>
                    <a:pt x="208" y="290"/>
                  </a:lnTo>
                  <a:lnTo>
                    <a:pt x="180" y="235"/>
                  </a:lnTo>
                  <a:lnTo>
                    <a:pt x="125" y="97"/>
                  </a:lnTo>
                  <a:lnTo>
                    <a:pt x="70" y="4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3539675" y="3134350"/>
              <a:ext cx="134500" cy="193100"/>
            </a:xfrm>
            <a:custGeom>
              <a:avLst/>
              <a:gdLst/>
              <a:ahLst/>
              <a:cxnLst/>
              <a:rect l="0" t="0" r="0" b="0"/>
              <a:pathLst>
                <a:path w="5380" h="7724" extrusionOk="0">
                  <a:moveTo>
                    <a:pt x="704" y="0"/>
                  </a:moveTo>
                  <a:lnTo>
                    <a:pt x="663" y="14"/>
                  </a:lnTo>
                  <a:lnTo>
                    <a:pt x="649" y="42"/>
                  </a:lnTo>
                  <a:lnTo>
                    <a:pt x="621" y="69"/>
                  </a:lnTo>
                  <a:lnTo>
                    <a:pt x="621" y="110"/>
                  </a:lnTo>
                  <a:lnTo>
                    <a:pt x="621" y="138"/>
                  </a:lnTo>
                  <a:lnTo>
                    <a:pt x="649" y="179"/>
                  </a:lnTo>
                  <a:lnTo>
                    <a:pt x="663" y="207"/>
                  </a:lnTo>
                  <a:lnTo>
                    <a:pt x="677" y="221"/>
                  </a:lnTo>
                  <a:lnTo>
                    <a:pt x="718" y="248"/>
                  </a:lnTo>
                  <a:lnTo>
                    <a:pt x="746" y="276"/>
                  </a:lnTo>
                  <a:lnTo>
                    <a:pt x="746" y="317"/>
                  </a:lnTo>
                  <a:lnTo>
                    <a:pt x="759" y="345"/>
                  </a:lnTo>
                  <a:lnTo>
                    <a:pt x="787" y="373"/>
                  </a:lnTo>
                  <a:lnTo>
                    <a:pt x="815" y="373"/>
                  </a:lnTo>
                  <a:lnTo>
                    <a:pt x="828" y="386"/>
                  </a:lnTo>
                  <a:lnTo>
                    <a:pt x="842" y="455"/>
                  </a:lnTo>
                  <a:lnTo>
                    <a:pt x="842" y="469"/>
                  </a:lnTo>
                  <a:lnTo>
                    <a:pt x="842" y="483"/>
                  </a:lnTo>
                  <a:lnTo>
                    <a:pt x="856" y="510"/>
                  </a:lnTo>
                  <a:lnTo>
                    <a:pt x="856" y="538"/>
                  </a:lnTo>
                  <a:lnTo>
                    <a:pt x="856" y="566"/>
                  </a:lnTo>
                  <a:lnTo>
                    <a:pt x="856" y="579"/>
                  </a:lnTo>
                  <a:lnTo>
                    <a:pt x="856" y="607"/>
                  </a:lnTo>
                  <a:lnTo>
                    <a:pt x="801" y="648"/>
                  </a:lnTo>
                  <a:lnTo>
                    <a:pt x="773" y="662"/>
                  </a:lnTo>
                  <a:lnTo>
                    <a:pt x="746" y="690"/>
                  </a:lnTo>
                  <a:lnTo>
                    <a:pt x="746" y="717"/>
                  </a:lnTo>
                  <a:lnTo>
                    <a:pt x="746" y="745"/>
                  </a:lnTo>
                  <a:lnTo>
                    <a:pt x="677" y="745"/>
                  </a:lnTo>
                  <a:lnTo>
                    <a:pt x="663" y="786"/>
                  </a:lnTo>
                  <a:lnTo>
                    <a:pt x="649" y="828"/>
                  </a:lnTo>
                  <a:lnTo>
                    <a:pt x="677" y="869"/>
                  </a:lnTo>
                  <a:lnTo>
                    <a:pt x="704" y="897"/>
                  </a:lnTo>
                  <a:lnTo>
                    <a:pt x="690" y="924"/>
                  </a:lnTo>
                  <a:lnTo>
                    <a:pt x="690" y="952"/>
                  </a:lnTo>
                  <a:lnTo>
                    <a:pt x="704" y="966"/>
                  </a:lnTo>
                  <a:lnTo>
                    <a:pt x="677" y="1007"/>
                  </a:lnTo>
                  <a:lnTo>
                    <a:pt x="677" y="1034"/>
                  </a:lnTo>
                  <a:lnTo>
                    <a:pt x="690" y="1062"/>
                  </a:lnTo>
                  <a:lnTo>
                    <a:pt x="704" y="1090"/>
                  </a:lnTo>
                  <a:lnTo>
                    <a:pt x="649" y="1090"/>
                  </a:lnTo>
                  <a:lnTo>
                    <a:pt x="608" y="1117"/>
                  </a:lnTo>
                  <a:lnTo>
                    <a:pt x="594" y="1145"/>
                  </a:lnTo>
                  <a:lnTo>
                    <a:pt x="594" y="1172"/>
                  </a:lnTo>
                  <a:lnTo>
                    <a:pt x="608" y="1186"/>
                  </a:lnTo>
                  <a:lnTo>
                    <a:pt x="608" y="1200"/>
                  </a:lnTo>
                  <a:lnTo>
                    <a:pt x="621" y="1228"/>
                  </a:lnTo>
                  <a:lnTo>
                    <a:pt x="649" y="1255"/>
                  </a:lnTo>
                  <a:lnTo>
                    <a:pt x="649" y="1269"/>
                  </a:lnTo>
                  <a:lnTo>
                    <a:pt x="552" y="1241"/>
                  </a:lnTo>
                  <a:lnTo>
                    <a:pt x="497" y="1255"/>
                  </a:lnTo>
                  <a:lnTo>
                    <a:pt x="470" y="1283"/>
                  </a:lnTo>
                  <a:lnTo>
                    <a:pt x="456" y="1338"/>
                  </a:lnTo>
                  <a:lnTo>
                    <a:pt x="456" y="1352"/>
                  </a:lnTo>
                  <a:lnTo>
                    <a:pt x="470" y="1379"/>
                  </a:lnTo>
                  <a:lnTo>
                    <a:pt x="428" y="1393"/>
                  </a:lnTo>
                  <a:lnTo>
                    <a:pt x="387" y="1421"/>
                  </a:lnTo>
                  <a:lnTo>
                    <a:pt x="373" y="1448"/>
                  </a:lnTo>
                  <a:lnTo>
                    <a:pt x="373" y="1476"/>
                  </a:lnTo>
                  <a:lnTo>
                    <a:pt x="387" y="1503"/>
                  </a:lnTo>
                  <a:lnTo>
                    <a:pt x="359" y="1517"/>
                  </a:lnTo>
                  <a:lnTo>
                    <a:pt x="332" y="1545"/>
                  </a:lnTo>
                  <a:lnTo>
                    <a:pt x="318" y="1586"/>
                  </a:lnTo>
                  <a:lnTo>
                    <a:pt x="318" y="1627"/>
                  </a:lnTo>
                  <a:lnTo>
                    <a:pt x="263" y="1627"/>
                  </a:lnTo>
                  <a:lnTo>
                    <a:pt x="235" y="1641"/>
                  </a:lnTo>
                  <a:lnTo>
                    <a:pt x="208" y="1669"/>
                  </a:lnTo>
                  <a:lnTo>
                    <a:pt x="208" y="1710"/>
                  </a:lnTo>
                  <a:lnTo>
                    <a:pt x="208" y="1724"/>
                  </a:lnTo>
                  <a:lnTo>
                    <a:pt x="208" y="1779"/>
                  </a:lnTo>
                  <a:lnTo>
                    <a:pt x="166" y="1779"/>
                  </a:lnTo>
                  <a:lnTo>
                    <a:pt x="125" y="1807"/>
                  </a:lnTo>
                  <a:lnTo>
                    <a:pt x="97" y="1862"/>
                  </a:lnTo>
                  <a:lnTo>
                    <a:pt x="111" y="1876"/>
                  </a:lnTo>
                  <a:lnTo>
                    <a:pt x="111" y="1903"/>
                  </a:lnTo>
                  <a:lnTo>
                    <a:pt x="153" y="1958"/>
                  </a:lnTo>
                  <a:lnTo>
                    <a:pt x="139" y="1972"/>
                  </a:lnTo>
                  <a:lnTo>
                    <a:pt x="111" y="1958"/>
                  </a:lnTo>
                  <a:lnTo>
                    <a:pt x="70" y="1972"/>
                  </a:lnTo>
                  <a:lnTo>
                    <a:pt x="56" y="2000"/>
                  </a:lnTo>
                  <a:lnTo>
                    <a:pt x="42" y="2041"/>
                  </a:lnTo>
                  <a:lnTo>
                    <a:pt x="56" y="2083"/>
                  </a:lnTo>
                  <a:lnTo>
                    <a:pt x="28" y="2096"/>
                  </a:lnTo>
                  <a:lnTo>
                    <a:pt x="15" y="2138"/>
                  </a:lnTo>
                  <a:lnTo>
                    <a:pt x="28" y="2179"/>
                  </a:lnTo>
                  <a:lnTo>
                    <a:pt x="56" y="2207"/>
                  </a:lnTo>
                  <a:lnTo>
                    <a:pt x="28" y="2234"/>
                  </a:lnTo>
                  <a:lnTo>
                    <a:pt x="1" y="2248"/>
                  </a:lnTo>
                  <a:lnTo>
                    <a:pt x="1" y="2289"/>
                  </a:lnTo>
                  <a:lnTo>
                    <a:pt x="15" y="2317"/>
                  </a:lnTo>
                  <a:lnTo>
                    <a:pt x="97" y="2414"/>
                  </a:lnTo>
                  <a:lnTo>
                    <a:pt x="84" y="2441"/>
                  </a:lnTo>
                  <a:lnTo>
                    <a:pt x="56" y="2469"/>
                  </a:lnTo>
                  <a:lnTo>
                    <a:pt x="42" y="2510"/>
                  </a:lnTo>
                  <a:lnTo>
                    <a:pt x="42" y="2538"/>
                  </a:lnTo>
                  <a:lnTo>
                    <a:pt x="70" y="2565"/>
                  </a:lnTo>
                  <a:lnTo>
                    <a:pt x="111" y="2579"/>
                  </a:lnTo>
                  <a:lnTo>
                    <a:pt x="97" y="2620"/>
                  </a:lnTo>
                  <a:lnTo>
                    <a:pt x="97" y="2648"/>
                  </a:lnTo>
                  <a:lnTo>
                    <a:pt x="84" y="2689"/>
                  </a:lnTo>
                  <a:lnTo>
                    <a:pt x="84" y="2731"/>
                  </a:lnTo>
                  <a:lnTo>
                    <a:pt x="111" y="2758"/>
                  </a:lnTo>
                  <a:lnTo>
                    <a:pt x="153" y="2772"/>
                  </a:lnTo>
                  <a:lnTo>
                    <a:pt x="166" y="2772"/>
                  </a:lnTo>
                  <a:lnTo>
                    <a:pt x="180" y="2827"/>
                  </a:lnTo>
                  <a:lnTo>
                    <a:pt x="166" y="2827"/>
                  </a:lnTo>
                  <a:lnTo>
                    <a:pt x="139" y="2855"/>
                  </a:lnTo>
                  <a:lnTo>
                    <a:pt x="139" y="2882"/>
                  </a:lnTo>
                  <a:lnTo>
                    <a:pt x="139" y="2910"/>
                  </a:lnTo>
                  <a:lnTo>
                    <a:pt x="166" y="2938"/>
                  </a:lnTo>
                  <a:lnTo>
                    <a:pt x="153" y="2979"/>
                  </a:lnTo>
                  <a:lnTo>
                    <a:pt x="166" y="3007"/>
                  </a:lnTo>
                  <a:lnTo>
                    <a:pt x="180" y="3034"/>
                  </a:lnTo>
                  <a:lnTo>
                    <a:pt x="208" y="3062"/>
                  </a:lnTo>
                  <a:lnTo>
                    <a:pt x="180" y="3117"/>
                  </a:lnTo>
                  <a:lnTo>
                    <a:pt x="180" y="3158"/>
                  </a:lnTo>
                  <a:lnTo>
                    <a:pt x="194" y="3186"/>
                  </a:lnTo>
                  <a:lnTo>
                    <a:pt x="222" y="3213"/>
                  </a:lnTo>
                  <a:lnTo>
                    <a:pt x="263" y="3213"/>
                  </a:lnTo>
                  <a:lnTo>
                    <a:pt x="304" y="3186"/>
                  </a:lnTo>
                  <a:lnTo>
                    <a:pt x="304" y="3186"/>
                  </a:lnTo>
                  <a:lnTo>
                    <a:pt x="277" y="3227"/>
                  </a:lnTo>
                  <a:lnTo>
                    <a:pt x="263" y="3241"/>
                  </a:lnTo>
                  <a:lnTo>
                    <a:pt x="249" y="3269"/>
                  </a:lnTo>
                  <a:lnTo>
                    <a:pt x="249" y="3324"/>
                  </a:lnTo>
                  <a:lnTo>
                    <a:pt x="290" y="3365"/>
                  </a:lnTo>
                  <a:lnTo>
                    <a:pt x="332" y="3379"/>
                  </a:lnTo>
                  <a:lnTo>
                    <a:pt x="332" y="3420"/>
                  </a:lnTo>
                  <a:lnTo>
                    <a:pt x="304" y="3448"/>
                  </a:lnTo>
                  <a:lnTo>
                    <a:pt x="304" y="3475"/>
                  </a:lnTo>
                  <a:lnTo>
                    <a:pt x="304" y="3517"/>
                  </a:lnTo>
                  <a:lnTo>
                    <a:pt x="318" y="3544"/>
                  </a:lnTo>
                  <a:lnTo>
                    <a:pt x="346" y="3572"/>
                  </a:lnTo>
                  <a:lnTo>
                    <a:pt x="387" y="3586"/>
                  </a:lnTo>
                  <a:lnTo>
                    <a:pt x="387" y="3641"/>
                  </a:lnTo>
                  <a:lnTo>
                    <a:pt x="415" y="3682"/>
                  </a:lnTo>
                  <a:lnTo>
                    <a:pt x="456" y="3696"/>
                  </a:lnTo>
                  <a:lnTo>
                    <a:pt x="497" y="3710"/>
                  </a:lnTo>
                  <a:lnTo>
                    <a:pt x="484" y="3765"/>
                  </a:lnTo>
                  <a:lnTo>
                    <a:pt x="484" y="3793"/>
                  </a:lnTo>
                  <a:lnTo>
                    <a:pt x="484" y="3820"/>
                  </a:lnTo>
                  <a:lnTo>
                    <a:pt x="511" y="3848"/>
                  </a:lnTo>
                  <a:lnTo>
                    <a:pt x="552" y="3875"/>
                  </a:lnTo>
                  <a:lnTo>
                    <a:pt x="608" y="3875"/>
                  </a:lnTo>
                  <a:lnTo>
                    <a:pt x="608" y="3903"/>
                  </a:lnTo>
                  <a:lnTo>
                    <a:pt x="621" y="3931"/>
                  </a:lnTo>
                  <a:lnTo>
                    <a:pt x="649" y="3944"/>
                  </a:lnTo>
                  <a:lnTo>
                    <a:pt x="677" y="3958"/>
                  </a:lnTo>
                  <a:lnTo>
                    <a:pt x="759" y="3958"/>
                  </a:lnTo>
                  <a:lnTo>
                    <a:pt x="773" y="3931"/>
                  </a:lnTo>
                  <a:lnTo>
                    <a:pt x="787" y="3986"/>
                  </a:lnTo>
                  <a:lnTo>
                    <a:pt x="787" y="4013"/>
                  </a:lnTo>
                  <a:lnTo>
                    <a:pt x="815" y="4027"/>
                  </a:lnTo>
                  <a:lnTo>
                    <a:pt x="828" y="4248"/>
                  </a:lnTo>
                  <a:lnTo>
                    <a:pt x="870" y="4455"/>
                  </a:lnTo>
                  <a:lnTo>
                    <a:pt x="925" y="4675"/>
                  </a:lnTo>
                  <a:lnTo>
                    <a:pt x="1008" y="4882"/>
                  </a:lnTo>
                  <a:lnTo>
                    <a:pt x="1090" y="5103"/>
                  </a:lnTo>
                  <a:lnTo>
                    <a:pt x="1187" y="5310"/>
                  </a:lnTo>
                  <a:lnTo>
                    <a:pt x="1408" y="5737"/>
                  </a:lnTo>
                  <a:lnTo>
                    <a:pt x="1642" y="6151"/>
                  </a:lnTo>
                  <a:lnTo>
                    <a:pt x="1863" y="6565"/>
                  </a:lnTo>
                  <a:lnTo>
                    <a:pt x="1959" y="6758"/>
                  </a:lnTo>
                  <a:lnTo>
                    <a:pt x="2056" y="6965"/>
                  </a:lnTo>
                  <a:lnTo>
                    <a:pt x="2138" y="7158"/>
                  </a:lnTo>
                  <a:lnTo>
                    <a:pt x="2194" y="7365"/>
                  </a:lnTo>
                  <a:lnTo>
                    <a:pt x="2221" y="7392"/>
                  </a:lnTo>
                  <a:lnTo>
                    <a:pt x="2249" y="7420"/>
                  </a:lnTo>
                  <a:lnTo>
                    <a:pt x="2276" y="7433"/>
                  </a:lnTo>
                  <a:lnTo>
                    <a:pt x="2318" y="7433"/>
                  </a:lnTo>
                  <a:lnTo>
                    <a:pt x="2345" y="7475"/>
                  </a:lnTo>
                  <a:lnTo>
                    <a:pt x="2373" y="7530"/>
                  </a:lnTo>
                  <a:lnTo>
                    <a:pt x="2387" y="7599"/>
                  </a:lnTo>
                  <a:lnTo>
                    <a:pt x="2400" y="7640"/>
                  </a:lnTo>
                  <a:lnTo>
                    <a:pt x="2428" y="7654"/>
                  </a:lnTo>
                  <a:lnTo>
                    <a:pt x="2442" y="7654"/>
                  </a:lnTo>
                  <a:lnTo>
                    <a:pt x="2456" y="7640"/>
                  </a:lnTo>
                  <a:lnTo>
                    <a:pt x="2469" y="7627"/>
                  </a:lnTo>
                  <a:lnTo>
                    <a:pt x="2469" y="7571"/>
                  </a:lnTo>
                  <a:lnTo>
                    <a:pt x="2456" y="7516"/>
                  </a:lnTo>
                  <a:lnTo>
                    <a:pt x="2442" y="7461"/>
                  </a:lnTo>
                  <a:lnTo>
                    <a:pt x="2442" y="7447"/>
                  </a:lnTo>
                  <a:lnTo>
                    <a:pt x="2456" y="7461"/>
                  </a:lnTo>
                  <a:lnTo>
                    <a:pt x="2511" y="7558"/>
                  </a:lnTo>
                  <a:lnTo>
                    <a:pt x="2566" y="7640"/>
                  </a:lnTo>
                  <a:lnTo>
                    <a:pt x="2580" y="7654"/>
                  </a:lnTo>
                  <a:lnTo>
                    <a:pt x="2594" y="7640"/>
                  </a:lnTo>
                  <a:lnTo>
                    <a:pt x="2580" y="7585"/>
                  </a:lnTo>
                  <a:lnTo>
                    <a:pt x="2566" y="7530"/>
                  </a:lnTo>
                  <a:lnTo>
                    <a:pt x="2511" y="7420"/>
                  </a:lnTo>
                  <a:lnTo>
                    <a:pt x="2525" y="7433"/>
                  </a:lnTo>
                  <a:lnTo>
                    <a:pt x="2566" y="7447"/>
                  </a:lnTo>
                  <a:lnTo>
                    <a:pt x="2607" y="7475"/>
                  </a:lnTo>
                  <a:lnTo>
                    <a:pt x="2621" y="7502"/>
                  </a:lnTo>
                  <a:lnTo>
                    <a:pt x="2649" y="7544"/>
                  </a:lnTo>
                  <a:lnTo>
                    <a:pt x="2663" y="7558"/>
                  </a:lnTo>
                  <a:lnTo>
                    <a:pt x="2676" y="7558"/>
                  </a:lnTo>
                  <a:lnTo>
                    <a:pt x="2690" y="7544"/>
                  </a:lnTo>
                  <a:lnTo>
                    <a:pt x="2704" y="7530"/>
                  </a:lnTo>
                  <a:lnTo>
                    <a:pt x="2704" y="7489"/>
                  </a:lnTo>
                  <a:lnTo>
                    <a:pt x="2704" y="7461"/>
                  </a:lnTo>
                  <a:lnTo>
                    <a:pt x="2663" y="7392"/>
                  </a:lnTo>
                  <a:lnTo>
                    <a:pt x="2594" y="7351"/>
                  </a:lnTo>
                  <a:lnTo>
                    <a:pt x="2525" y="7323"/>
                  </a:lnTo>
                  <a:lnTo>
                    <a:pt x="2387" y="6937"/>
                  </a:lnTo>
                  <a:lnTo>
                    <a:pt x="2235" y="6565"/>
                  </a:lnTo>
                  <a:lnTo>
                    <a:pt x="2083" y="6192"/>
                  </a:lnTo>
                  <a:lnTo>
                    <a:pt x="1959" y="5806"/>
                  </a:lnTo>
                  <a:lnTo>
                    <a:pt x="1876" y="5503"/>
                  </a:lnTo>
                  <a:lnTo>
                    <a:pt x="1821" y="5117"/>
                  </a:lnTo>
                  <a:lnTo>
                    <a:pt x="1807" y="4924"/>
                  </a:lnTo>
                  <a:lnTo>
                    <a:pt x="1807" y="4758"/>
                  </a:lnTo>
                  <a:lnTo>
                    <a:pt x="1807" y="4620"/>
                  </a:lnTo>
                  <a:lnTo>
                    <a:pt x="1821" y="4565"/>
                  </a:lnTo>
                  <a:lnTo>
                    <a:pt x="1849" y="4524"/>
                  </a:lnTo>
                  <a:lnTo>
                    <a:pt x="1932" y="4413"/>
                  </a:lnTo>
                  <a:lnTo>
                    <a:pt x="2042" y="4317"/>
                  </a:lnTo>
                  <a:lnTo>
                    <a:pt x="2152" y="4234"/>
                  </a:lnTo>
                  <a:lnTo>
                    <a:pt x="2276" y="4165"/>
                  </a:lnTo>
                  <a:lnTo>
                    <a:pt x="2400" y="4096"/>
                  </a:lnTo>
                  <a:lnTo>
                    <a:pt x="2538" y="4055"/>
                  </a:lnTo>
                  <a:lnTo>
                    <a:pt x="2676" y="4013"/>
                  </a:lnTo>
                  <a:lnTo>
                    <a:pt x="2814" y="4000"/>
                  </a:lnTo>
                  <a:lnTo>
                    <a:pt x="3035" y="4000"/>
                  </a:lnTo>
                  <a:lnTo>
                    <a:pt x="3228" y="4027"/>
                  </a:lnTo>
                  <a:lnTo>
                    <a:pt x="3421" y="4082"/>
                  </a:lnTo>
                  <a:lnTo>
                    <a:pt x="3587" y="4179"/>
                  </a:lnTo>
                  <a:lnTo>
                    <a:pt x="3738" y="4275"/>
                  </a:lnTo>
                  <a:lnTo>
                    <a:pt x="3890" y="4413"/>
                  </a:lnTo>
                  <a:lnTo>
                    <a:pt x="4028" y="4551"/>
                  </a:lnTo>
                  <a:lnTo>
                    <a:pt x="4180" y="4717"/>
                  </a:lnTo>
                  <a:lnTo>
                    <a:pt x="4400" y="4992"/>
                  </a:lnTo>
                  <a:lnTo>
                    <a:pt x="4524" y="5144"/>
                  </a:lnTo>
                  <a:lnTo>
                    <a:pt x="4676" y="5282"/>
                  </a:lnTo>
                  <a:lnTo>
                    <a:pt x="4676" y="5392"/>
                  </a:lnTo>
                  <a:lnTo>
                    <a:pt x="4676" y="5489"/>
                  </a:lnTo>
                  <a:lnTo>
                    <a:pt x="4690" y="5710"/>
                  </a:lnTo>
                  <a:lnTo>
                    <a:pt x="4690" y="5985"/>
                  </a:lnTo>
                  <a:lnTo>
                    <a:pt x="4717" y="6247"/>
                  </a:lnTo>
                  <a:lnTo>
                    <a:pt x="4786" y="6730"/>
                  </a:lnTo>
                  <a:lnTo>
                    <a:pt x="4828" y="6965"/>
                  </a:lnTo>
                  <a:lnTo>
                    <a:pt x="4883" y="7185"/>
                  </a:lnTo>
                  <a:lnTo>
                    <a:pt x="4924" y="7392"/>
                  </a:lnTo>
                  <a:lnTo>
                    <a:pt x="4938" y="7420"/>
                  </a:lnTo>
                  <a:lnTo>
                    <a:pt x="4952" y="7447"/>
                  </a:lnTo>
                  <a:lnTo>
                    <a:pt x="4966" y="7461"/>
                  </a:lnTo>
                  <a:lnTo>
                    <a:pt x="4993" y="7475"/>
                  </a:lnTo>
                  <a:lnTo>
                    <a:pt x="5035" y="7475"/>
                  </a:lnTo>
                  <a:lnTo>
                    <a:pt x="5021" y="7544"/>
                  </a:lnTo>
                  <a:lnTo>
                    <a:pt x="4993" y="7627"/>
                  </a:lnTo>
                  <a:lnTo>
                    <a:pt x="4993" y="7682"/>
                  </a:lnTo>
                  <a:lnTo>
                    <a:pt x="5007" y="7723"/>
                  </a:lnTo>
                  <a:lnTo>
                    <a:pt x="5021" y="7723"/>
                  </a:lnTo>
                  <a:lnTo>
                    <a:pt x="5062" y="7696"/>
                  </a:lnTo>
                  <a:lnTo>
                    <a:pt x="5104" y="7640"/>
                  </a:lnTo>
                  <a:lnTo>
                    <a:pt x="5145" y="7530"/>
                  </a:lnTo>
                  <a:lnTo>
                    <a:pt x="5159" y="7613"/>
                  </a:lnTo>
                  <a:lnTo>
                    <a:pt x="5200" y="7696"/>
                  </a:lnTo>
                  <a:lnTo>
                    <a:pt x="5200" y="7709"/>
                  </a:lnTo>
                  <a:lnTo>
                    <a:pt x="5214" y="7696"/>
                  </a:lnTo>
                  <a:lnTo>
                    <a:pt x="5228" y="7654"/>
                  </a:lnTo>
                  <a:lnTo>
                    <a:pt x="5241" y="7599"/>
                  </a:lnTo>
                  <a:lnTo>
                    <a:pt x="5228" y="7502"/>
                  </a:lnTo>
                  <a:lnTo>
                    <a:pt x="5283" y="7585"/>
                  </a:lnTo>
                  <a:lnTo>
                    <a:pt x="5366" y="7654"/>
                  </a:lnTo>
                  <a:lnTo>
                    <a:pt x="5379" y="7599"/>
                  </a:lnTo>
                  <a:lnTo>
                    <a:pt x="5366" y="7558"/>
                  </a:lnTo>
                  <a:lnTo>
                    <a:pt x="5338" y="7516"/>
                  </a:lnTo>
                  <a:lnTo>
                    <a:pt x="5310" y="7461"/>
                  </a:lnTo>
                  <a:lnTo>
                    <a:pt x="5228" y="7351"/>
                  </a:lnTo>
                  <a:lnTo>
                    <a:pt x="5214" y="7351"/>
                  </a:lnTo>
                  <a:lnTo>
                    <a:pt x="5090" y="6868"/>
                  </a:lnTo>
                  <a:lnTo>
                    <a:pt x="5048" y="6634"/>
                  </a:lnTo>
                  <a:lnTo>
                    <a:pt x="5021" y="6509"/>
                  </a:lnTo>
                  <a:lnTo>
                    <a:pt x="5021" y="6385"/>
                  </a:lnTo>
                  <a:lnTo>
                    <a:pt x="5048" y="6137"/>
                  </a:lnTo>
                  <a:lnTo>
                    <a:pt x="5104" y="5903"/>
                  </a:lnTo>
                  <a:lnTo>
                    <a:pt x="5172" y="5682"/>
                  </a:lnTo>
                  <a:lnTo>
                    <a:pt x="5200" y="5572"/>
                  </a:lnTo>
                  <a:lnTo>
                    <a:pt x="5214" y="5461"/>
                  </a:lnTo>
                  <a:lnTo>
                    <a:pt x="5200" y="5337"/>
                  </a:lnTo>
                  <a:lnTo>
                    <a:pt x="5186" y="5213"/>
                  </a:lnTo>
                  <a:lnTo>
                    <a:pt x="5090" y="4924"/>
                  </a:lnTo>
                  <a:lnTo>
                    <a:pt x="5076" y="4924"/>
                  </a:lnTo>
                  <a:lnTo>
                    <a:pt x="4952" y="4896"/>
                  </a:lnTo>
                  <a:lnTo>
                    <a:pt x="4883" y="4896"/>
                  </a:lnTo>
                  <a:lnTo>
                    <a:pt x="4800" y="4910"/>
                  </a:lnTo>
                  <a:lnTo>
                    <a:pt x="4759" y="4924"/>
                  </a:lnTo>
                  <a:lnTo>
                    <a:pt x="4717" y="4937"/>
                  </a:lnTo>
                  <a:lnTo>
                    <a:pt x="4704" y="4937"/>
                  </a:lnTo>
                  <a:lnTo>
                    <a:pt x="4676" y="4910"/>
                  </a:lnTo>
                  <a:lnTo>
                    <a:pt x="4662" y="4896"/>
                  </a:lnTo>
                  <a:lnTo>
                    <a:pt x="4662" y="4882"/>
                  </a:lnTo>
                  <a:lnTo>
                    <a:pt x="4676" y="4855"/>
                  </a:lnTo>
                  <a:lnTo>
                    <a:pt x="4704" y="4827"/>
                  </a:lnTo>
                  <a:lnTo>
                    <a:pt x="4773" y="4799"/>
                  </a:lnTo>
                  <a:lnTo>
                    <a:pt x="4841" y="4786"/>
                  </a:lnTo>
                  <a:lnTo>
                    <a:pt x="4910" y="4786"/>
                  </a:lnTo>
                  <a:lnTo>
                    <a:pt x="4979" y="4799"/>
                  </a:lnTo>
                  <a:lnTo>
                    <a:pt x="5035" y="4813"/>
                  </a:lnTo>
                  <a:lnTo>
                    <a:pt x="5035" y="4813"/>
                  </a:lnTo>
                  <a:lnTo>
                    <a:pt x="5021" y="4758"/>
                  </a:lnTo>
                  <a:lnTo>
                    <a:pt x="4910" y="4703"/>
                  </a:lnTo>
                  <a:lnTo>
                    <a:pt x="4828" y="4689"/>
                  </a:lnTo>
                  <a:lnTo>
                    <a:pt x="4731" y="4675"/>
                  </a:lnTo>
                  <a:lnTo>
                    <a:pt x="4621" y="4689"/>
                  </a:lnTo>
                  <a:lnTo>
                    <a:pt x="4511" y="4703"/>
                  </a:lnTo>
                  <a:lnTo>
                    <a:pt x="4469" y="4717"/>
                  </a:lnTo>
                  <a:lnTo>
                    <a:pt x="4428" y="4703"/>
                  </a:lnTo>
                  <a:lnTo>
                    <a:pt x="4414" y="4675"/>
                  </a:lnTo>
                  <a:lnTo>
                    <a:pt x="4414" y="4662"/>
                  </a:lnTo>
                  <a:lnTo>
                    <a:pt x="4483" y="4620"/>
                  </a:lnTo>
                  <a:lnTo>
                    <a:pt x="4566" y="4579"/>
                  </a:lnTo>
                  <a:lnTo>
                    <a:pt x="4635" y="4551"/>
                  </a:lnTo>
                  <a:lnTo>
                    <a:pt x="4717" y="4537"/>
                  </a:lnTo>
                  <a:lnTo>
                    <a:pt x="4855" y="4537"/>
                  </a:lnTo>
                  <a:lnTo>
                    <a:pt x="4979" y="4551"/>
                  </a:lnTo>
                  <a:lnTo>
                    <a:pt x="4979" y="4551"/>
                  </a:lnTo>
                  <a:lnTo>
                    <a:pt x="4952" y="4413"/>
                  </a:lnTo>
                  <a:lnTo>
                    <a:pt x="4966" y="4275"/>
                  </a:lnTo>
                  <a:lnTo>
                    <a:pt x="5007" y="4013"/>
                  </a:lnTo>
                  <a:lnTo>
                    <a:pt x="5048" y="3820"/>
                  </a:lnTo>
                  <a:lnTo>
                    <a:pt x="5076" y="3696"/>
                  </a:lnTo>
                  <a:lnTo>
                    <a:pt x="5076" y="3627"/>
                  </a:lnTo>
                  <a:lnTo>
                    <a:pt x="5062" y="3586"/>
                  </a:lnTo>
                  <a:lnTo>
                    <a:pt x="5090" y="3448"/>
                  </a:lnTo>
                  <a:lnTo>
                    <a:pt x="5062" y="3269"/>
                  </a:lnTo>
                  <a:lnTo>
                    <a:pt x="5048" y="3144"/>
                  </a:lnTo>
                  <a:lnTo>
                    <a:pt x="5021" y="3034"/>
                  </a:lnTo>
                  <a:lnTo>
                    <a:pt x="4979" y="2910"/>
                  </a:lnTo>
                  <a:lnTo>
                    <a:pt x="4938" y="2800"/>
                  </a:lnTo>
                  <a:lnTo>
                    <a:pt x="4828" y="2551"/>
                  </a:lnTo>
                  <a:lnTo>
                    <a:pt x="4759" y="2427"/>
                  </a:lnTo>
                  <a:lnTo>
                    <a:pt x="4717" y="2372"/>
                  </a:lnTo>
                  <a:lnTo>
                    <a:pt x="4676" y="2331"/>
                  </a:lnTo>
                  <a:lnTo>
                    <a:pt x="4648" y="2317"/>
                  </a:lnTo>
                  <a:lnTo>
                    <a:pt x="4635" y="2331"/>
                  </a:lnTo>
                  <a:lnTo>
                    <a:pt x="4621" y="2345"/>
                  </a:lnTo>
                  <a:lnTo>
                    <a:pt x="4621" y="2358"/>
                  </a:lnTo>
                  <a:lnTo>
                    <a:pt x="4662" y="2483"/>
                  </a:lnTo>
                  <a:lnTo>
                    <a:pt x="4717" y="2607"/>
                  </a:lnTo>
                  <a:lnTo>
                    <a:pt x="4841" y="2841"/>
                  </a:lnTo>
                  <a:lnTo>
                    <a:pt x="4745" y="2731"/>
                  </a:lnTo>
                  <a:lnTo>
                    <a:pt x="4635" y="2634"/>
                  </a:lnTo>
                  <a:lnTo>
                    <a:pt x="4566" y="2496"/>
                  </a:lnTo>
                  <a:lnTo>
                    <a:pt x="4497" y="2372"/>
                  </a:lnTo>
                  <a:lnTo>
                    <a:pt x="4455" y="2317"/>
                  </a:lnTo>
                  <a:lnTo>
                    <a:pt x="4428" y="2303"/>
                  </a:lnTo>
                  <a:lnTo>
                    <a:pt x="4414" y="2303"/>
                  </a:lnTo>
                  <a:lnTo>
                    <a:pt x="4400" y="2331"/>
                  </a:lnTo>
                  <a:lnTo>
                    <a:pt x="4400" y="2372"/>
                  </a:lnTo>
                  <a:lnTo>
                    <a:pt x="4442" y="2483"/>
                  </a:lnTo>
                  <a:lnTo>
                    <a:pt x="4373" y="2441"/>
                  </a:lnTo>
                  <a:lnTo>
                    <a:pt x="4331" y="2372"/>
                  </a:lnTo>
                  <a:lnTo>
                    <a:pt x="4304" y="2289"/>
                  </a:lnTo>
                  <a:lnTo>
                    <a:pt x="4248" y="2234"/>
                  </a:lnTo>
                  <a:lnTo>
                    <a:pt x="4193" y="2179"/>
                  </a:lnTo>
                  <a:lnTo>
                    <a:pt x="4152" y="2179"/>
                  </a:lnTo>
                  <a:lnTo>
                    <a:pt x="4138" y="2193"/>
                  </a:lnTo>
                  <a:lnTo>
                    <a:pt x="4138" y="2221"/>
                  </a:lnTo>
                  <a:lnTo>
                    <a:pt x="4166" y="2331"/>
                  </a:lnTo>
                  <a:lnTo>
                    <a:pt x="4097" y="2234"/>
                  </a:lnTo>
                  <a:lnTo>
                    <a:pt x="4000" y="2152"/>
                  </a:lnTo>
                  <a:lnTo>
                    <a:pt x="3904" y="2083"/>
                  </a:lnTo>
                  <a:lnTo>
                    <a:pt x="3849" y="2055"/>
                  </a:lnTo>
                  <a:lnTo>
                    <a:pt x="3793" y="2041"/>
                  </a:lnTo>
                  <a:lnTo>
                    <a:pt x="3780" y="2041"/>
                  </a:lnTo>
                  <a:lnTo>
                    <a:pt x="3766" y="2055"/>
                  </a:lnTo>
                  <a:lnTo>
                    <a:pt x="3766" y="2069"/>
                  </a:lnTo>
                  <a:lnTo>
                    <a:pt x="3766" y="2096"/>
                  </a:lnTo>
                  <a:lnTo>
                    <a:pt x="3835" y="2165"/>
                  </a:lnTo>
                  <a:lnTo>
                    <a:pt x="3917" y="2234"/>
                  </a:lnTo>
                  <a:lnTo>
                    <a:pt x="3738" y="2179"/>
                  </a:lnTo>
                  <a:lnTo>
                    <a:pt x="3642" y="2083"/>
                  </a:lnTo>
                  <a:lnTo>
                    <a:pt x="3573" y="2027"/>
                  </a:lnTo>
                  <a:lnTo>
                    <a:pt x="3518" y="1986"/>
                  </a:lnTo>
                  <a:lnTo>
                    <a:pt x="3504" y="1986"/>
                  </a:lnTo>
                  <a:lnTo>
                    <a:pt x="3490" y="2000"/>
                  </a:lnTo>
                  <a:lnTo>
                    <a:pt x="3476" y="2014"/>
                  </a:lnTo>
                  <a:lnTo>
                    <a:pt x="3490" y="2027"/>
                  </a:lnTo>
                  <a:lnTo>
                    <a:pt x="3545" y="2138"/>
                  </a:lnTo>
                  <a:lnTo>
                    <a:pt x="3545" y="2138"/>
                  </a:lnTo>
                  <a:lnTo>
                    <a:pt x="3421" y="2110"/>
                  </a:lnTo>
                  <a:lnTo>
                    <a:pt x="3338" y="2014"/>
                  </a:lnTo>
                  <a:lnTo>
                    <a:pt x="3283" y="1958"/>
                  </a:lnTo>
                  <a:lnTo>
                    <a:pt x="3228" y="1917"/>
                  </a:lnTo>
                  <a:lnTo>
                    <a:pt x="3214" y="1931"/>
                  </a:lnTo>
                  <a:lnTo>
                    <a:pt x="3200" y="1945"/>
                  </a:lnTo>
                  <a:lnTo>
                    <a:pt x="3242" y="2027"/>
                  </a:lnTo>
                  <a:lnTo>
                    <a:pt x="3242" y="2027"/>
                  </a:lnTo>
                  <a:lnTo>
                    <a:pt x="3173" y="1972"/>
                  </a:lnTo>
                  <a:lnTo>
                    <a:pt x="3118" y="1917"/>
                  </a:lnTo>
                  <a:lnTo>
                    <a:pt x="3049" y="1890"/>
                  </a:lnTo>
                  <a:lnTo>
                    <a:pt x="2966" y="1862"/>
                  </a:lnTo>
                  <a:lnTo>
                    <a:pt x="2966" y="1876"/>
                  </a:lnTo>
                  <a:lnTo>
                    <a:pt x="2952" y="1890"/>
                  </a:lnTo>
                  <a:lnTo>
                    <a:pt x="2993" y="1986"/>
                  </a:lnTo>
                  <a:lnTo>
                    <a:pt x="3049" y="2083"/>
                  </a:lnTo>
                  <a:lnTo>
                    <a:pt x="3021" y="2083"/>
                  </a:lnTo>
                  <a:lnTo>
                    <a:pt x="2911" y="1931"/>
                  </a:lnTo>
                  <a:lnTo>
                    <a:pt x="2773" y="1821"/>
                  </a:lnTo>
                  <a:lnTo>
                    <a:pt x="2759" y="1807"/>
                  </a:lnTo>
                  <a:lnTo>
                    <a:pt x="2745" y="1821"/>
                  </a:lnTo>
                  <a:lnTo>
                    <a:pt x="2731" y="1834"/>
                  </a:lnTo>
                  <a:lnTo>
                    <a:pt x="2731" y="1848"/>
                  </a:lnTo>
                  <a:lnTo>
                    <a:pt x="2773" y="1972"/>
                  </a:lnTo>
                  <a:lnTo>
                    <a:pt x="2814" y="2083"/>
                  </a:lnTo>
                  <a:lnTo>
                    <a:pt x="2773" y="2083"/>
                  </a:lnTo>
                  <a:lnTo>
                    <a:pt x="2704" y="1986"/>
                  </a:lnTo>
                  <a:lnTo>
                    <a:pt x="2663" y="1945"/>
                  </a:lnTo>
                  <a:lnTo>
                    <a:pt x="2607" y="1903"/>
                  </a:lnTo>
                  <a:lnTo>
                    <a:pt x="2566" y="1903"/>
                  </a:lnTo>
                  <a:lnTo>
                    <a:pt x="2552" y="1931"/>
                  </a:lnTo>
                  <a:lnTo>
                    <a:pt x="2552" y="1945"/>
                  </a:lnTo>
                  <a:lnTo>
                    <a:pt x="2607" y="2110"/>
                  </a:lnTo>
                  <a:lnTo>
                    <a:pt x="2497" y="2124"/>
                  </a:lnTo>
                  <a:lnTo>
                    <a:pt x="2483" y="2027"/>
                  </a:lnTo>
                  <a:lnTo>
                    <a:pt x="2469" y="2000"/>
                  </a:lnTo>
                  <a:lnTo>
                    <a:pt x="2442" y="1986"/>
                  </a:lnTo>
                  <a:lnTo>
                    <a:pt x="2400" y="1986"/>
                  </a:lnTo>
                  <a:lnTo>
                    <a:pt x="2387" y="2000"/>
                  </a:lnTo>
                  <a:lnTo>
                    <a:pt x="2387" y="2014"/>
                  </a:lnTo>
                  <a:lnTo>
                    <a:pt x="2373" y="2152"/>
                  </a:lnTo>
                  <a:lnTo>
                    <a:pt x="2332" y="2165"/>
                  </a:lnTo>
                  <a:lnTo>
                    <a:pt x="2345" y="1972"/>
                  </a:lnTo>
                  <a:lnTo>
                    <a:pt x="2332" y="1931"/>
                  </a:lnTo>
                  <a:lnTo>
                    <a:pt x="2304" y="1917"/>
                  </a:lnTo>
                  <a:lnTo>
                    <a:pt x="2263" y="1917"/>
                  </a:lnTo>
                  <a:lnTo>
                    <a:pt x="2249" y="1931"/>
                  </a:lnTo>
                  <a:lnTo>
                    <a:pt x="2235" y="1945"/>
                  </a:lnTo>
                  <a:lnTo>
                    <a:pt x="2166" y="2083"/>
                  </a:lnTo>
                  <a:lnTo>
                    <a:pt x="2125" y="2221"/>
                  </a:lnTo>
                  <a:lnTo>
                    <a:pt x="2125" y="2165"/>
                  </a:lnTo>
                  <a:lnTo>
                    <a:pt x="2111" y="2110"/>
                  </a:lnTo>
                  <a:lnTo>
                    <a:pt x="2097" y="2069"/>
                  </a:lnTo>
                  <a:lnTo>
                    <a:pt x="2125" y="2055"/>
                  </a:lnTo>
                  <a:lnTo>
                    <a:pt x="2125" y="2041"/>
                  </a:lnTo>
                  <a:lnTo>
                    <a:pt x="2125" y="2014"/>
                  </a:lnTo>
                  <a:lnTo>
                    <a:pt x="2111" y="2000"/>
                  </a:lnTo>
                  <a:lnTo>
                    <a:pt x="2097" y="1986"/>
                  </a:lnTo>
                  <a:lnTo>
                    <a:pt x="2056" y="1986"/>
                  </a:lnTo>
                  <a:lnTo>
                    <a:pt x="2028" y="2014"/>
                  </a:lnTo>
                  <a:lnTo>
                    <a:pt x="1945" y="2165"/>
                  </a:lnTo>
                  <a:lnTo>
                    <a:pt x="1876" y="2331"/>
                  </a:lnTo>
                  <a:lnTo>
                    <a:pt x="1752" y="2386"/>
                  </a:lnTo>
                  <a:lnTo>
                    <a:pt x="1766" y="2345"/>
                  </a:lnTo>
                  <a:lnTo>
                    <a:pt x="1821" y="2248"/>
                  </a:lnTo>
                  <a:lnTo>
                    <a:pt x="1835" y="2193"/>
                  </a:lnTo>
                  <a:lnTo>
                    <a:pt x="1821" y="2138"/>
                  </a:lnTo>
                  <a:lnTo>
                    <a:pt x="1794" y="2124"/>
                  </a:lnTo>
                  <a:lnTo>
                    <a:pt x="1752" y="2124"/>
                  </a:lnTo>
                  <a:lnTo>
                    <a:pt x="1739" y="2138"/>
                  </a:lnTo>
                  <a:lnTo>
                    <a:pt x="1656" y="2221"/>
                  </a:lnTo>
                  <a:lnTo>
                    <a:pt x="1601" y="2317"/>
                  </a:lnTo>
                  <a:lnTo>
                    <a:pt x="1573" y="2414"/>
                  </a:lnTo>
                  <a:lnTo>
                    <a:pt x="1532" y="2524"/>
                  </a:lnTo>
                  <a:lnTo>
                    <a:pt x="1463" y="2579"/>
                  </a:lnTo>
                  <a:lnTo>
                    <a:pt x="1463" y="2579"/>
                  </a:lnTo>
                  <a:lnTo>
                    <a:pt x="1490" y="2469"/>
                  </a:lnTo>
                  <a:lnTo>
                    <a:pt x="1490" y="2414"/>
                  </a:lnTo>
                  <a:lnTo>
                    <a:pt x="1490" y="2358"/>
                  </a:lnTo>
                  <a:lnTo>
                    <a:pt x="1490" y="2345"/>
                  </a:lnTo>
                  <a:lnTo>
                    <a:pt x="1476" y="2345"/>
                  </a:lnTo>
                  <a:lnTo>
                    <a:pt x="1435" y="2372"/>
                  </a:lnTo>
                  <a:lnTo>
                    <a:pt x="1408" y="2414"/>
                  </a:lnTo>
                  <a:lnTo>
                    <a:pt x="1352" y="2510"/>
                  </a:lnTo>
                  <a:lnTo>
                    <a:pt x="1325" y="2620"/>
                  </a:lnTo>
                  <a:lnTo>
                    <a:pt x="1297" y="2717"/>
                  </a:lnTo>
                  <a:lnTo>
                    <a:pt x="1270" y="2758"/>
                  </a:lnTo>
                  <a:lnTo>
                    <a:pt x="1256" y="2662"/>
                  </a:lnTo>
                  <a:lnTo>
                    <a:pt x="1228" y="2565"/>
                  </a:lnTo>
                  <a:lnTo>
                    <a:pt x="1214" y="2551"/>
                  </a:lnTo>
                  <a:lnTo>
                    <a:pt x="1201" y="2551"/>
                  </a:lnTo>
                  <a:lnTo>
                    <a:pt x="1159" y="2634"/>
                  </a:lnTo>
                  <a:lnTo>
                    <a:pt x="1118" y="2717"/>
                  </a:lnTo>
                  <a:lnTo>
                    <a:pt x="1090" y="2814"/>
                  </a:lnTo>
                  <a:lnTo>
                    <a:pt x="1063" y="2910"/>
                  </a:lnTo>
                  <a:lnTo>
                    <a:pt x="1035" y="2800"/>
                  </a:lnTo>
                  <a:lnTo>
                    <a:pt x="1021" y="2786"/>
                  </a:lnTo>
                  <a:lnTo>
                    <a:pt x="1008" y="2786"/>
                  </a:lnTo>
                  <a:lnTo>
                    <a:pt x="994" y="2800"/>
                  </a:lnTo>
                  <a:lnTo>
                    <a:pt x="980" y="2814"/>
                  </a:lnTo>
                  <a:lnTo>
                    <a:pt x="966" y="3020"/>
                  </a:lnTo>
                  <a:lnTo>
                    <a:pt x="952" y="3241"/>
                  </a:lnTo>
                  <a:lnTo>
                    <a:pt x="897" y="3089"/>
                  </a:lnTo>
                  <a:lnTo>
                    <a:pt x="883" y="3089"/>
                  </a:lnTo>
                  <a:lnTo>
                    <a:pt x="842" y="3158"/>
                  </a:lnTo>
                  <a:lnTo>
                    <a:pt x="815" y="3227"/>
                  </a:lnTo>
                  <a:lnTo>
                    <a:pt x="801" y="3296"/>
                  </a:lnTo>
                  <a:lnTo>
                    <a:pt x="801" y="3379"/>
                  </a:lnTo>
                  <a:lnTo>
                    <a:pt x="773" y="3351"/>
                  </a:lnTo>
                  <a:lnTo>
                    <a:pt x="773" y="3338"/>
                  </a:lnTo>
                  <a:lnTo>
                    <a:pt x="773" y="3296"/>
                  </a:lnTo>
                  <a:lnTo>
                    <a:pt x="759" y="3269"/>
                  </a:lnTo>
                  <a:lnTo>
                    <a:pt x="773" y="3213"/>
                  </a:lnTo>
                  <a:lnTo>
                    <a:pt x="773" y="3172"/>
                  </a:lnTo>
                  <a:lnTo>
                    <a:pt x="746" y="3158"/>
                  </a:lnTo>
                  <a:lnTo>
                    <a:pt x="718" y="3144"/>
                  </a:lnTo>
                  <a:lnTo>
                    <a:pt x="677" y="3144"/>
                  </a:lnTo>
                  <a:lnTo>
                    <a:pt x="704" y="3103"/>
                  </a:lnTo>
                  <a:lnTo>
                    <a:pt x="704" y="3076"/>
                  </a:lnTo>
                  <a:lnTo>
                    <a:pt x="690" y="3034"/>
                  </a:lnTo>
                  <a:lnTo>
                    <a:pt x="663" y="3020"/>
                  </a:lnTo>
                  <a:lnTo>
                    <a:pt x="635" y="3007"/>
                  </a:lnTo>
                  <a:lnTo>
                    <a:pt x="649" y="2910"/>
                  </a:lnTo>
                  <a:lnTo>
                    <a:pt x="663" y="2896"/>
                  </a:lnTo>
                  <a:lnTo>
                    <a:pt x="677" y="2882"/>
                  </a:lnTo>
                  <a:lnTo>
                    <a:pt x="677" y="2827"/>
                  </a:lnTo>
                  <a:lnTo>
                    <a:pt x="649" y="2800"/>
                  </a:lnTo>
                  <a:lnTo>
                    <a:pt x="621" y="2786"/>
                  </a:lnTo>
                  <a:lnTo>
                    <a:pt x="594" y="2786"/>
                  </a:lnTo>
                  <a:lnTo>
                    <a:pt x="594" y="2772"/>
                  </a:lnTo>
                  <a:lnTo>
                    <a:pt x="621" y="2731"/>
                  </a:lnTo>
                  <a:lnTo>
                    <a:pt x="621" y="2689"/>
                  </a:lnTo>
                  <a:lnTo>
                    <a:pt x="594" y="2662"/>
                  </a:lnTo>
                  <a:lnTo>
                    <a:pt x="552" y="2648"/>
                  </a:lnTo>
                  <a:lnTo>
                    <a:pt x="497" y="2648"/>
                  </a:lnTo>
                  <a:lnTo>
                    <a:pt x="484" y="2620"/>
                  </a:lnTo>
                  <a:lnTo>
                    <a:pt x="497" y="2620"/>
                  </a:lnTo>
                  <a:lnTo>
                    <a:pt x="525" y="2607"/>
                  </a:lnTo>
                  <a:lnTo>
                    <a:pt x="539" y="2579"/>
                  </a:lnTo>
                  <a:lnTo>
                    <a:pt x="566" y="2538"/>
                  </a:lnTo>
                  <a:lnTo>
                    <a:pt x="552" y="2483"/>
                  </a:lnTo>
                  <a:lnTo>
                    <a:pt x="539" y="2469"/>
                  </a:lnTo>
                  <a:lnTo>
                    <a:pt x="511" y="2441"/>
                  </a:lnTo>
                  <a:lnTo>
                    <a:pt x="525" y="2427"/>
                  </a:lnTo>
                  <a:lnTo>
                    <a:pt x="635" y="2427"/>
                  </a:lnTo>
                  <a:lnTo>
                    <a:pt x="663" y="2400"/>
                  </a:lnTo>
                  <a:lnTo>
                    <a:pt x="677" y="2386"/>
                  </a:lnTo>
                  <a:lnTo>
                    <a:pt x="690" y="2358"/>
                  </a:lnTo>
                  <a:lnTo>
                    <a:pt x="690" y="2303"/>
                  </a:lnTo>
                  <a:lnTo>
                    <a:pt x="677" y="2276"/>
                  </a:lnTo>
                  <a:lnTo>
                    <a:pt x="649" y="2262"/>
                  </a:lnTo>
                  <a:lnTo>
                    <a:pt x="539" y="2179"/>
                  </a:lnTo>
                  <a:lnTo>
                    <a:pt x="539" y="2165"/>
                  </a:lnTo>
                  <a:lnTo>
                    <a:pt x="566" y="2179"/>
                  </a:lnTo>
                  <a:lnTo>
                    <a:pt x="594" y="2193"/>
                  </a:lnTo>
                  <a:lnTo>
                    <a:pt x="621" y="2193"/>
                  </a:lnTo>
                  <a:lnTo>
                    <a:pt x="663" y="2165"/>
                  </a:lnTo>
                  <a:lnTo>
                    <a:pt x="690" y="2152"/>
                  </a:lnTo>
                  <a:lnTo>
                    <a:pt x="690" y="2124"/>
                  </a:lnTo>
                  <a:lnTo>
                    <a:pt x="690" y="2096"/>
                  </a:lnTo>
                  <a:lnTo>
                    <a:pt x="677" y="2069"/>
                  </a:lnTo>
                  <a:lnTo>
                    <a:pt x="635" y="1986"/>
                  </a:lnTo>
                  <a:lnTo>
                    <a:pt x="635" y="1972"/>
                  </a:lnTo>
                  <a:lnTo>
                    <a:pt x="704" y="2000"/>
                  </a:lnTo>
                  <a:lnTo>
                    <a:pt x="759" y="2000"/>
                  </a:lnTo>
                  <a:lnTo>
                    <a:pt x="773" y="1986"/>
                  </a:lnTo>
                  <a:lnTo>
                    <a:pt x="787" y="1958"/>
                  </a:lnTo>
                  <a:lnTo>
                    <a:pt x="801" y="1903"/>
                  </a:lnTo>
                  <a:lnTo>
                    <a:pt x="801" y="1876"/>
                  </a:lnTo>
                  <a:lnTo>
                    <a:pt x="787" y="1862"/>
                  </a:lnTo>
                  <a:lnTo>
                    <a:pt x="746" y="1821"/>
                  </a:lnTo>
                  <a:lnTo>
                    <a:pt x="759" y="1793"/>
                  </a:lnTo>
                  <a:lnTo>
                    <a:pt x="759" y="1765"/>
                  </a:lnTo>
                  <a:lnTo>
                    <a:pt x="759" y="1738"/>
                  </a:lnTo>
                  <a:lnTo>
                    <a:pt x="746" y="1710"/>
                  </a:lnTo>
                  <a:lnTo>
                    <a:pt x="718" y="1683"/>
                  </a:lnTo>
                  <a:lnTo>
                    <a:pt x="815" y="1710"/>
                  </a:lnTo>
                  <a:lnTo>
                    <a:pt x="870" y="1710"/>
                  </a:lnTo>
                  <a:lnTo>
                    <a:pt x="911" y="1669"/>
                  </a:lnTo>
                  <a:lnTo>
                    <a:pt x="925" y="1627"/>
                  </a:lnTo>
                  <a:lnTo>
                    <a:pt x="911" y="1600"/>
                  </a:lnTo>
                  <a:lnTo>
                    <a:pt x="897" y="1572"/>
                  </a:lnTo>
                  <a:lnTo>
                    <a:pt x="828" y="1503"/>
                  </a:lnTo>
                  <a:lnTo>
                    <a:pt x="828" y="1503"/>
                  </a:lnTo>
                  <a:lnTo>
                    <a:pt x="897" y="1517"/>
                  </a:lnTo>
                  <a:lnTo>
                    <a:pt x="939" y="1517"/>
                  </a:lnTo>
                  <a:lnTo>
                    <a:pt x="980" y="1490"/>
                  </a:lnTo>
                  <a:lnTo>
                    <a:pt x="994" y="1434"/>
                  </a:lnTo>
                  <a:lnTo>
                    <a:pt x="980" y="1407"/>
                  </a:lnTo>
                  <a:lnTo>
                    <a:pt x="966" y="1393"/>
                  </a:lnTo>
                  <a:lnTo>
                    <a:pt x="1008" y="1365"/>
                  </a:lnTo>
                  <a:lnTo>
                    <a:pt x="1021" y="1338"/>
                  </a:lnTo>
                  <a:lnTo>
                    <a:pt x="1035" y="1297"/>
                  </a:lnTo>
                  <a:lnTo>
                    <a:pt x="1021" y="1269"/>
                  </a:lnTo>
                  <a:lnTo>
                    <a:pt x="980" y="1214"/>
                  </a:lnTo>
                  <a:lnTo>
                    <a:pt x="1021" y="1200"/>
                  </a:lnTo>
                  <a:lnTo>
                    <a:pt x="1049" y="1172"/>
                  </a:lnTo>
                  <a:lnTo>
                    <a:pt x="1063" y="1145"/>
                  </a:lnTo>
                  <a:lnTo>
                    <a:pt x="1063" y="1103"/>
                  </a:lnTo>
                  <a:lnTo>
                    <a:pt x="994" y="993"/>
                  </a:lnTo>
                  <a:lnTo>
                    <a:pt x="1008" y="966"/>
                  </a:lnTo>
                  <a:lnTo>
                    <a:pt x="1035" y="979"/>
                  </a:lnTo>
                  <a:lnTo>
                    <a:pt x="1063" y="993"/>
                  </a:lnTo>
                  <a:lnTo>
                    <a:pt x="1077" y="993"/>
                  </a:lnTo>
                  <a:lnTo>
                    <a:pt x="1118" y="966"/>
                  </a:lnTo>
                  <a:lnTo>
                    <a:pt x="1132" y="924"/>
                  </a:lnTo>
                  <a:lnTo>
                    <a:pt x="1132" y="897"/>
                  </a:lnTo>
                  <a:lnTo>
                    <a:pt x="1118" y="883"/>
                  </a:lnTo>
                  <a:lnTo>
                    <a:pt x="1049" y="800"/>
                  </a:lnTo>
                  <a:lnTo>
                    <a:pt x="1049" y="786"/>
                  </a:lnTo>
                  <a:lnTo>
                    <a:pt x="1090" y="786"/>
                  </a:lnTo>
                  <a:lnTo>
                    <a:pt x="1118" y="759"/>
                  </a:lnTo>
                  <a:lnTo>
                    <a:pt x="1118" y="731"/>
                  </a:lnTo>
                  <a:lnTo>
                    <a:pt x="1104" y="690"/>
                  </a:lnTo>
                  <a:lnTo>
                    <a:pt x="1077" y="662"/>
                  </a:lnTo>
                  <a:lnTo>
                    <a:pt x="1132" y="579"/>
                  </a:lnTo>
                  <a:lnTo>
                    <a:pt x="1146" y="552"/>
                  </a:lnTo>
                  <a:lnTo>
                    <a:pt x="1132" y="510"/>
                  </a:lnTo>
                  <a:lnTo>
                    <a:pt x="1118" y="483"/>
                  </a:lnTo>
                  <a:lnTo>
                    <a:pt x="1077" y="469"/>
                  </a:lnTo>
                  <a:lnTo>
                    <a:pt x="1077" y="441"/>
                  </a:lnTo>
                  <a:lnTo>
                    <a:pt x="1063" y="414"/>
                  </a:lnTo>
                  <a:lnTo>
                    <a:pt x="1049" y="400"/>
                  </a:lnTo>
                  <a:lnTo>
                    <a:pt x="1063" y="359"/>
                  </a:lnTo>
                  <a:lnTo>
                    <a:pt x="1063" y="331"/>
                  </a:lnTo>
                  <a:lnTo>
                    <a:pt x="1049" y="290"/>
                  </a:lnTo>
                  <a:lnTo>
                    <a:pt x="1035" y="276"/>
                  </a:lnTo>
                  <a:lnTo>
                    <a:pt x="1008" y="262"/>
                  </a:lnTo>
                  <a:lnTo>
                    <a:pt x="994" y="235"/>
                  </a:lnTo>
                  <a:lnTo>
                    <a:pt x="980" y="193"/>
                  </a:lnTo>
                  <a:lnTo>
                    <a:pt x="952" y="152"/>
                  </a:lnTo>
                  <a:lnTo>
                    <a:pt x="952" y="124"/>
                  </a:lnTo>
                  <a:lnTo>
                    <a:pt x="939" y="97"/>
                  </a:lnTo>
                  <a:lnTo>
                    <a:pt x="925" y="83"/>
                  </a:lnTo>
                  <a:lnTo>
                    <a:pt x="897" y="69"/>
                  </a:lnTo>
                  <a:lnTo>
                    <a:pt x="842" y="55"/>
                  </a:lnTo>
                  <a:lnTo>
                    <a:pt x="828" y="42"/>
                  </a:lnTo>
                  <a:lnTo>
                    <a:pt x="801" y="28"/>
                  </a:lnTo>
                  <a:lnTo>
                    <a:pt x="773" y="14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 </a:t>
              </a:r>
            </a:p>
          </p:txBody>
        </p:sp>
        <p:sp>
          <p:nvSpPr>
            <p:cNvPr id="495" name="Shape 495"/>
            <p:cNvSpPr/>
            <p:nvPr/>
          </p:nvSpPr>
          <p:spPr>
            <a:xfrm>
              <a:off x="3669325" y="3197425"/>
              <a:ext cx="72775" cy="86225"/>
            </a:xfrm>
            <a:custGeom>
              <a:avLst/>
              <a:gdLst/>
              <a:ahLst/>
              <a:cxnLst/>
              <a:rect l="0" t="0" r="0" b="0"/>
              <a:pathLst>
                <a:path w="2911" h="3449" extrusionOk="0">
                  <a:moveTo>
                    <a:pt x="317" y="1642"/>
                  </a:moveTo>
                  <a:lnTo>
                    <a:pt x="442" y="1683"/>
                  </a:lnTo>
                  <a:lnTo>
                    <a:pt x="566" y="1725"/>
                  </a:lnTo>
                  <a:lnTo>
                    <a:pt x="648" y="1780"/>
                  </a:lnTo>
                  <a:lnTo>
                    <a:pt x="731" y="1835"/>
                  </a:lnTo>
                  <a:lnTo>
                    <a:pt x="786" y="1890"/>
                  </a:lnTo>
                  <a:lnTo>
                    <a:pt x="828" y="1959"/>
                  </a:lnTo>
                  <a:lnTo>
                    <a:pt x="855" y="2028"/>
                  </a:lnTo>
                  <a:lnTo>
                    <a:pt x="869" y="2083"/>
                  </a:lnTo>
                  <a:lnTo>
                    <a:pt x="883" y="2207"/>
                  </a:lnTo>
                  <a:lnTo>
                    <a:pt x="883" y="2318"/>
                  </a:lnTo>
                  <a:lnTo>
                    <a:pt x="855" y="2414"/>
                  </a:lnTo>
                  <a:lnTo>
                    <a:pt x="704" y="2387"/>
                  </a:lnTo>
                  <a:lnTo>
                    <a:pt x="593" y="2359"/>
                  </a:lnTo>
                  <a:lnTo>
                    <a:pt x="497" y="2304"/>
                  </a:lnTo>
                  <a:lnTo>
                    <a:pt x="414" y="2263"/>
                  </a:lnTo>
                  <a:lnTo>
                    <a:pt x="359" y="2194"/>
                  </a:lnTo>
                  <a:lnTo>
                    <a:pt x="317" y="2139"/>
                  </a:lnTo>
                  <a:lnTo>
                    <a:pt x="290" y="2070"/>
                  </a:lnTo>
                  <a:lnTo>
                    <a:pt x="262" y="2001"/>
                  </a:lnTo>
                  <a:lnTo>
                    <a:pt x="262" y="1932"/>
                  </a:lnTo>
                  <a:lnTo>
                    <a:pt x="262" y="1863"/>
                  </a:lnTo>
                  <a:lnTo>
                    <a:pt x="276" y="1752"/>
                  </a:lnTo>
                  <a:lnTo>
                    <a:pt x="317" y="1642"/>
                  </a:lnTo>
                  <a:close/>
                  <a:moveTo>
                    <a:pt x="1890" y="2125"/>
                  </a:moveTo>
                  <a:lnTo>
                    <a:pt x="2000" y="2166"/>
                  </a:lnTo>
                  <a:lnTo>
                    <a:pt x="2138" y="2207"/>
                  </a:lnTo>
                  <a:lnTo>
                    <a:pt x="2097" y="2318"/>
                  </a:lnTo>
                  <a:lnTo>
                    <a:pt x="2041" y="2414"/>
                  </a:lnTo>
                  <a:lnTo>
                    <a:pt x="2014" y="2469"/>
                  </a:lnTo>
                  <a:lnTo>
                    <a:pt x="1959" y="2525"/>
                  </a:lnTo>
                  <a:lnTo>
                    <a:pt x="1917" y="2566"/>
                  </a:lnTo>
                  <a:lnTo>
                    <a:pt x="1848" y="2607"/>
                  </a:lnTo>
                  <a:lnTo>
                    <a:pt x="1779" y="2635"/>
                  </a:lnTo>
                  <a:lnTo>
                    <a:pt x="1697" y="2649"/>
                  </a:lnTo>
                  <a:lnTo>
                    <a:pt x="1600" y="2649"/>
                  </a:lnTo>
                  <a:lnTo>
                    <a:pt x="1503" y="2635"/>
                  </a:lnTo>
                  <a:lnTo>
                    <a:pt x="1379" y="2594"/>
                  </a:lnTo>
                  <a:lnTo>
                    <a:pt x="1255" y="2525"/>
                  </a:lnTo>
                  <a:lnTo>
                    <a:pt x="1283" y="2428"/>
                  </a:lnTo>
                  <a:lnTo>
                    <a:pt x="1338" y="2332"/>
                  </a:lnTo>
                  <a:lnTo>
                    <a:pt x="1421" y="2249"/>
                  </a:lnTo>
                  <a:lnTo>
                    <a:pt x="1476" y="2207"/>
                  </a:lnTo>
                  <a:lnTo>
                    <a:pt x="1531" y="2166"/>
                  </a:lnTo>
                  <a:lnTo>
                    <a:pt x="1600" y="2139"/>
                  </a:lnTo>
                  <a:lnTo>
                    <a:pt x="1683" y="2125"/>
                  </a:lnTo>
                  <a:close/>
                  <a:moveTo>
                    <a:pt x="331" y="1"/>
                  </a:moveTo>
                  <a:lnTo>
                    <a:pt x="304" y="28"/>
                  </a:lnTo>
                  <a:lnTo>
                    <a:pt x="276" y="56"/>
                  </a:lnTo>
                  <a:lnTo>
                    <a:pt x="221" y="291"/>
                  </a:lnTo>
                  <a:lnTo>
                    <a:pt x="166" y="594"/>
                  </a:lnTo>
                  <a:lnTo>
                    <a:pt x="97" y="994"/>
                  </a:lnTo>
                  <a:lnTo>
                    <a:pt x="69" y="1228"/>
                  </a:lnTo>
                  <a:lnTo>
                    <a:pt x="28" y="1463"/>
                  </a:lnTo>
                  <a:lnTo>
                    <a:pt x="0" y="1697"/>
                  </a:lnTo>
                  <a:lnTo>
                    <a:pt x="0" y="1821"/>
                  </a:lnTo>
                  <a:lnTo>
                    <a:pt x="0" y="1932"/>
                  </a:lnTo>
                  <a:lnTo>
                    <a:pt x="28" y="2083"/>
                  </a:lnTo>
                  <a:lnTo>
                    <a:pt x="69" y="2221"/>
                  </a:lnTo>
                  <a:lnTo>
                    <a:pt x="111" y="2359"/>
                  </a:lnTo>
                  <a:lnTo>
                    <a:pt x="166" y="2497"/>
                  </a:lnTo>
                  <a:lnTo>
                    <a:pt x="235" y="2635"/>
                  </a:lnTo>
                  <a:lnTo>
                    <a:pt x="304" y="2759"/>
                  </a:lnTo>
                  <a:lnTo>
                    <a:pt x="386" y="2883"/>
                  </a:lnTo>
                  <a:lnTo>
                    <a:pt x="469" y="2980"/>
                  </a:lnTo>
                  <a:lnTo>
                    <a:pt x="579" y="3062"/>
                  </a:lnTo>
                  <a:lnTo>
                    <a:pt x="690" y="3131"/>
                  </a:lnTo>
                  <a:lnTo>
                    <a:pt x="828" y="3159"/>
                  </a:lnTo>
                  <a:lnTo>
                    <a:pt x="979" y="3173"/>
                  </a:lnTo>
                  <a:lnTo>
                    <a:pt x="1214" y="3159"/>
                  </a:lnTo>
                  <a:lnTo>
                    <a:pt x="1448" y="3118"/>
                  </a:lnTo>
                  <a:lnTo>
                    <a:pt x="1669" y="3049"/>
                  </a:lnTo>
                  <a:lnTo>
                    <a:pt x="1779" y="3007"/>
                  </a:lnTo>
                  <a:lnTo>
                    <a:pt x="1876" y="2952"/>
                  </a:lnTo>
                  <a:lnTo>
                    <a:pt x="1903" y="2966"/>
                  </a:lnTo>
                  <a:lnTo>
                    <a:pt x="2014" y="3035"/>
                  </a:lnTo>
                  <a:lnTo>
                    <a:pt x="2110" y="3104"/>
                  </a:lnTo>
                  <a:lnTo>
                    <a:pt x="2179" y="3187"/>
                  </a:lnTo>
                  <a:lnTo>
                    <a:pt x="2248" y="3269"/>
                  </a:lnTo>
                  <a:lnTo>
                    <a:pt x="2317" y="3352"/>
                  </a:lnTo>
                  <a:lnTo>
                    <a:pt x="2386" y="3435"/>
                  </a:lnTo>
                  <a:lnTo>
                    <a:pt x="2414" y="3449"/>
                  </a:lnTo>
                  <a:lnTo>
                    <a:pt x="2427" y="3449"/>
                  </a:lnTo>
                  <a:lnTo>
                    <a:pt x="2441" y="3435"/>
                  </a:lnTo>
                  <a:lnTo>
                    <a:pt x="2441" y="3421"/>
                  </a:lnTo>
                  <a:lnTo>
                    <a:pt x="2441" y="3352"/>
                  </a:lnTo>
                  <a:lnTo>
                    <a:pt x="2427" y="3297"/>
                  </a:lnTo>
                  <a:lnTo>
                    <a:pt x="2386" y="3228"/>
                  </a:lnTo>
                  <a:lnTo>
                    <a:pt x="2359" y="3173"/>
                  </a:lnTo>
                  <a:lnTo>
                    <a:pt x="2262" y="3076"/>
                  </a:lnTo>
                  <a:lnTo>
                    <a:pt x="2165" y="2994"/>
                  </a:lnTo>
                  <a:lnTo>
                    <a:pt x="2097" y="2925"/>
                  </a:lnTo>
                  <a:lnTo>
                    <a:pt x="2014" y="2869"/>
                  </a:lnTo>
                  <a:lnTo>
                    <a:pt x="2138" y="2759"/>
                  </a:lnTo>
                  <a:lnTo>
                    <a:pt x="2234" y="2649"/>
                  </a:lnTo>
                  <a:lnTo>
                    <a:pt x="2317" y="2538"/>
                  </a:lnTo>
                  <a:lnTo>
                    <a:pt x="2400" y="2401"/>
                  </a:lnTo>
                  <a:lnTo>
                    <a:pt x="2579" y="2028"/>
                  </a:lnTo>
                  <a:lnTo>
                    <a:pt x="2717" y="1683"/>
                  </a:lnTo>
                  <a:lnTo>
                    <a:pt x="2800" y="1490"/>
                  </a:lnTo>
                  <a:lnTo>
                    <a:pt x="2869" y="1146"/>
                  </a:lnTo>
                  <a:lnTo>
                    <a:pt x="2896" y="966"/>
                  </a:lnTo>
                  <a:lnTo>
                    <a:pt x="2910" y="801"/>
                  </a:lnTo>
                  <a:lnTo>
                    <a:pt x="2896" y="759"/>
                  </a:lnTo>
                  <a:lnTo>
                    <a:pt x="2869" y="732"/>
                  </a:lnTo>
                  <a:lnTo>
                    <a:pt x="2827" y="718"/>
                  </a:lnTo>
                  <a:lnTo>
                    <a:pt x="2786" y="732"/>
                  </a:lnTo>
                  <a:lnTo>
                    <a:pt x="2690" y="787"/>
                  </a:lnTo>
                  <a:lnTo>
                    <a:pt x="2607" y="856"/>
                  </a:lnTo>
                  <a:lnTo>
                    <a:pt x="2441" y="1035"/>
                  </a:lnTo>
                  <a:lnTo>
                    <a:pt x="2276" y="1228"/>
                  </a:lnTo>
                  <a:lnTo>
                    <a:pt x="2124" y="1394"/>
                  </a:lnTo>
                  <a:lnTo>
                    <a:pt x="1972" y="1283"/>
                  </a:lnTo>
                  <a:lnTo>
                    <a:pt x="1821" y="1201"/>
                  </a:lnTo>
                  <a:lnTo>
                    <a:pt x="1655" y="1132"/>
                  </a:lnTo>
                  <a:lnTo>
                    <a:pt x="1490" y="1077"/>
                  </a:lnTo>
                  <a:lnTo>
                    <a:pt x="1255" y="1008"/>
                  </a:lnTo>
                  <a:lnTo>
                    <a:pt x="993" y="939"/>
                  </a:lnTo>
                  <a:lnTo>
                    <a:pt x="773" y="884"/>
                  </a:lnTo>
                  <a:lnTo>
                    <a:pt x="704" y="856"/>
                  </a:lnTo>
                  <a:lnTo>
                    <a:pt x="676" y="828"/>
                  </a:lnTo>
                  <a:lnTo>
                    <a:pt x="648" y="690"/>
                  </a:lnTo>
                  <a:lnTo>
                    <a:pt x="593" y="553"/>
                  </a:lnTo>
                  <a:lnTo>
                    <a:pt x="566" y="428"/>
                  </a:lnTo>
                  <a:lnTo>
                    <a:pt x="511" y="277"/>
                  </a:lnTo>
                  <a:lnTo>
                    <a:pt x="469" y="139"/>
                  </a:lnTo>
                  <a:lnTo>
                    <a:pt x="442" y="70"/>
                  </a:lnTo>
                  <a:lnTo>
                    <a:pt x="414" y="28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3709325" y="3253300"/>
              <a:ext cx="4150" cy="7950"/>
            </a:xfrm>
            <a:custGeom>
              <a:avLst/>
              <a:gdLst/>
              <a:ahLst/>
              <a:cxnLst/>
              <a:rect l="0" t="0" r="0" b="0"/>
              <a:pathLst>
                <a:path w="166" h="318" extrusionOk="0">
                  <a:moveTo>
                    <a:pt x="110" y="0"/>
                  </a:moveTo>
                  <a:lnTo>
                    <a:pt x="97" y="14"/>
                  </a:lnTo>
                  <a:lnTo>
                    <a:pt x="41" y="138"/>
                  </a:lnTo>
                  <a:lnTo>
                    <a:pt x="14" y="207"/>
                  </a:lnTo>
                  <a:lnTo>
                    <a:pt x="0" y="276"/>
                  </a:lnTo>
                  <a:lnTo>
                    <a:pt x="14" y="303"/>
                  </a:lnTo>
                  <a:lnTo>
                    <a:pt x="41" y="317"/>
                  </a:lnTo>
                  <a:lnTo>
                    <a:pt x="69" y="317"/>
                  </a:lnTo>
                  <a:lnTo>
                    <a:pt x="83" y="290"/>
                  </a:lnTo>
                  <a:lnTo>
                    <a:pt x="138" y="179"/>
                  </a:lnTo>
                  <a:lnTo>
                    <a:pt x="166" y="41"/>
                  </a:lnTo>
                  <a:lnTo>
                    <a:pt x="166" y="14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3681375" y="3244325"/>
              <a:ext cx="4875" cy="8650"/>
            </a:xfrm>
            <a:custGeom>
              <a:avLst/>
              <a:gdLst/>
              <a:ahLst/>
              <a:cxnLst/>
              <a:rect l="0" t="0" r="0" b="0"/>
              <a:pathLst>
                <a:path w="195" h="346" extrusionOk="0">
                  <a:moveTo>
                    <a:pt x="166" y="0"/>
                  </a:moveTo>
                  <a:lnTo>
                    <a:pt x="153" y="14"/>
                  </a:lnTo>
                  <a:lnTo>
                    <a:pt x="139" y="14"/>
                  </a:lnTo>
                  <a:lnTo>
                    <a:pt x="111" y="28"/>
                  </a:lnTo>
                  <a:lnTo>
                    <a:pt x="84" y="56"/>
                  </a:lnTo>
                  <a:lnTo>
                    <a:pt x="70" y="97"/>
                  </a:lnTo>
                  <a:lnTo>
                    <a:pt x="56" y="138"/>
                  </a:lnTo>
                  <a:lnTo>
                    <a:pt x="15" y="221"/>
                  </a:lnTo>
                  <a:lnTo>
                    <a:pt x="1" y="263"/>
                  </a:lnTo>
                  <a:lnTo>
                    <a:pt x="1" y="304"/>
                  </a:lnTo>
                  <a:lnTo>
                    <a:pt x="29" y="331"/>
                  </a:lnTo>
                  <a:lnTo>
                    <a:pt x="56" y="345"/>
                  </a:lnTo>
                  <a:lnTo>
                    <a:pt x="97" y="331"/>
                  </a:lnTo>
                  <a:lnTo>
                    <a:pt x="125" y="290"/>
                  </a:lnTo>
                  <a:lnTo>
                    <a:pt x="153" y="249"/>
                  </a:lnTo>
                  <a:lnTo>
                    <a:pt x="166" y="207"/>
                  </a:lnTo>
                  <a:lnTo>
                    <a:pt x="194" y="138"/>
                  </a:lnTo>
                  <a:lnTo>
                    <a:pt x="194" y="97"/>
                  </a:lnTo>
                  <a:lnTo>
                    <a:pt x="194" y="56"/>
                  </a:lnTo>
                  <a:lnTo>
                    <a:pt x="194" y="42"/>
                  </a:lnTo>
                  <a:lnTo>
                    <a:pt x="194" y="28"/>
                  </a:lnTo>
                  <a:lnTo>
                    <a:pt x="180" y="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8" name="Shape 498"/>
          <p:cNvGrpSpPr/>
          <p:nvPr/>
        </p:nvGrpSpPr>
        <p:grpSpPr>
          <a:xfrm rot="-665517">
            <a:off x="7948141" y="364082"/>
            <a:ext cx="945115" cy="1443409"/>
            <a:chOff x="2114725" y="2426875"/>
            <a:chExt cx="236875" cy="271350"/>
          </a:xfrm>
        </p:grpSpPr>
        <p:sp>
          <p:nvSpPr>
            <p:cNvPr id="499" name="Shape 499"/>
            <p:cNvSpPr/>
            <p:nvPr/>
          </p:nvSpPr>
          <p:spPr>
            <a:xfrm>
              <a:off x="2114725" y="2482375"/>
              <a:ext cx="188625" cy="125875"/>
            </a:xfrm>
            <a:custGeom>
              <a:avLst/>
              <a:gdLst/>
              <a:ahLst/>
              <a:cxnLst/>
              <a:rect l="0" t="0" r="0" b="0"/>
              <a:pathLst>
                <a:path w="7545" h="5035" extrusionOk="0">
                  <a:moveTo>
                    <a:pt x="3200" y="1352"/>
                  </a:moveTo>
                  <a:lnTo>
                    <a:pt x="3269" y="1366"/>
                  </a:lnTo>
                  <a:lnTo>
                    <a:pt x="3324" y="1393"/>
                  </a:lnTo>
                  <a:lnTo>
                    <a:pt x="3407" y="1448"/>
                  </a:lnTo>
                  <a:lnTo>
                    <a:pt x="3462" y="1517"/>
                  </a:lnTo>
                  <a:lnTo>
                    <a:pt x="3503" y="1586"/>
                  </a:lnTo>
                  <a:lnTo>
                    <a:pt x="3517" y="1655"/>
                  </a:lnTo>
                  <a:lnTo>
                    <a:pt x="3531" y="1724"/>
                  </a:lnTo>
                  <a:lnTo>
                    <a:pt x="3448" y="1724"/>
                  </a:lnTo>
                  <a:lnTo>
                    <a:pt x="3379" y="1711"/>
                  </a:lnTo>
                  <a:lnTo>
                    <a:pt x="3310" y="1697"/>
                  </a:lnTo>
                  <a:lnTo>
                    <a:pt x="3255" y="1669"/>
                  </a:lnTo>
                  <a:lnTo>
                    <a:pt x="3172" y="1614"/>
                  </a:lnTo>
                  <a:lnTo>
                    <a:pt x="3104" y="1545"/>
                  </a:lnTo>
                  <a:lnTo>
                    <a:pt x="3076" y="1476"/>
                  </a:lnTo>
                  <a:lnTo>
                    <a:pt x="3062" y="1407"/>
                  </a:lnTo>
                  <a:lnTo>
                    <a:pt x="3048" y="1352"/>
                  </a:lnTo>
                  <a:close/>
                  <a:moveTo>
                    <a:pt x="4565" y="1352"/>
                  </a:moveTo>
                  <a:lnTo>
                    <a:pt x="4552" y="1407"/>
                  </a:lnTo>
                  <a:lnTo>
                    <a:pt x="4538" y="1476"/>
                  </a:lnTo>
                  <a:lnTo>
                    <a:pt x="4496" y="1545"/>
                  </a:lnTo>
                  <a:lnTo>
                    <a:pt x="4441" y="1614"/>
                  </a:lnTo>
                  <a:lnTo>
                    <a:pt x="4359" y="1669"/>
                  </a:lnTo>
                  <a:lnTo>
                    <a:pt x="4303" y="1697"/>
                  </a:lnTo>
                  <a:lnTo>
                    <a:pt x="4234" y="1711"/>
                  </a:lnTo>
                  <a:lnTo>
                    <a:pt x="4165" y="1724"/>
                  </a:lnTo>
                  <a:lnTo>
                    <a:pt x="4083" y="1724"/>
                  </a:lnTo>
                  <a:lnTo>
                    <a:pt x="4096" y="1655"/>
                  </a:lnTo>
                  <a:lnTo>
                    <a:pt x="4110" y="1586"/>
                  </a:lnTo>
                  <a:lnTo>
                    <a:pt x="4152" y="1517"/>
                  </a:lnTo>
                  <a:lnTo>
                    <a:pt x="4207" y="1448"/>
                  </a:lnTo>
                  <a:lnTo>
                    <a:pt x="4290" y="1393"/>
                  </a:lnTo>
                  <a:lnTo>
                    <a:pt x="4345" y="1366"/>
                  </a:lnTo>
                  <a:lnTo>
                    <a:pt x="4414" y="1352"/>
                  </a:lnTo>
                  <a:close/>
                  <a:moveTo>
                    <a:pt x="2745" y="0"/>
                  </a:moveTo>
                  <a:lnTo>
                    <a:pt x="2717" y="14"/>
                  </a:lnTo>
                  <a:lnTo>
                    <a:pt x="2690" y="42"/>
                  </a:lnTo>
                  <a:lnTo>
                    <a:pt x="2676" y="69"/>
                  </a:lnTo>
                  <a:lnTo>
                    <a:pt x="2662" y="111"/>
                  </a:lnTo>
                  <a:lnTo>
                    <a:pt x="2676" y="276"/>
                  </a:lnTo>
                  <a:lnTo>
                    <a:pt x="2662" y="456"/>
                  </a:lnTo>
                  <a:lnTo>
                    <a:pt x="2648" y="855"/>
                  </a:lnTo>
                  <a:lnTo>
                    <a:pt x="2635" y="1062"/>
                  </a:lnTo>
                  <a:lnTo>
                    <a:pt x="2648" y="1242"/>
                  </a:lnTo>
                  <a:lnTo>
                    <a:pt x="2662" y="1407"/>
                  </a:lnTo>
                  <a:lnTo>
                    <a:pt x="2704" y="1559"/>
                  </a:lnTo>
                  <a:lnTo>
                    <a:pt x="2786" y="1738"/>
                  </a:lnTo>
                  <a:lnTo>
                    <a:pt x="2897" y="1917"/>
                  </a:lnTo>
                  <a:lnTo>
                    <a:pt x="3048" y="2069"/>
                  </a:lnTo>
                  <a:lnTo>
                    <a:pt x="3131" y="2138"/>
                  </a:lnTo>
                  <a:lnTo>
                    <a:pt x="3214" y="2207"/>
                  </a:lnTo>
                  <a:lnTo>
                    <a:pt x="3048" y="2262"/>
                  </a:lnTo>
                  <a:lnTo>
                    <a:pt x="2883" y="2290"/>
                  </a:lnTo>
                  <a:lnTo>
                    <a:pt x="2704" y="2304"/>
                  </a:lnTo>
                  <a:lnTo>
                    <a:pt x="2524" y="2290"/>
                  </a:lnTo>
                  <a:lnTo>
                    <a:pt x="2345" y="2262"/>
                  </a:lnTo>
                  <a:lnTo>
                    <a:pt x="2180" y="2207"/>
                  </a:lnTo>
                  <a:lnTo>
                    <a:pt x="2014" y="2152"/>
                  </a:lnTo>
                  <a:lnTo>
                    <a:pt x="1876" y="2097"/>
                  </a:lnTo>
                  <a:lnTo>
                    <a:pt x="1780" y="2028"/>
                  </a:lnTo>
                  <a:lnTo>
                    <a:pt x="1683" y="1931"/>
                  </a:lnTo>
                  <a:lnTo>
                    <a:pt x="1614" y="1821"/>
                  </a:lnTo>
                  <a:lnTo>
                    <a:pt x="1545" y="1683"/>
                  </a:lnTo>
                  <a:lnTo>
                    <a:pt x="1504" y="1545"/>
                  </a:lnTo>
                  <a:lnTo>
                    <a:pt x="1449" y="1393"/>
                  </a:lnTo>
                  <a:lnTo>
                    <a:pt x="1393" y="1090"/>
                  </a:lnTo>
                  <a:lnTo>
                    <a:pt x="1352" y="800"/>
                  </a:lnTo>
                  <a:lnTo>
                    <a:pt x="1324" y="566"/>
                  </a:lnTo>
                  <a:lnTo>
                    <a:pt x="1297" y="428"/>
                  </a:lnTo>
                  <a:lnTo>
                    <a:pt x="1283" y="387"/>
                  </a:lnTo>
                  <a:lnTo>
                    <a:pt x="1269" y="387"/>
                  </a:lnTo>
                  <a:lnTo>
                    <a:pt x="993" y="718"/>
                  </a:lnTo>
                  <a:lnTo>
                    <a:pt x="718" y="1062"/>
                  </a:lnTo>
                  <a:lnTo>
                    <a:pt x="594" y="1242"/>
                  </a:lnTo>
                  <a:lnTo>
                    <a:pt x="469" y="1421"/>
                  </a:lnTo>
                  <a:lnTo>
                    <a:pt x="373" y="1614"/>
                  </a:lnTo>
                  <a:lnTo>
                    <a:pt x="276" y="1807"/>
                  </a:lnTo>
                  <a:lnTo>
                    <a:pt x="180" y="2083"/>
                  </a:lnTo>
                  <a:lnTo>
                    <a:pt x="111" y="2359"/>
                  </a:lnTo>
                  <a:lnTo>
                    <a:pt x="56" y="2648"/>
                  </a:lnTo>
                  <a:lnTo>
                    <a:pt x="28" y="2924"/>
                  </a:lnTo>
                  <a:lnTo>
                    <a:pt x="1" y="3214"/>
                  </a:lnTo>
                  <a:lnTo>
                    <a:pt x="1" y="3490"/>
                  </a:lnTo>
                  <a:lnTo>
                    <a:pt x="14" y="3779"/>
                  </a:lnTo>
                  <a:lnTo>
                    <a:pt x="28" y="4069"/>
                  </a:lnTo>
                  <a:lnTo>
                    <a:pt x="28" y="4083"/>
                  </a:lnTo>
                  <a:lnTo>
                    <a:pt x="56" y="4069"/>
                  </a:lnTo>
                  <a:lnTo>
                    <a:pt x="97" y="4027"/>
                  </a:lnTo>
                  <a:lnTo>
                    <a:pt x="304" y="3821"/>
                  </a:lnTo>
                  <a:lnTo>
                    <a:pt x="428" y="3710"/>
                  </a:lnTo>
                  <a:lnTo>
                    <a:pt x="580" y="3600"/>
                  </a:lnTo>
                  <a:lnTo>
                    <a:pt x="649" y="3558"/>
                  </a:lnTo>
                  <a:lnTo>
                    <a:pt x="731" y="3531"/>
                  </a:lnTo>
                  <a:lnTo>
                    <a:pt x="814" y="3503"/>
                  </a:lnTo>
                  <a:lnTo>
                    <a:pt x="897" y="3490"/>
                  </a:lnTo>
                  <a:lnTo>
                    <a:pt x="911" y="3572"/>
                  </a:lnTo>
                  <a:lnTo>
                    <a:pt x="938" y="3655"/>
                  </a:lnTo>
                  <a:lnTo>
                    <a:pt x="993" y="3821"/>
                  </a:lnTo>
                  <a:lnTo>
                    <a:pt x="1076" y="3986"/>
                  </a:lnTo>
                  <a:lnTo>
                    <a:pt x="1187" y="4124"/>
                  </a:lnTo>
                  <a:lnTo>
                    <a:pt x="1311" y="4262"/>
                  </a:lnTo>
                  <a:lnTo>
                    <a:pt x="1449" y="4400"/>
                  </a:lnTo>
                  <a:lnTo>
                    <a:pt x="1711" y="4620"/>
                  </a:lnTo>
                  <a:lnTo>
                    <a:pt x="1724" y="4620"/>
                  </a:lnTo>
                  <a:lnTo>
                    <a:pt x="1738" y="4607"/>
                  </a:lnTo>
                  <a:lnTo>
                    <a:pt x="1766" y="4538"/>
                  </a:lnTo>
                  <a:lnTo>
                    <a:pt x="1821" y="4276"/>
                  </a:lnTo>
                  <a:lnTo>
                    <a:pt x="1862" y="4110"/>
                  </a:lnTo>
                  <a:lnTo>
                    <a:pt x="1917" y="3958"/>
                  </a:lnTo>
                  <a:lnTo>
                    <a:pt x="1959" y="3876"/>
                  </a:lnTo>
                  <a:lnTo>
                    <a:pt x="2000" y="3807"/>
                  </a:lnTo>
                  <a:lnTo>
                    <a:pt x="2055" y="3738"/>
                  </a:lnTo>
                  <a:lnTo>
                    <a:pt x="2111" y="3683"/>
                  </a:lnTo>
                  <a:lnTo>
                    <a:pt x="2166" y="3807"/>
                  </a:lnTo>
                  <a:lnTo>
                    <a:pt x="2235" y="3945"/>
                  </a:lnTo>
                  <a:lnTo>
                    <a:pt x="2317" y="4055"/>
                  </a:lnTo>
                  <a:lnTo>
                    <a:pt x="2400" y="4165"/>
                  </a:lnTo>
                  <a:lnTo>
                    <a:pt x="2497" y="4276"/>
                  </a:lnTo>
                  <a:lnTo>
                    <a:pt x="2607" y="4372"/>
                  </a:lnTo>
                  <a:lnTo>
                    <a:pt x="2704" y="4469"/>
                  </a:lnTo>
                  <a:lnTo>
                    <a:pt x="2814" y="4538"/>
                  </a:lnTo>
                  <a:lnTo>
                    <a:pt x="2828" y="4551"/>
                  </a:lnTo>
                  <a:lnTo>
                    <a:pt x="2841" y="4538"/>
                  </a:lnTo>
                  <a:lnTo>
                    <a:pt x="2869" y="4496"/>
                  </a:lnTo>
                  <a:lnTo>
                    <a:pt x="2952" y="4358"/>
                  </a:lnTo>
                  <a:lnTo>
                    <a:pt x="2993" y="4276"/>
                  </a:lnTo>
                  <a:lnTo>
                    <a:pt x="3062" y="4193"/>
                  </a:lnTo>
                  <a:lnTo>
                    <a:pt x="3131" y="4124"/>
                  </a:lnTo>
                  <a:lnTo>
                    <a:pt x="3172" y="4096"/>
                  </a:lnTo>
                  <a:lnTo>
                    <a:pt x="3214" y="4083"/>
                  </a:lnTo>
                  <a:lnTo>
                    <a:pt x="3228" y="4331"/>
                  </a:lnTo>
                  <a:lnTo>
                    <a:pt x="3255" y="4455"/>
                  </a:lnTo>
                  <a:lnTo>
                    <a:pt x="3283" y="4565"/>
                  </a:lnTo>
                  <a:lnTo>
                    <a:pt x="3255" y="4648"/>
                  </a:lnTo>
                  <a:lnTo>
                    <a:pt x="3241" y="4731"/>
                  </a:lnTo>
                  <a:lnTo>
                    <a:pt x="3241" y="4813"/>
                  </a:lnTo>
                  <a:lnTo>
                    <a:pt x="3269" y="4896"/>
                  </a:lnTo>
                  <a:lnTo>
                    <a:pt x="3297" y="4924"/>
                  </a:lnTo>
                  <a:lnTo>
                    <a:pt x="3338" y="4924"/>
                  </a:lnTo>
                  <a:lnTo>
                    <a:pt x="3393" y="4869"/>
                  </a:lnTo>
                  <a:lnTo>
                    <a:pt x="3435" y="4800"/>
                  </a:lnTo>
                  <a:lnTo>
                    <a:pt x="3503" y="4855"/>
                  </a:lnTo>
                  <a:lnTo>
                    <a:pt x="3600" y="4882"/>
                  </a:lnTo>
                  <a:lnTo>
                    <a:pt x="3724" y="4910"/>
                  </a:lnTo>
                  <a:lnTo>
                    <a:pt x="3862" y="4910"/>
                  </a:lnTo>
                  <a:lnTo>
                    <a:pt x="3972" y="4896"/>
                  </a:lnTo>
                  <a:lnTo>
                    <a:pt x="4096" y="4841"/>
                  </a:lnTo>
                  <a:lnTo>
                    <a:pt x="4152" y="4910"/>
                  </a:lnTo>
                  <a:lnTo>
                    <a:pt x="4262" y="5020"/>
                  </a:lnTo>
                  <a:lnTo>
                    <a:pt x="4290" y="5034"/>
                  </a:lnTo>
                  <a:lnTo>
                    <a:pt x="4317" y="5034"/>
                  </a:lnTo>
                  <a:lnTo>
                    <a:pt x="4345" y="5007"/>
                  </a:lnTo>
                  <a:lnTo>
                    <a:pt x="4359" y="4979"/>
                  </a:lnTo>
                  <a:lnTo>
                    <a:pt x="4359" y="4800"/>
                  </a:lnTo>
                  <a:lnTo>
                    <a:pt x="4359" y="4717"/>
                  </a:lnTo>
                  <a:lnTo>
                    <a:pt x="4331" y="4620"/>
                  </a:lnTo>
                  <a:lnTo>
                    <a:pt x="4359" y="4579"/>
                  </a:lnTo>
                  <a:lnTo>
                    <a:pt x="4386" y="4524"/>
                  </a:lnTo>
                  <a:lnTo>
                    <a:pt x="4414" y="4372"/>
                  </a:lnTo>
                  <a:lnTo>
                    <a:pt x="4469" y="4096"/>
                  </a:lnTo>
                  <a:lnTo>
                    <a:pt x="4510" y="4110"/>
                  </a:lnTo>
                  <a:lnTo>
                    <a:pt x="4552" y="4138"/>
                  </a:lnTo>
                  <a:lnTo>
                    <a:pt x="4593" y="4207"/>
                  </a:lnTo>
                  <a:lnTo>
                    <a:pt x="4634" y="4276"/>
                  </a:lnTo>
                  <a:lnTo>
                    <a:pt x="4662" y="4358"/>
                  </a:lnTo>
                  <a:lnTo>
                    <a:pt x="4689" y="4496"/>
                  </a:lnTo>
                  <a:lnTo>
                    <a:pt x="4703" y="4538"/>
                  </a:lnTo>
                  <a:lnTo>
                    <a:pt x="4717" y="4551"/>
                  </a:lnTo>
                  <a:lnTo>
                    <a:pt x="4731" y="4538"/>
                  </a:lnTo>
                  <a:lnTo>
                    <a:pt x="4841" y="4469"/>
                  </a:lnTo>
                  <a:lnTo>
                    <a:pt x="4952" y="4372"/>
                  </a:lnTo>
                  <a:lnTo>
                    <a:pt x="5048" y="4276"/>
                  </a:lnTo>
                  <a:lnTo>
                    <a:pt x="5145" y="4165"/>
                  </a:lnTo>
                  <a:lnTo>
                    <a:pt x="5227" y="4055"/>
                  </a:lnTo>
                  <a:lnTo>
                    <a:pt x="5310" y="3945"/>
                  </a:lnTo>
                  <a:lnTo>
                    <a:pt x="5379" y="3807"/>
                  </a:lnTo>
                  <a:lnTo>
                    <a:pt x="5434" y="3683"/>
                  </a:lnTo>
                  <a:lnTo>
                    <a:pt x="5489" y="3724"/>
                  </a:lnTo>
                  <a:lnTo>
                    <a:pt x="5558" y="3779"/>
                  </a:lnTo>
                  <a:lnTo>
                    <a:pt x="5600" y="3834"/>
                  </a:lnTo>
                  <a:lnTo>
                    <a:pt x="5641" y="3903"/>
                  </a:lnTo>
                  <a:lnTo>
                    <a:pt x="5696" y="4069"/>
                  </a:lnTo>
                  <a:lnTo>
                    <a:pt x="5738" y="4234"/>
                  </a:lnTo>
                  <a:lnTo>
                    <a:pt x="5793" y="4524"/>
                  </a:lnTo>
                  <a:lnTo>
                    <a:pt x="5807" y="4607"/>
                  </a:lnTo>
                  <a:lnTo>
                    <a:pt x="5820" y="4620"/>
                  </a:lnTo>
                  <a:lnTo>
                    <a:pt x="5834" y="4620"/>
                  </a:lnTo>
                  <a:lnTo>
                    <a:pt x="6096" y="4400"/>
                  </a:lnTo>
                  <a:lnTo>
                    <a:pt x="6234" y="4262"/>
                  </a:lnTo>
                  <a:lnTo>
                    <a:pt x="6358" y="4124"/>
                  </a:lnTo>
                  <a:lnTo>
                    <a:pt x="6469" y="3986"/>
                  </a:lnTo>
                  <a:lnTo>
                    <a:pt x="6551" y="3821"/>
                  </a:lnTo>
                  <a:lnTo>
                    <a:pt x="6620" y="3655"/>
                  </a:lnTo>
                  <a:lnTo>
                    <a:pt x="6634" y="3572"/>
                  </a:lnTo>
                  <a:lnTo>
                    <a:pt x="6648" y="3490"/>
                  </a:lnTo>
                  <a:lnTo>
                    <a:pt x="6731" y="3503"/>
                  </a:lnTo>
                  <a:lnTo>
                    <a:pt x="6800" y="3531"/>
                  </a:lnTo>
                  <a:lnTo>
                    <a:pt x="6882" y="3572"/>
                  </a:lnTo>
                  <a:lnTo>
                    <a:pt x="6965" y="3614"/>
                  </a:lnTo>
                  <a:lnTo>
                    <a:pt x="7103" y="3710"/>
                  </a:lnTo>
                  <a:lnTo>
                    <a:pt x="7241" y="3834"/>
                  </a:lnTo>
                  <a:lnTo>
                    <a:pt x="7434" y="4027"/>
                  </a:lnTo>
                  <a:lnTo>
                    <a:pt x="7503" y="4069"/>
                  </a:lnTo>
                  <a:lnTo>
                    <a:pt x="7517" y="4083"/>
                  </a:lnTo>
                  <a:lnTo>
                    <a:pt x="7517" y="4069"/>
                  </a:lnTo>
                  <a:lnTo>
                    <a:pt x="7544" y="3779"/>
                  </a:lnTo>
                  <a:lnTo>
                    <a:pt x="7544" y="3490"/>
                  </a:lnTo>
                  <a:lnTo>
                    <a:pt x="7544" y="3214"/>
                  </a:lnTo>
                  <a:lnTo>
                    <a:pt x="7530" y="2924"/>
                  </a:lnTo>
                  <a:lnTo>
                    <a:pt x="7489" y="2648"/>
                  </a:lnTo>
                  <a:lnTo>
                    <a:pt x="7434" y="2359"/>
                  </a:lnTo>
                  <a:lnTo>
                    <a:pt x="7365" y="2083"/>
                  </a:lnTo>
                  <a:lnTo>
                    <a:pt x="7268" y="1807"/>
                  </a:lnTo>
                  <a:lnTo>
                    <a:pt x="7172" y="1614"/>
                  </a:lnTo>
                  <a:lnTo>
                    <a:pt x="7075" y="1421"/>
                  </a:lnTo>
                  <a:lnTo>
                    <a:pt x="6951" y="1242"/>
                  </a:lnTo>
                  <a:lnTo>
                    <a:pt x="6827" y="1062"/>
                  </a:lnTo>
                  <a:lnTo>
                    <a:pt x="6551" y="718"/>
                  </a:lnTo>
                  <a:lnTo>
                    <a:pt x="6275" y="387"/>
                  </a:lnTo>
                  <a:lnTo>
                    <a:pt x="6262" y="387"/>
                  </a:lnTo>
                  <a:lnTo>
                    <a:pt x="6248" y="428"/>
                  </a:lnTo>
                  <a:lnTo>
                    <a:pt x="6220" y="566"/>
                  </a:lnTo>
                  <a:lnTo>
                    <a:pt x="6193" y="800"/>
                  </a:lnTo>
                  <a:lnTo>
                    <a:pt x="6151" y="1090"/>
                  </a:lnTo>
                  <a:lnTo>
                    <a:pt x="6096" y="1393"/>
                  </a:lnTo>
                  <a:lnTo>
                    <a:pt x="6055" y="1545"/>
                  </a:lnTo>
                  <a:lnTo>
                    <a:pt x="6000" y="1683"/>
                  </a:lnTo>
                  <a:lnTo>
                    <a:pt x="5931" y="1821"/>
                  </a:lnTo>
                  <a:lnTo>
                    <a:pt x="5862" y="1931"/>
                  </a:lnTo>
                  <a:lnTo>
                    <a:pt x="5779" y="2028"/>
                  </a:lnTo>
                  <a:lnTo>
                    <a:pt x="5669" y="2097"/>
                  </a:lnTo>
                  <a:lnTo>
                    <a:pt x="5531" y="2152"/>
                  </a:lnTo>
                  <a:lnTo>
                    <a:pt x="5365" y="2207"/>
                  </a:lnTo>
                  <a:lnTo>
                    <a:pt x="5200" y="2262"/>
                  </a:lnTo>
                  <a:lnTo>
                    <a:pt x="5020" y="2290"/>
                  </a:lnTo>
                  <a:lnTo>
                    <a:pt x="4841" y="2304"/>
                  </a:lnTo>
                  <a:lnTo>
                    <a:pt x="4662" y="2290"/>
                  </a:lnTo>
                  <a:lnTo>
                    <a:pt x="4496" y="2262"/>
                  </a:lnTo>
                  <a:lnTo>
                    <a:pt x="4331" y="2207"/>
                  </a:lnTo>
                  <a:lnTo>
                    <a:pt x="4372" y="2179"/>
                  </a:lnTo>
                  <a:lnTo>
                    <a:pt x="4496" y="2124"/>
                  </a:lnTo>
                  <a:lnTo>
                    <a:pt x="4593" y="2041"/>
                  </a:lnTo>
                  <a:lnTo>
                    <a:pt x="4689" y="1945"/>
                  </a:lnTo>
                  <a:lnTo>
                    <a:pt x="4758" y="1821"/>
                  </a:lnTo>
                  <a:lnTo>
                    <a:pt x="4814" y="1697"/>
                  </a:lnTo>
                  <a:lnTo>
                    <a:pt x="4855" y="1545"/>
                  </a:lnTo>
                  <a:lnTo>
                    <a:pt x="4896" y="1393"/>
                  </a:lnTo>
                  <a:lnTo>
                    <a:pt x="4910" y="1228"/>
                  </a:lnTo>
                  <a:lnTo>
                    <a:pt x="4938" y="911"/>
                  </a:lnTo>
                  <a:lnTo>
                    <a:pt x="4924" y="607"/>
                  </a:lnTo>
                  <a:lnTo>
                    <a:pt x="4924" y="345"/>
                  </a:lnTo>
                  <a:lnTo>
                    <a:pt x="4924" y="166"/>
                  </a:lnTo>
                  <a:lnTo>
                    <a:pt x="4924" y="111"/>
                  </a:lnTo>
                  <a:lnTo>
                    <a:pt x="4896" y="83"/>
                  </a:lnTo>
                  <a:lnTo>
                    <a:pt x="4869" y="56"/>
                  </a:lnTo>
                  <a:lnTo>
                    <a:pt x="4800" y="56"/>
                  </a:lnTo>
                  <a:lnTo>
                    <a:pt x="4758" y="69"/>
                  </a:lnTo>
                  <a:lnTo>
                    <a:pt x="4717" y="97"/>
                  </a:lnTo>
                  <a:lnTo>
                    <a:pt x="4676" y="125"/>
                  </a:lnTo>
                  <a:lnTo>
                    <a:pt x="4579" y="262"/>
                  </a:lnTo>
                  <a:lnTo>
                    <a:pt x="4496" y="400"/>
                  </a:lnTo>
                  <a:lnTo>
                    <a:pt x="4345" y="704"/>
                  </a:lnTo>
                  <a:lnTo>
                    <a:pt x="4248" y="690"/>
                  </a:lnTo>
                  <a:lnTo>
                    <a:pt x="4000" y="635"/>
                  </a:lnTo>
                  <a:lnTo>
                    <a:pt x="3724" y="607"/>
                  </a:lnTo>
                  <a:lnTo>
                    <a:pt x="3462" y="607"/>
                  </a:lnTo>
                  <a:lnTo>
                    <a:pt x="3324" y="621"/>
                  </a:lnTo>
                  <a:lnTo>
                    <a:pt x="3200" y="635"/>
                  </a:lnTo>
                  <a:lnTo>
                    <a:pt x="3131" y="428"/>
                  </a:lnTo>
                  <a:lnTo>
                    <a:pt x="3062" y="304"/>
                  </a:lnTo>
                  <a:lnTo>
                    <a:pt x="2993" y="193"/>
                  </a:lnTo>
                  <a:lnTo>
                    <a:pt x="2869" y="56"/>
                  </a:lnTo>
                  <a:lnTo>
                    <a:pt x="2841" y="28"/>
                  </a:lnTo>
                  <a:lnTo>
                    <a:pt x="2814" y="14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299175" y="2426875"/>
              <a:ext cx="52425" cy="45175"/>
            </a:xfrm>
            <a:custGeom>
              <a:avLst/>
              <a:gdLst/>
              <a:ahLst/>
              <a:cxnLst/>
              <a:rect l="0" t="0" r="0" b="0"/>
              <a:pathLst>
                <a:path w="2097" h="1807" extrusionOk="0">
                  <a:moveTo>
                    <a:pt x="1242" y="0"/>
                  </a:moveTo>
                  <a:lnTo>
                    <a:pt x="1256" y="41"/>
                  </a:lnTo>
                  <a:lnTo>
                    <a:pt x="1325" y="179"/>
                  </a:lnTo>
                  <a:lnTo>
                    <a:pt x="1352" y="262"/>
                  </a:lnTo>
                  <a:lnTo>
                    <a:pt x="1366" y="345"/>
                  </a:lnTo>
                  <a:lnTo>
                    <a:pt x="1366" y="428"/>
                  </a:lnTo>
                  <a:lnTo>
                    <a:pt x="1352" y="497"/>
                  </a:lnTo>
                  <a:lnTo>
                    <a:pt x="1297" y="566"/>
                  </a:lnTo>
                  <a:lnTo>
                    <a:pt x="1228" y="634"/>
                  </a:lnTo>
                  <a:lnTo>
                    <a:pt x="1132" y="690"/>
                  </a:lnTo>
                  <a:lnTo>
                    <a:pt x="1049" y="717"/>
                  </a:lnTo>
                  <a:lnTo>
                    <a:pt x="1076" y="676"/>
                  </a:lnTo>
                  <a:lnTo>
                    <a:pt x="1090" y="648"/>
                  </a:lnTo>
                  <a:lnTo>
                    <a:pt x="1090" y="566"/>
                  </a:lnTo>
                  <a:lnTo>
                    <a:pt x="1076" y="483"/>
                  </a:lnTo>
                  <a:lnTo>
                    <a:pt x="1035" y="400"/>
                  </a:lnTo>
                  <a:lnTo>
                    <a:pt x="952" y="248"/>
                  </a:lnTo>
                  <a:lnTo>
                    <a:pt x="883" y="138"/>
                  </a:lnTo>
                  <a:lnTo>
                    <a:pt x="870" y="124"/>
                  </a:lnTo>
                  <a:lnTo>
                    <a:pt x="842" y="124"/>
                  </a:lnTo>
                  <a:lnTo>
                    <a:pt x="828" y="138"/>
                  </a:lnTo>
                  <a:lnTo>
                    <a:pt x="814" y="166"/>
                  </a:lnTo>
                  <a:lnTo>
                    <a:pt x="814" y="262"/>
                  </a:lnTo>
                  <a:lnTo>
                    <a:pt x="828" y="359"/>
                  </a:lnTo>
                  <a:lnTo>
                    <a:pt x="801" y="372"/>
                  </a:lnTo>
                  <a:lnTo>
                    <a:pt x="663" y="428"/>
                  </a:lnTo>
                  <a:lnTo>
                    <a:pt x="594" y="469"/>
                  </a:lnTo>
                  <a:lnTo>
                    <a:pt x="539" y="510"/>
                  </a:lnTo>
                  <a:lnTo>
                    <a:pt x="456" y="441"/>
                  </a:lnTo>
                  <a:lnTo>
                    <a:pt x="373" y="414"/>
                  </a:lnTo>
                  <a:lnTo>
                    <a:pt x="346" y="414"/>
                  </a:lnTo>
                  <a:lnTo>
                    <a:pt x="332" y="428"/>
                  </a:lnTo>
                  <a:lnTo>
                    <a:pt x="318" y="441"/>
                  </a:lnTo>
                  <a:lnTo>
                    <a:pt x="332" y="455"/>
                  </a:lnTo>
                  <a:lnTo>
                    <a:pt x="387" y="552"/>
                  </a:lnTo>
                  <a:lnTo>
                    <a:pt x="442" y="648"/>
                  </a:lnTo>
                  <a:lnTo>
                    <a:pt x="497" y="745"/>
                  </a:lnTo>
                  <a:lnTo>
                    <a:pt x="552" y="800"/>
                  </a:lnTo>
                  <a:lnTo>
                    <a:pt x="594" y="841"/>
                  </a:lnTo>
                  <a:lnTo>
                    <a:pt x="649" y="869"/>
                  </a:lnTo>
                  <a:lnTo>
                    <a:pt x="718" y="883"/>
                  </a:lnTo>
                  <a:lnTo>
                    <a:pt x="773" y="883"/>
                  </a:lnTo>
                  <a:lnTo>
                    <a:pt x="704" y="952"/>
                  </a:lnTo>
                  <a:lnTo>
                    <a:pt x="621" y="1007"/>
                  </a:lnTo>
                  <a:lnTo>
                    <a:pt x="525" y="1048"/>
                  </a:lnTo>
                  <a:lnTo>
                    <a:pt x="428" y="1062"/>
                  </a:lnTo>
                  <a:lnTo>
                    <a:pt x="359" y="1048"/>
                  </a:lnTo>
                  <a:lnTo>
                    <a:pt x="290" y="1007"/>
                  </a:lnTo>
                  <a:lnTo>
                    <a:pt x="221" y="952"/>
                  </a:lnTo>
                  <a:lnTo>
                    <a:pt x="166" y="883"/>
                  </a:lnTo>
                  <a:lnTo>
                    <a:pt x="70" y="772"/>
                  </a:lnTo>
                  <a:lnTo>
                    <a:pt x="42" y="745"/>
                  </a:lnTo>
                  <a:lnTo>
                    <a:pt x="28" y="731"/>
                  </a:lnTo>
                  <a:lnTo>
                    <a:pt x="1" y="979"/>
                  </a:lnTo>
                  <a:lnTo>
                    <a:pt x="1" y="1103"/>
                  </a:lnTo>
                  <a:lnTo>
                    <a:pt x="1" y="1227"/>
                  </a:lnTo>
                  <a:lnTo>
                    <a:pt x="42" y="1379"/>
                  </a:lnTo>
                  <a:lnTo>
                    <a:pt x="111" y="1531"/>
                  </a:lnTo>
                  <a:lnTo>
                    <a:pt x="180" y="1683"/>
                  </a:lnTo>
                  <a:lnTo>
                    <a:pt x="277" y="1807"/>
                  </a:lnTo>
                  <a:lnTo>
                    <a:pt x="290" y="1807"/>
                  </a:lnTo>
                  <a:lnTo>
                    <a:pt x="290" y="1793"/>
                  </a:lnTo>
                  <a:lnTo>
                    <a:pt x="304" y="1710"/>
                  </a:lnTo>
                  <a:lnTo>
                    <a:pt x="346" y="1614"/>
                  </a:lnTo>
                  <a:lnTo>
                    <a:pt x="373" y="1572"/>
                  </a:lnTo>
                  <a:lnTo>
                    <a:pt x="401" y="1545"/>
                  </a:lnTo>
                  <a:lnTo>
                    <a:pt x="442" y="1572"/>
                  </a:lnTo>
                  <a:lnTo>
                    <a:pt x="470" y="1614"/>
                  </a:lnTo>
                  <a:lnTo>
                    <a:pt x="566" y="1655"/>
                  </a:lnTo>
                  <a:lnTo>
                    <a:pt x="677" y="1683"/>
                  </a:lnTo>
                  <a:lnTo>
                    <a:pt x="773" y="1696"/>
                  </a:lnTo>
                  <a:lnTo>
                    <a:pt x="773" y="1683"/>
                  </a:lnTo>
                  <a:lnTo>
                    <a:pt x="773" y="1669"/>
                  </a:lnTo>
                  <a:lnTo>
                    <a:pt x="745" y="1600"/>
                  </a:lnTo>
                  <a:lnTo>
                    <a:pt x="718" y="1503"/>
                  </a:lnTo>
                  <a:lnTo>
                    <a:pt x="718" y="1448"/>
                  </a:lnTo>
                  <a:lnTo>
                    <a:pt x="732" y="1407"/>
                  </a:lnTo>
                  <a:lnTo>
                    <a:pt x="801" y="1448"/>
                  </a:lnTo>
                  <a:lnTo>
                    <a:pt x="870" y="1490"/>
                  </a:lnTo>
                  <a:lnTo>
                    <a:pt x="952" y="1503"/>
                  </a:lnTo>
                  <a:lnTo>
                    <a:pt x="1021" y="1517"/>
                  </a:lnTo>
                  <a:lnTo>
                    <a:pt x="1035" y="1503"/>
                  </a:lnTo>
                  <a:lnTo>
                    <a:pt x="1035" y="1490"/>
                  </a:lnTo>
                  <a:lnTo>
                    <a:pt x="1035" y="1448"/>
                  </a:lnTo>
                  <a:lnTo>
                    <a:pt x="1035" y="1393"/>
                  </a:lnTo>
                  <a:lnTo>
                    <a:pt x="1035" y="1365"/>
                  </a:lnTo>
                  <a:lnTo>
                    <a:pt x="1049" y="1338"/>
                  </a:lnTo>
                  <a:lnTo>
                    <a:pt x="1104" y="1393"/>
                  </a:lnTo>
                  <a:lnTo>
                    <a:pt x="1201" y="1462"/>
                  </a:lnTo>
                  <a:lnTo>
                    <a:pt x="1297" y="1531"/>
                  </a:lnTo>
                  <a:lnTo>
                    <a:pt x="1338" y="1545"/>
                  </a:lnTo>
                  <a:lnTo>
                    <a:pt x="1366" y="1545"/>
                  </a:lnTo>
                  <a:lnTo>
                    <a:pt x="1380" y="1517"/>
                  </a:lnTo>
                  <a:lnTo>
                    <a:pt x="1380" y="1476"/>
                  </a:lnTo>
                  <a:lnTo>
                    <a:pt x="1380" y="1352"/>
                  </a:lnTo>
                  <a:lnTo>
                    <a:pt x="1352" y="1159"/>
                  </a:lnTo>
                  <a:lnTo>
                    <a:pt x="1407" y="1159"/>
                  </a:lnTo>
                  <a:lnTo>
                    <a:pt x="1449" y="1200"/>
                  </a:lnTo>
                  <a:lnTo>
                    <a:pt x="1476" y="1227"/>
                  </a:lnTo>
                  <a:lnTo>
                    <a:pt x="1490" y="1227"/>
                  </a:lnTo>
                  <a:lnTo>
                    <a:pt x="1518" y="1159"/>
                  </a:lnTo>
                  <a:lnTo>
                    <a:pt x="1532" y="1076"/>
                  </a:lnTo>
                  <a:lnTo>
                    <a:pt x="1532" y="993"/>
                  </a:lnTo>
                  <a:lnTo>
                    <a:pt x="1532" y="910"/>
                  </a:lnTo>
                  <a:lnTo>
                    <a:pt x="1573" y="924"/>
                  </a:lnTo>
                  <a:lnTo>
                    <a:pt x="1614" y="938"/>
                  </a:lnTo>
                  <a:lnTo>
                    <a:pt x="1683" y="1007"/>
                  </a:lnTo>
                  <a:lnTo>
                    <a:pt x="1738" y="1062"/>
                  </a:lnTo>
                  <a:lnTo>
                    <a:pt x="1752" y="1076"/>
                  </a:lnTo>
                  <a:lnTo>
                    <a:pt x="1766" y="1076"/>
                  </a:lnTo>
                  <a:lnTo>
                    <a:pt x="1794" y="993"/>
                  </a:lnTo>
                  <a:lnTo>
                    <a:pt x="1821" y="883"/>
                  </a:lnTo>
                  <a:lnTo>
                    <a:pt x="1821" y="786"/>
                  </a:lnTo>
                  <a:lnTo>
                    <a:pt x="1807" y="731"/>
                  </a:lnTo>
                  <a:lnTo>
                    <a:pt x="1794" y="690"/>
                  </a:lnTo>
                  <a:lnTo>
                    <a:pt x="1835" y="676"/>
                  </a:lnTo>
                  <a:lnTo>
                    <a:pt x="1890" y="676"/>
                  </a:lnTo>
                  <a:lnTo>
                    <a:pt x="1987" y="690"/>
                  </a:lnTo>
                  <a:lnTo>
                    <a:pt x="2069" y="703"/>
                  </a:lnTo>
                  <a:lnTo>
                    <a:pt x="2097" y="703"/>
                  </a:lnTo>
                  <a:lnTo>
                    <a:pt x="2014" y="552"/>
                  </a:lnTo>
                  <a:lnTo>
                    <a:pt x="1918" y="428"/>
                  </a:lnTo>
                  <a:lnTo>
                    <a:pt x="1821" y="303"/>
                  </a:lnTo>
                  <a:lnTo>
                    <a:pt x="1697" y="193"/>
                  </a:lnTo>
                  <a:lnTo>
                    <a:pt x="1587" y="124"/>
                  </a:lnTo>
                  <a:lnTo>
                    <a:pt x="1476" y="69"/>
                  </a:lnTo>
                  <a:lnTo>
                    <a:pt x="1242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41625" y="2652700"/>
              <a:ext cx="57250" cy="45525"/>
            </a:xfrm>
            <a:custGeom>
              <a:avLst/>
              <a:gdLst/>
              <a:ahLst/>
              <a:cxnLst/>
              <a:rect l="0" t="0" r="0" b="0"/>
              <a:pathLst>
                <a:path w="2290" h="1821" extrusionOk="0">
                  <a:moveTo>
                    <a:pt x="814" y="0"/>
                  </a:moveTo>
                  <a:lnTo>
                    <a:pt x="579" y="124"/>
                  </a:lnTo>
                  <a:lnTo>
                    <a:pt x="455" y="193"/>
                  </a:lnTo>
                  <a:lnTo>
                    <a:pt x="359" y="276"/>
                  </a:lnTo>
                  <a:lnTo>
                    <a:pt x="235" y="400"/>
                  </a:lnTo>
                  <a:lnTo>
                    <a:pt x="138" y="552"/>
                  </a:lnTo>
                  <a:lnTo>
                    <a:pt x="69" y="704"/>
                  </a:lnTo>
                  <a:lnTo>
                    <a:pt x="0" y="855"/>
                  </a:lnTo>
                  <a:lnTo>
                    <a:pt x="0" y="869"/>
                  </a:lnTo>
                  <a:lnTo>
                    <a:pt x="28" y="855"/>
                  </a:lnTo>
                  <a:lnTo>
                    <a:pt x="97" y="828"/>
                  </a:lnTo>
                  <a:lnTo>
                    <a:pt x="207" y="800"/>
                  </a:lnTo>
                  <a:lnTo>
                    <a:pt x="262" y="800"/>
                  </a:lnTo>
                  <a:lnTo>
                    <a:pt x="317" y="814"/>
                  </a:lnTo>
                  <a:lnTo>
                    <a:pt x="304" y="869"/>
                  </a:lnTo>
                  <a:lnTo>
                    <a:pt x="290" y="924"/>
                  </a:lnTo>
                  <a:lnTo>
                    <a:pt x="317" y="1021"/>
                  </a:lnTo>
                  <a:lnTo>
                    <a:pt x="345" y="1131"/>
                  </a:lnTo>
                  <a:lnTo>
                    <a:pt x="386" y="1228"/>
                  </a:lnTo>
                  <a:lnTo>
                    <a:pt x="400" y="1228"/>
                  </a:lnTo>
                  <a:lnTo>
                    <a:pt x="414" y="1214"/>
                  </a:lnTo>
                  <a:lnTo>
                    <a:pt x="469" y="1145"/>
                  </a:lnTo>
                  <a:lnTo>
                    <a:pt x="538" y="1076"/>
                  </a:lnTo>
                  <a:lnTo>
                    <a:pt x="579" y="1048"/>
                  </a:lnTo>
                  <a:lnTo>
                    <a:pt x="621" y="1021"/>
                  </a:lnTo>
                  <a:lnTo>
                    <a:pt x="621" y="1103"/>
                  </a:lnTo>
                  <a:lnTo>
                    <a:pt x="635" y="1200"/>
                  </a:lnTo>
                  <a:lnTo>
                    <a:pt x="662" y="1283"/>
                  </a:lnTo>
                  <a:lnTo>
                    <a:pt x="704" y="1352"/>
                  </a:lnTo>
                  <a:lnTo>
                    <a:pt x="731" y="1352"/>
                  </a:lnTo>
                  <a:lnTo>
                    <a:pt x="773" y="1310"/>
                  </a:lnTo>
                  <a:lnTo>
                    <a:pt x="814" y="1283"/>
                  </a:lnTo>
                  <a:lnTo>
                    <a:pt x="841" y="1269"/>
                  </a:lnTo>
                  <a:lnTo>
                    <a:pt x="869" y="1269"/>
                  </a:lnTo>
                  <a:lnTo>
                    <a:pt x="855" y="1352"/>
                  </a:lnTo>
                  <a:lnTo>
                    <a:pt x="855" y="1490"/>
                  </a:lnTo>
                  <a:lnTo>
                    <a:pt x="855" y="1614"/>
                  </a:lnTo>
                  <a:lnTo>
                    <a:pt x="869" y="1655"/>
                  </a:lnTo>
                  <a:lnTo>
                    <a:pt x="883" y="1669"/>
                  </a:lnTo>
                  <a:lnTo>
                    <a:pt x="910" y="1669"/>
                  </a:lnTo>
                  <a:lnTo>
                    <a:pt x="952" y="1655"/>
                  </a:lnTo>
                  <a:lnTo>
                    <a:pt x="1062" y="1572"/>
                  </a:lnTo>
                  <a:lnTo>
                    <a:pt x="1214" y="1434"/>
                  </a:lnTo>
                  <a:lnTo>
                    <a:pt x="1241" y="1462"/>
                  </a:lnTo>
                  <a:lnTo>
                    <a:pt x="1241" y="1490"/>
                  </a:lnTo>
                  <a:lnTo>
                    <a:pt x="1241" y="1531"/>
                  </a:lnTo>
                  <a:lnTo>
                    <a:pt x="1228" y="1572"/>
                  </a:lnTo>
                  <a:lnTo>
                    <a:pt x="1228" y="1586"/>
                  </a:lnTo>
                  <a:lnTo>
                    <a:pt x="1228" y="1600"/>
                  </a:lnTo>
                  <a:lnTo>
                    <a:pt x="1310" y="1572"/>
                  </a:lnTo>
                  <a:lnTo>
                    <a:pt x="1393" y="1545"/>
                  </a:lnTo>
                  <a:lnTo>
                    <a:pt x="1476" y="1503"/>
                  </a:lnTo>
                  <a:lnTo>
                    <a:pt x="1545" y="1448"/>
                  </a:lnTo>
                  <a:lnTo>
                    <a:pt x="1559" y="1490"/>
                  </a:lnTo>
                  <a:lnTo>
                    <a:pt x="1572" y="1531"/>
                  </a:lnTo>
                  <a:lnTo>
                    <a:pt x="1559" y="1641"/>
                  </a:lnTo>
                  <a:lnTo>
                    <a:pt x="1531" y="1724"/>
                  </a:lnTo>
                  <a:lnTo>
                    <a:pt x="1531" y="1752"/>
                  </a:lnTo>
                  <a:lnTo>
                    <a:pt x="1628" y="1724"/>
                  </a:lnTo>
                  <a:lnTo>
                    <a:pt x="1738" y="1683"/>
                  </a:lnTo>
                  <a:lnTo>
                    <a:pt x="1834" y="1628"/>
                  </a:lnTo>
                  <a:lnTo>
                    <a:pt x="1862" y="1600"/>
                  </a:lnTo>
                  <a:lnTo>
                    <a:pt x="1903" y="1545"/>
                  </a:lnTo>
                  <a:lnTo>
                    <a:pt x="1931" y="1586"/>
                  </a:lnTo>
                  <a:lnTo>
                    <a:pt x="1972" y="1628"/>
                  </a:lnTo>
                  <a:lnTo>
                    <a:pt x="2014" y="1724"/>
                  </a:lnTo>
                  <a:lnTo>
                    <a:pt x="2055" y="1793"/>
                  </a:lnTo>
                  <a:lnTo>
                    <a:pt x="2055" y="1821"/>
                  </a:lnTo>
                  <a:lnTo>
                    <a:pt x="2069" y="1821"/>
                  </a:lnTo>
                  <a:lnTo>
                    <a:pt x="2152" y="1669"/>
                  </a:lnTo>
                  <a:lnTo>
                    <a:pt x="2207" y="1503"/>
                  </a:lnTo>
                  <a:lnTo>
                    <a:pt x="2262" y="1338"/>
                  </a:lnTo>
                  <a:lnTo>
                    <a:pt x="2290" y="1172"/>
                  </a:lnTo>
                  <a:lnTo>
                    <a:pt x="2276" y="1034"/>
                  </a:lnTo>
                  <a:lnTo>
                    <a:pt x="2262" y="910"/>
                  </a:lnTo>
                  <a:lnTo>
                    <a:pt x="2193" y="648"/>
                  </a:lnTo>
                  <a:lnTo>
                    <a:pt x="2179" y="648"/>
                  </a:lnTo>
                  <a:lnTo>
                    <a:pt x="2152" y="690"/>
                  </a:lnTo>
                  <a:lnTo>
                    <a:pt x="2069" y="828"/>
                  </a:lnTo>
                  <a:lnTo>
                    <a:pt x="2014" y="897"/>
                  </a:lnTo>
                  <a:lnTo>
                    <a:pt x="1945" y="966"/>
                  </a:lnTo>
                  <a:lnTo>
                    <a:pt x="1876" y="1021"/>
                  </a:lnTo>
                  <a:lnTo>
                    <a:pt x="1848" y="1034"/>
                  </a:lnTo>
                  <a:lnTo>
                    <a:pt x="1710" y="1034"/>
                  </a:lnTo>
                  <a:lnTo>
                    <a:pt x="1600" y="1007"/>
                  </a:lnTo>
                  <a:lnTo>
                    <a:pt x="1503" y="966"/>
                  </a:lnTo>
                  <a:lnTo>
                    <a:pt x="1462" y="938"/>
                  </a:lnTo>
                  <a:lnTo>
                    <a:pt x="1421" y="897"/>
                  </a:lnTo>
                  <a:lnTo>
                    <a:pt x="1517" y="897"/>
                  </a:lnTo>
                  <a:lnTo>
                    <a:pt x="1586" y="855"/>
                  </a:lnTo>
                  <a:lnTo>
                    <a:pt x="1655" y="786"/>
                  </a:lnTo>
                  <a:lnTo>
                    <a:pt x="1710" y="704"/>
                  </a:lnTo>
                  <a:lnTo>
                    <a:pt x="1793" y="538"/>
                  </a:lnTo>
                  <a:lnTo>
                    <a:pt x="1848" y="414"/>
                  </a:lnTo>
                  <a:lnTo>
                    <a:pt x="1848" y="386"/>
                  </a:lnTo>
                  <a:lnTo>
                    <a:pt x="1834" y="373"/>
                  </a:lnTo>
                  <a:lnTo>
                    <a:pt x="1821" y="359"/>
                  </a:lnTo>
                  <a:lnTo>
                    <a:pt x="1779" y="373"/>
                  </a:lnTo>
                  <a:lnTo>
                    <a:pt x="1697" y="428"/>
                  </a:lnTo>
                  <a:lnTo>
                    <a:pt x="1614" y="483"/>
                  </a:lnTo>
                  <a:lnTo>
                    <a:pt x="1600" y="469"/>
                  </a:lnTo>
                  <a:lnTo>
                    <a:pt x="1462" y="386"/>
                  </a:lnTo>
                  <a:lnTo>
                    <a:pt x="1393" y="345"/>
                  </a:lnTo>
                  <a:lnTo>
                    <a:pt x="1310" y="317"/>
                  </a:lnTo>
                  <a:lnTo>
                    <a:pt x="1324" y="207"/>
                  </a:lnTo>
                  <a:lnTo>
                    <a:pt x="1297" y="124"/>
                  </a:lnTo>
                  <a:lnTo>
                    <a:pt x="1283" y="97"/>
                  </a:lnTo>
                  <a:lnTo>
                    <a:pt x="1269" y="83"/>
                  </a:lnTo>
                  <a:lnTo>
                    <a:pt x="1241" y="97"/>
                  </a:lnTo>
                  <a:lnTo>
                    <a:pt x="1228" y="110"/>
                  </a:lnTo>
                  <a:lnTo>
                    <a:pt x="1186" y="207"/>
                  </a:lnTo>
                  <a:lnTo>
                    <a:pt x="1131" y="317"/>
                  </a:lnTo>
                  <a:lnTo>
                    <a:pt x="1076" y="414"/>
                  </a:lnTo>
                  <a:lnTo>
                    <a:pt x="1062" y="510"/>
                  </a:lnTo>
                  <a:lnTo>
                    <a:pt x="1062" y="579"/>
                  </a:lnTo>
                  <a:lnTo>
                    <a:pt x="1062" y="635"/>
                  </a:lnTo>
                  <a:lnTo>
                    <a:pt x="1090" y="704"/>
                  </a:lnTo>
                  <a:lnTo>
                    <a:pt x="1117" y="759"/>
                  </a:lnTo>
                  <a:lnTo>
                    <a:pt x="1062" y="745"/>
                  </a:lnTo>
                  <a:lnTo>
                    <a:pt x="1007" y="731"/>
                  </a:lnTo>
                  <a:lnTo>
                    <a:pt x="910" y="690"/>
                  </a:lnTo>
                  <a:lnTo>
                    <a:pt x="828" y="621"/>
                  </a:lnTo>
                  <a:lnTo>
                    <a:pt x="759" y="552"/>
                  </a:lnTo>
                  <a:lnTo>
                    <a:pt x="745" y="524"/>
                  </a:lnTo>
                  <a:lnTo>
                    <a:pt x="731" y="483"/>
                  </a:lnTo>
                  <a:lnTo>
                    <a:pt x="717" y="400"/>
                  </a:lnTo>
                  <a:lnTo>
                    <a:pt x="731" y="304"/>
                  </a:lnTo>
                  <a:lnTo>
                    <a:pt x="759" y="221"/>
                  </a:lnTo>
                  <a:lnTo>
                    <a:pt x="800" y="69"/>
                  </a:lnTo>
                  <a:lnTo>
                    <a:pt x="814" y="14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2" name="Shape 502"/>
          <p:cNvGrpSpPr/>
          <p:nvPr/>
        </p:nvGrpSpPr>
        <p:grpSpPr>
          <a:xfrm rot="-665517">
            <a:off x="7928660" y="323692"/>
            <a:ext cx="945115" cy="1443409"/>
            <a:chOff x="2114725" y="2426875"/>
            <a:chExt cx="236875" cy="271350"/>
          </a:xfrm>
        </p:grpSpPr>
        <p:sp>
          <p:nvSpPr>
            <p:cNvPr id="503" name="Shape 503"/>
            <p:cNvSpPr/>
            <p:nvPr/>
          </p:nvSpPr>
          <p:spPr>
            <a:xfrm>
              <a:off x="2114725" y="2482375"/>
              <a:ext cx="188625" cy="125875"/>
            </a:xfrm>
            <a:custGeom>
              <a:avLst/>
              <a:gdLst/>
              <a:ahLst/>
              <a:cxnLst/>
              <a:rect l="0" t="0" r="0" b="0"/>
              <a:pathLst>
                <a:path w="7545" h="5035" extrusionOk="0">
                  <a:moveTo>
                    <a:pt x="3200" y="1352"/>
                  </a:moveTo>
                  <a:lnTo>
                    <a:pt x="3269" y="1366"/>
                  </a:lnTo>
                  <a:lnTo>
                    <a:pt x="3324" y="1393"/>
                  </a:lnTo>
                  <a:lnTo>
                    <a:pt x="3407" y="1448"/>
                  </a:lnTo>
                  <a:lnTo>
                    <a:pt x="3462" y="1517"/>
                  </a:lnTo>
                  <a:lnTo>
                    <a:pt x="3503" y="1586"/>
                  </a:lnTo>
                  <a:lnTo>
                    <a:pt x="3517" y="1655"/>
                  </a:lnTo>
                  <a:lnTo>
                    <a:pt x="3531" y="1724"/>
                  </a:lnTo>
                  <a:lnTo>
                    <a:pt x="3448" y="1724"/>
                  </a:lnTo>
                  <a:lnTo>
                    <a:pt x="3379" y="1711"/>
                  </a:lnTo>
                  <a:lnTo>
                    <a:pt x="3310" y="1697"/>
                  </a:lnTo>
                  <a:lnTo>
                    <a:pt x="3255" y="1669"/>
                  </a:lnTo>
                  <a:lnTo>
                    <a:pt x="3172" y="1614"/>
                  </a:lnTo>
                  <a:lnTo>
                    <a:pt x="3104" y="1545"/>
                  </a:lnTo>
                  <a:lnTo>
                    <a:pt x="3076" y="1476"/>
                  </a:lnTo>
                  <a:lnTo>
                    <a:pt x="3062" y="1407"/>
                  </a:lnTo>
                  <a:lnTo>
                    <a:pt x="3048" y="1352"/>
                  </a:lnTo>
                  <a:close/>
                  <a:moveTo>
                    <a:pt x="4565" y="1352"/>
                  </a:moveTo>
                  <a:lnTo>
                    <a:pt x="4552" y="1407"/>
                  </a:lnTo>
                  <a:lnTo>
                    <a:pt x="4538" y="1476"/>
                  </a:lnTo>
                  <a:lnTo>
                    <a:pt x="4496" y="1545"/>
                  </a:lnTo>
                  <a:lnTo>
                    <a:pt x="4441" y="1614"/>
                  </a:lnTo>
                  <a:lnTo>
                    <a:pt x="4359" y="1669"/>
                  </a:lnTo>
                  <a:lnTo>
                    <a:pt x="4303" y="1697"/>
                  </a:lnTo>
                  <a:lnTo>
                    <a:pt x="4234" y="1711"/>
                  </a:lnTo>
                  <a:lnTo>
                    <a:pt x="4165" y="1724"/>
                  </a:lnTo>
                  <a:lnTo>
                    <a:pt x="4083" y="1724"/>
                  </a:lnTo>
                  <a:lnTo>
                    <a:pt x="4096" y="1655"/>
                  </a:lnTo>
                  <a:lnTo>
                    <a:pt x="4110" y="1586"/>
                  </a:lnTo>
                  <a:lnTo>
                    <a:pt x="4152" y="1517"/>
                  </a:lnTo>
                  <a:lnTo>
                    <a:pt x="4207" y="1448"/>
                  </a:lnTo>
                  <a:lnTo>
                    <a:pt x="4290" y="1393"/>
                  </a:lnTo>
                  <a:lnTo>
                    <a:pt x="4345" y="1366"/>
                  </a:lnTo>
                  <a:lnTo>
                    <a:pt x="4414" y="1352"/>
                  </a:lnTo>
                  <a:close/>
                  <a:moveTo>
                    <a:pt x="2745" y="0"/>
                  </a:moveTo>
                  <a:lnTo>
                    <a:pt x="2717" y="14"/>
                  </a:lnTo>
                  <a:lnTo>
                    <a:pt x="2690" y="42"/>
                  </a:lnTo>
                  <a:lnTo>
                    <a:pt x="2676" y="69"/>
                  </a:lnTo>
                  <a:lnTo>
                    <a:pt x="2662" y="111"/>
                  </a:lnTo>
                  <a:lnTo>
                    <a:pt x="2676" y="276"/>
                  </a:lnTo>
                  <a:lnTo>
                    <a:pt x="2662" y="456"/>
                  </a:lnTo>
                  <a:lnTo>
                    <a:pt x="2648" y="855"/>
                  </a:lnTo>
                  <a:lnTo>
                    <a:pt x="2635" y="1062"/>
                  </a:lnTo>
                  <a:lnTo>
                    <a:pt x="2648" y="1242"/>
                  </a:lnTo>
                  <a:lnTo>
                    <a:pt x="2662" y="1407"/>
                  </a:lnTo>
                  <a:lnTo>
                    <a:pt x="2704" y="1559"/>
                  </a:lnTo>
                  <a:lnTo>
                    <a:pt x="2786" y="1738"/>
                  </a:lnTo>
                  <a:lnTo>
                    <a:pt x="2897" y="1917"/>
                  </a:lnTo>
                  <a:lnTo>
                    <a:pt x="3048" y="2069"/>
                  </a:lnTo>
                  <a:lnTo>
                    <a:pt x="3131" y="2138"/>
                  </a:lnTo>
                  <a:lnTo>
                    <a:pt x="3214" y="2207"/>
                  </a:lnTo>
                  <a:lnTo>
                    <a:pt x="3048" y="2262"/>
                  </a:lnTo>
                  <a:lnTo>
                    <a:pt x="2883" y="2290"/>
                  </a:lnTo>
                  <a:lnTo>
                    <a:pt x="2704" y="2304"/>
                  </a:lnTo>
                  <a:lnTo>
                    <a:pt x="2524" y="2290"/>
                  </a:lnTo>
                  <a:lnTo>
                    <a:pt x="2345" y="2262"/>
                  </a:lnTo>
                  <a:lnTo>
                    <a:pt x="2180" y="2207"/>
                  </a:lnTo>
                  <a:lnTo>
                    <a:pt x="2014" y="2152"/>
                  </a:lnTo>
                  <a:lnTo>
                    <a:pt x="1876" y="2097"/>
                  </a:lnTo>
                  <a:lnTo>
                    <a:pt x="1780" y="2028"/>
                  </a:lnTo>
                  <a:lnTo>
                    <a:pt x="1683" y="1931"/>
                  </a:lnTo>
                  <a:lnTo>
                    <a:pt x="1614" y="1821"/>
                  </a:lnTo>
                  <a:lnTo>
                    <a:pt x="1545" y="1683"/>
                  </a:lnTo>
                  <a:lnTo>
                    <a:pt x="1504" y="1545"/>
                  </a:lnTo>
                  <a:lnTo>
                    <a:pt x="1449" y="1393"/>
                  </a:lnTo>
                  <a:lnTo>
                    <a:pt x="1393" y="1090"/>
                  </a:lnTo>
                  <a:lnTo>
                    <a:pt x="1352" y="800"/>
                  </a:lnTo>
                  <a:lnTo>
                    <a:pt x="1324" y="566"/>
                  </a:lnTo>
                  <a:lnTo>
                    <a:pt x="1297" y="428"/>
                  </a:lnTo>
                  <a:lnTo>
                    <a:pt x="1283" y="387"/>
                  </a:lnTo>
                  <a:lnTo>
                    <a:pt x="1269" y="387"/>
                  </a:lnTo>
                  <a:lnTo>
                    <a:pt x="993" y="718"/>
                  </a:lnTo>
                  <a:lnTo>
                    <a:pt x="718" y="1062"/>
                  </a:lnTo>
                  <a:lnTo>
                    <a:pt x="594" y="1242"/>
                  </a:lnTo>
                  <a:lnTo>
                    <a:pt x="469" y="1421"/>
                  </a:lnTo>
                  <a:lnTo>
                    <a:pt x="373" y="1614"/>
                  </a:lnTo>
                  <a:lnTo>
                    <a:pt x="276" y="1807"/>
                  </a:lnTo>
                  <a:lnTo>
                    <a:pt x="180" y="2083"/>
                  </a:lnTo>
                  <a:lnTo>
                    <a:pt x="111" y="2359"/>
                  </a:lnTo>
                  <a:lnTo>
                    <a:pt x="56" y="2648"/>
                  </a:lnTo>
                  <a:lnTo>
                    <a:pt x="28" y="2924"/>
                  </a:lnTo>
                  <a:lnTo>
                    <a:pt x="1" y="3214"/>
                  </a:lnTo>
                  <a:lnTo>
                    <a:pt x="1" y="3490"/>
                  </a:lnTo>
                  <a:lnTo>
                    <a:pt x="14" y="3779"/>
                  </a:lnTo>
                  <a:lnTo>
                    <a:pt x="28" y="4069"/>
                  </a:lnTo>
                  <a:lnTo>
                    <a:pt x="28" y="4083"/>
                  </a:lnTo>
                  <a:lnTo>
                    <a:pt x="56" y="4069"/>
                  </a:lnTo>
                  <a:lnTo>
                    <a:pt x="97" y="4027"/>
                  </a:lnTo>
                  <a:lnTo>
                    <a:pt x="304" y="3821"/>
                  </a:lnTo>
                  <a:lnTo>
                    <a:pt x="428" y="3710"/>
                  </a:lnTo>
                  <a:lnTo>
                    <a:pt x="580" y="3600"/>
                  </a:lnTo>
                  <a:lnTo>
                    <a:pt x="649" y="3558"/>
                  </a:lnTo>
                  <a:lnTo>
                    <a:pt x="731" y="3531"/>
                  </a:lnTo>
                  <a:lnTo>
                    <a:pt x="814" y="3503"/>
                  </a:lnTo>
                  <a:lnTo>
                    <a:pt x="897" y="3490"/>
                  </a:lnTo>
                  <a:lnTo>
                    <a:pt x="911" y="3572"/>
                  </a:lnTo>
                  <a:lnTo>
                    <a:pt x="938" y="3655"/>
                  </a:lnTo>
                  <a:lnTo>
                    <a:pt x="993" y="3821"/>
                  </a:lnTo>
                  <a:lnTo>
                    <a:pt x="1076" y="3986"/>
                  </a:lnTo>
                  <a:lnTo>
                    <a:pt x="1187" y="4124"/>
                  </a:lnTo>
                  <a:lnTo>
                    <a:pt x="1311" y="4262"/>
                  </a:lnTo>
                  <a:lnTo>
                    <a:pt x="1449" y="4400"/>
                  </a:lnTo>
                  <a:lnTo>
                    <a:pt x="1711" y="4620"/>
                  </a:lnTo>
                  <a:lnTo>
                    <a:pt x="1724" y="4620"/>
                  </a:lnTo>
                  <a:lnTo>
                    <a:pt x="1738" y="4607"/>
                  </a:lnTo>
                  <a:lnTo>
                    <a:pt x="1766" y="4538"/>
                  </a:lnTo>
                  <a:lnTo>
                    <a:pt x="1821" y="4276"/>
                  </a:lnTo>
                  <a:lnTo>
                    <a:pt x="1862" y="4110"/>
                  </a:lnTo>
                  <a:lnTo>
                    <a:pt x="1917" y="3958"/>
                  </a:lnTo>
                  <a:lnTo>
                    <a:pt x="1959" y="3876"/>
                  </a:lnTo>
                  <a:lnTo>
                    <a:pt x="2000" y="3807"/>
                  </a:lnTo>
                  <a:lnTo>
                    <a:pt x="2055" y="3738"/>
                  </a:lnTo>
                  <a:lnTo>
                    <a:pt x="2111" y="3683"/>
                  </a:lnTo>
                  <a:lnTo>
                    <a:pt x="2166" y="3807"/>
                  </a:lnTo>
                  <a:lnTo>
                    <a:pt x="2235" y="3945"/>
                  </a:lnTo>
                  <a:lnTo>
                    <a:pt x="2317" y="4055"/>
                  </a:lnTo>
                  <a:lnTo>
                    <a:pt x="2400" y="4165"/>
                  </a:lnTo>
                  <a:lnTo>
                    <a:pt x="2497" y="4276"/>
                  </a:lnTo>
                  <a:lnTo>
                    <a:pt x="2607" y="4372"/>
                  </a:lnTo>
                  <a:lnTo>
                    <a:pt x="2704" y="4469"/>
                  </a:lnTo>
                  <a:lnTo>
                    <a:pt x="2814" y="4538"/>
                  </a:lnTo>
                  <a:lnTo>
                    <a:pt x="2828" y="4551"/>
                  </a:lnTo>
                  <a:lnTo>
                    <a:pt x="2841" y="4538"/>
                  </a:lnTo>
                  <a:lnTo>
                    <a:pt x="2869" y="4496"/>
                  </a:lnTo>
                  <a:lnTo>
                    <a:pt x="2952" y="4358"/>
                  </a:lnTo>
                  <a:lnTo>
                    <a:pt x="2993" y="4276"/>
                  </a:lnTo>
                  <a:lnTo>
                    <a:pt x="3062" y="4193"/>
                  </a:lnTo>
                  <a:lnTo>
                    <a:pt x="3131" y="4124"/>
                  </a:lnTo>
                  <a:lnTo>
                    <a:pt x="3172" y="4096"/>
                  </a:lnTo>
                  <a:lnTo>
                    <a:pt x="3214" y="4083"/>
                  </a:lnTo>
                  <a:lnTo>
                    <a:pt x="3228" y="4331"/>
                  </a:lnTo>
                  <a:lnTo>
                    <a:pt x="3255" y="4455"/>
                  </a:lnTo>
                  <a:lnTo>
                    <a:pt x="3283" y="4565"/>
                  </a:lnTo>
                  <a:lnTo>
                    <a:pt x="3255" y="4648"/>
                  </a:lnTo>
                  <a:lnTo>
                    <a:pt x="3241" y="4731"/>
                  </a:lnTo>
                  <a:lnTo>
                    <a:pt x="3241" y="4813"/>
                  </a:lnTo>
                  <a:lnTo>
                    <a:pt x="3269" y="4896"/>
                  </a:lnTo>
                  <a:lnTo>
                    <a:pt x="3297" y="4924"/>
                  </a:lnTo>
                  <a:lnTo>
                    <a:pt x="3338" y="4924"/>
                  </a:lnTo>
                  <a:lnTo>
                    <a:pt x="3393" y="4869"/>
                  </a:lnTo>
                  <a:lnTo>
                    <a:pt x="3435" y="4800"/>
                  </a:lnTo>
                  <a:lnTo>
                    <a:pt x="3503" y="4855"/>
                  </a:lnTo>
                  <a:lnTo>
                    <a:pt x="3600" y="4882"/>
                  </a:lnTo>
                  <a:lnTo>
                    <a:pt x="3724" y="4910"/>
                  </a:lnTo>
                  <a:lnTo>
                    <a:pt x="3862" y="4910"/>
                  </a:lnTo>
                  <a:lnTo>
                    <a:pt x="3972" y="4896"/>
                  </a:lnTo>
                  <a:lnTo>
                    <a:pt x="4096" y="4841"/>
                  </a:lnTo>
                  <a:lnTo>
                    <a:pt x="4152" y="4910"/>
                  </a:lnTo>
                  <a:lnTo>
                    <a:pt x="4262" y="5020"/>
                  </a:lnTo>
                  <a:lnTo>
                    <a:pt x="4290" y="5034"/>
                  </a:lnTo>
                  <a:lnTo>
                    <a:pt x="4317" y="5034"/>
                  </a:lnTo>
                  <a:lnTo>
                    <a:pt x="4345" y="5007"/>
                  </a:lnTo>
                  <a:lnTo>
                    <a:pt x="4359" y="4979"/>
                  </a:lnTo>
                  <a:lnTo>
                    <a:pt x="4359" y="4800"/>
                  </a:lnTo>
                  <a:lnTo>
                    <a:pt x="4359" y="4717"/>
                  </a:lnTo>
                  <a:lnTo>
                    <a:pt x="4331" y="4620"/>
                  </a:lnTo>
                  <a:lnTo>
                    <a:pt x="4359" y="4579"/>
                  </a:lnTo>
                  <a:lnTo>
                    <a:pt x="4386" y="4524"/>
                  </a:lnTo>
                  <a:lnTo>
                    <a:pt x="4414" y="4372"/>
                  </a:lnTo>
                  <a:lnTo>
                    <a:pt x="4469" y="4096"/>
                  </a:lnTo>
                  <a:lnTo>
                    <a:pt x="4510" y="4110"/>
                  </a:lnTo>
                  <a:lnTo>
                    <a:pt x="4552" y="4138"/>
                  </a:lnTo>
                  <a:lnTo>
                    <a:pt x="4593" y="4207"/>
                  </a:lnTo>
                  <a:lnTo>
                    <a:pt x="4634" y="4276"/>
                  </a:lnTo>
                  <a:lnTo>
                    <a:pt x="4662" y="4358"/>
                  </a:lnTo>
                  <a:lnTo>
                    <a:pt x="4689" y="4496"/>
                  </a:lnTo>
                  <a:lnTo>
                    <a:pt x="4703" y="4538"/>
                  </a:lnTo>
                  <a:lnTo>
                    <a:pt x="4717" y="4551"/>
                  </a:lnTo>
                  <a:lnTo>
                    <a:pt x="4731" y="4538"/>
                  </a:lnTo>
                  <a:lnTo>
                    <a:pt x="4841" y="4469"/>
                  </a:lnTo>
                  <a:lnTo>
                    <a:pt x="4952" y="4372"/>
                  </a:lnTo>
                  <a:lnTo>
                    <a:pt x="5048" y="4276"/>
                  </a:lnTo>
                  <a:lnTo>
                    <a:pt x="5145" y="4165"/>
                  </a:lnTo>
                  <a:lnTo>
                    <a:pt x="5227" y="4055"/>
                  </a:lnTo>
                  <a:lnTo>
                    <a:pt x="5310" y="3945"/>
                  </a:lnTo>
                  <a:lnTo>
                    <a:pt x="5379" y="3807"/>
                  </a:lnTo>
                  <a:lnTo>
                    <a:pt x="5434" y="3683"/>
                  </a:lnTo>
                  <a:lnTo>
                    <a:pt x="5489" y="3724"/>
                  </a:lnTo>
                  <a:lnTo>
                    <a:pt x="5558" y="3779"/>
                  </a:lnTo>
                  <a:lnTo>
                    <a:pt x="5600" y="3834"/>
                  </a:lnTo>
                  <a:lnTo>
                    <a:pt x="5641" y="3903"/>
                  </a:lnTo>
                  <a:lnTo>
                    <a:pt x="5696" y="4069"/>
                  </a:lnTo>
                  <a:lnTo>
                    <a:pt x="5738" y="4234"/>
                  </a:lnTo>
                  <a:lnTo>
                    <a:pt x="5793" y="4524"/>
                  </a:lnTo>
                  <a:lnTo>
                    <a:pt x="5807" y="4607"/>
                  </a:lnTo>
                  <a:lnTo>
                    <a:pt x="5820" y="4620"/>
                  </a:lnTo>
                  <a:lnTo>
                    <a:pt x="5834" y="4620"/>
                  </a:lnTo>
                  <a:lnTo>
                    <a:pt x="6096" y="4400"/>
                  </a:lnTo>
                  <a:lnTo>
                    <a:pt x="6234" y="4262"/>
                  </a:lnTo>
                  <a:lnTo>
                    <a:pt x="6358" y="4124"/>
                  </a:lnTo>
                  <a:lnTo>
                    <a:pt x="6469" y="3986"/>
                  </a:lnTo>
                  <a:lnTo>
                    <a:pt x="6551" y="3821"/>
                  </a:lnTo>
                  <a:lnTo>
                    <a:pt x="6620" y="3655"/>
                  </a:lnTo>
                  <a:lnTo>
                    <a:pt x="6634" y="3572"/>
                  </a:lnTo>
                  <a:lnTo>
                    <a:pt x="6648" y="3490"/>
                  </a:lnTo>
                  <a:lnTo>
                    <a:pt x="6731" y="3503"/>
                  </a:lnTo>
                  <a:lnTo>
                    <a:pt x="6800" y="3531"/>
                  </a:lnTo>
                  <a:lnTo>
                    <a:pt x="6882" y="3572"/>
                  </a:lnTo>
                  <a:lnTo>
                    <a:pt x="6965" y="3614"/>
                  </a:lnTo>
                  <a:lnTo>
                    <a:pt x="7103" y="3710"/>
                  </a:lnTo>
                  <a:lnTo>
                    <a:pt x="7241" y="3834"/>
                  </a:lnTo>
                  <a:lnTo>
                    <a:pt x="7434" y="4027"/>
                  </a:lnTo>
                  <a:lnTo>
                    <a:pt x="7503" y="4069"/>
                  </a:lnTo>
                  <a:lnTo>
                    <a:pt x="7517" y="4083"/>
                  </a:lnTo>
                  <a:lnTo>
                    <a:pt x="7517" y="4069"/>
                  </a:lnTo>
                  <a:lnTo>
                    <a:pt x="7544" y="3779"/>
                  </a:lnTo>
                  <a:lnTo>
                    <a:pt x="7544" y="3490"/>
                  </a:lnTo>
                  <a:lnTo>
                    <a:pt x="7544" y="3214"/>
                  </a:lnTo>
                  <a:lnTo>
                    <a:pt x="7530" y="2924"/>
                  </a:lnTo>
                  <a:lnTo>
                    <a:pt x="7489" y="2648"/>
                  </a:lnTo>
                  <a:lnTo>
                    <a:pt x="7434" y="2359"/>
                  </a:lnTo>
                  <a:lnTo>
                    <a:pt x="7365" y="2083"/>
                  </a:lnTo>
                  <a:lnTo>
                    <a:pt x="7268" y="1807"/>
                  </a:lnTo>
                  <a:lnTo>
                    <a:pt x="7172" y="1614"/>
                  </a:lnTo>
                  <a:lnTo>
                    <a:pt x="7075" y="1421"/>
                  </a:lnTo>
                  <a:lnTo>
                    <a:pt x="6951" y="1242"/>
                  </a:lnTo>
                  <a:lnTo>
                    <a:pt x="6827" y="1062"/>
                  </a:lnTo>
                  <a:lnTo>
                    <a:pt x="6551" y="718"/>
                  </a:lnTo>
                  <a:lnTo>
                    <a:pt x="6275" y="387"/>
                  </a:lnTo>
                  <a:lnTo>
                    <a:pt x="6262" y="387"/>
                  </a:lnTo>
                  <a:lnTo>
                    <a:pt x="6248" y="428"/>
                  </a:lnTo>
                  <a:lnTo>
                    <a:pt x="6220" y="566"/>
                  </a:lnTo>
                  <a:lnTo>
                    <a:pt x="6193" y="800"/>
                  </a:lnTo>
                  <a:lnTo>
                    <a:pt x="6151" y="1090"/>
                  </a:lnTo>
                  <a:lnTo>
                    <a:pt x="6096" y="1393"/>
                  </a:lnTo>
                  <a:lnTo>
                    <a:pt x="6055" y="1545"/>
                  </a:lnTo>
                  <a:lnTo>
                    <a:pt x="6000" y="1683"/>
                  </a:lnTo>
                  <a:lnTo>
                    <a:pt x="5931" y="1821"/>
                  </a:lnTo>
                  <a:lnTo>
                    <a:pt x="5862" y="1931"/>
                  </a:lnTo>
                  <a:lnTo>
                    <a:pt x="5779" y="2028"/>
                  </a:lnTo>
                  <a:lnTo>
                    <a:pt x="5669" y="2097"/>
                  </a:lnTo>
                  <a:lnTo>
                    <a:pt x="5531" y="2152"/>
                  </a:lnTo>
                  <a:lnTo>
                    <a:pt x="5365" y="2207"/>
                  </a:lnTo>
                  <a:lnTo>
                    <a:pt x="5200" y="2262"/>
                  </a:lnTo>
                  <a:lnTo>
                    <a:pt x="5020" y="2290"/>
                  </a:lnTo>
                  <a:lnTo>
                    <a:pt x="4841" y="2304"/>
                  </a:lnTo>
                  <a:lnTo>
                    <a:pt x="4662" y="2290"/>
                  </a:lnTo>
                  <a:lnTo>
                    <a:pt x="4496" y="2262"/>
                  </a:lnTo>
                  <a:lnTo>
                    <a:pt x="4331" y="2207"/>
                  </a:lnTo>
                  <a:lnTo>
                    <a:pt x="4372" y="2179"/>
                  </a:lnTo>
                  <a:lnTo>
                    <a:pt x="4496" y="2124"/>
                  </a:lnTo>
                  <a:lnTo>
                    <a:pt x="4593" y="2041"/>
                  </a:lnTo>
                  <a:lnTo>
                    <a:pt x="4689" y="1945"/>
                  </a:lnTo>
                  <a:lnTo>
                    <a:pt x="4758" y="1821"/>
                  </a:lnTo>
                  <a:lnTo>
                    <a:pt x="4814" y="1697"/>
                  </a:lnTo>
                  <a:lnTo>
                    <a:pt x="4855" y="1545"/>
                  </a:lnTo>
                  <a:lnTo>
                    <a:pt x="4896" y="1393"/>
                  </a:lnTo>
                  <a:lnTo>
                    <a:pt x="4910" y="1228"/>
                  </a:lnTo>
                  <a:lnTo>
                    <a:pt x="4938" y="911"/>
                  </a:lnTo>
                  <a:lnTo>
                    <a:pt x="4924" y="607"/>
                  </a:lnTo>
                  <a:lnTo>
                    <a:pt x="4924" y="345"/>
                  </a:lnTo>
                  <a:lnTo>
                    <a:pt x="4924" y="166"/>
                  </a:lnTo>
                  <a:lnTo>
                    <a:pt x="4924" y="111"/>
                  </a:lnTo>
                  <a:lnTo>
                    <a:pt x="4896" y="83"/>
                  </a:lnTo>
                  <a:lnTo>
                    <a:pt x="4869" y="56"/>
                  </a:lnTo>
                  <a:lnTo>
                    <a:pt x="4800" y="56"/>
                  </a:lnTo>
                  <a:lnTo>
                    <a:pt x="4758" y="69"/>
                  </a:lnTo>
                  <a:lnTo>
                    <a:pt x="4717" y="97"/>
                  </a:lnTo>
                  <a:lnTo>
                    <a:pt x="4676" y="125"/>
                  </a:lnTo>
                  <a:lnTo>
                    <a:pt x="4579" y="262"/>
                  </a:lnTo>
                  <a:lnTo>
                    <a:pt x="4496" y="400"/>
                  </a:lnTo>
                  <a:lnTo>
                    <a:pt x="4345" y="704"/>
                  </a:lnTo>
                  <a:lnTo>
                    <a:pt x="4248" y="690"/>
                  </a:lnTo>
                  <a:lnTo>
                    <a:pt x="4000" y="635"/>
                  </a:lnTo>
                  <a:lnTo>
                    <a:pt x="3724" y="607"/>
                  </a:lnTo>
                  <a:lnTo>
                    <a:pt x="3462" y="607"/>
                  </a:lnTo>
                  <a:lnTo>
                    <a:pt x="3324" y="621"/>
                  </a:lnTo>
                  <a:lnTo>
                    <a:pt x="3200" y="635"/>
                  </a:lnTo>
                  <a:lnTo>
                    <a:pt x="3131" y="428"/>
                  </a:lnTo>
                  <a:lnTo>
                    <a:pt x="3062" y="304"/>
                  </a:lnTo>
                  <a:lnTo>
                    <a:pt x="2993" y="193"/>
                  </a:lnTo>
                  <a:lnTo>
                    <a:pt x="2869" y="56"/>
                  </a:lnTo>
                  <a:lnTo>
                    <a:pt x="2841" y="28"/>
                  </a:lnTo>
                  <a:lnTo>
                    <a:pt x="2814" y="14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299175" y="2426875"/>
              <a:ext cx="52425" cy="45175"/>
            </a:xfrm>
            <a:custGeom>
              <a:avLst/>
              <a:gdLst/>
              <a:ahLst/>
              <a:cxnLst/>
              <a:rect l="0" t="0" r="0" b="0"/>
              <a:pathLst>
                <a:path w="2097" h="1807" extrusionOk="0">
                  <a:moveTo>
                    <a:pt x="1242" y="0"/>
                  </a:moveTo>
                  <a:lnTo>
                    <a:pt x="1256" y="41"/>
                  </a:lnTo>
                  <a:lnTo>
                    <a:pt x="1325" y="179"/>
                  </a:lnTo>
                  <a:lnTo>
                    <a:pt x="1352" y="262"/>
                  </a:lnTo>
                  <a:lnTo>
                    <a:pt x="1366" y="345"/>
                  </a:lnTo>
                  <a:lnTo>
                    <a:pt x="1366" y="428"/>
                  </a:lnTo>
                  <a:lnTo>
                    <a:pt x="1352" y="497"/>
                  </a:lnTo>
                  <a:lnTo>
                    <a:pt x="1297" y="566"/>
                  </a:lnTo>
                  <a:lnTo>
                    <a:pt x="1228" y="634"/>
                  </a:lnTo>
                  <a:lnTo>
                    <a:pt x="1132" y="690"/>
                  </a:lnTo>
                  <a:lnTo>
                    <a:pt x="1049" y="717"/>
                  </a:lnTo>
                  <a:lnTo>
                    <a:pt x="1076" y="676"/>
                  </a:lnTo>
                  <a:lnTo>
                    <a:pt x="1090" y="648"/>
                  </a:lnTo>
                  <a:lnTo>
                    <a:pt x="1090" y="566"/>
                  </a:lnTo>
                  <a:lnTo>
                    <a:pt x="1076" y="483"/>
                  </a:lnTo>
                  <a:lnTo>
                    <a:pt x="1035" y="400"/>
                  </a:lnTo>
                  <a:lnTo>
                    <a:pt x="952" y="248"/>
                  </a:lnTo>
                  <a:lnTo>
                    <a:pt x="883" y="138"/>
                  </a:lnTo>
                  <a:lnTo>
                    <a:pt x="870" y="124"/>
                  </a:lnTo>
                  <a:lnTo>
                    <a:pt x="842" y="124"/>
                  </a:lnTo>
                  <a:lnTo>
                    <a:pt x="828" y="138"/>
                  </a:lnTo>
                  <a:lnTo>
                    <a:pt x="814" y="166"/>
                  </a:lnTo>
                  <a:lnTo>
                    <a:pt x="814" y="262"/>
                  </a:lnTo>
                  <a:lnTo>
                    <a:pt x="828" y="359"/>
                  </a:lnTo>
                  <a:lnTo>
                    <a:pt x="801" y="372"/>
                  </a:lnTo>
                  <a:lnTo>
                    <a:pt x="663" y="428"/>
                  </a:lnTo>
                  <a:lnTo>
                    <a:pt x="594" y="469"/>
                  </a:lnTo>
                  <a:lnTo>
                    <a:pt x="539" y="510"/>
                  </a:lnTo>
                  <a:lnTo>
                    <a:pt x="456" y="441"/>
                  </a:lnTo>
                  <a:lnTo>
                    <a:pt x="373" y="414"/>
                  </a:lnTo>
                  <a:lnTo>
                    <a:pt x="346" y="414"/>
                  </a:lnTo>
                  <a:lnTo>
                    <a:pt x="332" y="428"/>
                  </a:lnTo>
                  <a:lnTo>
                    <a:pt x="318" y="441"/>
                  </a:lnTo>
                  <a:lnTo>
                    <a:pt x="332" y="455"/>
                  </a:lnTo>
                  <a:lnTo>
                    <a:pt x="387" y="552"/>
                  </a:lnTo>
                  <a:lnTo>
                    <a:pt x="442" y="648"/>
                  </a:lnTo>
                  <a:lnTo>
                    <a:pt x="497" y="745"/>
                  </a:lnTo>
                  <a:lnTo>
                    <a:pt x="552" y="800"/>
                  </a:lnTo>
                  <a:lnTo>
                    <a:pt x="594" y="841"/>
                  </a:lnTo>
                  <a:lnTo>
                    <a:pt x="649" y="869"/>
                  </a:lnTo>
                  <a:lnTo>
                    <a:pt x="718" y="883"/>
                  </a:lnTo>
                  <a:lnTo>
                    <a:pt x="773" y="883"/>
                  </a:lnTo>
                  <a:lnTo>
                    <a:pt x="704" y="952"/>
                  </a:lnTo>
                  <a:lnTo>
                    <a:pt x="621" y="1007"/>
                  </a:lnTo>
                  <a:lnTo>
                    <a:pt x="525" y="1048"/>
                  </a:lnTo>
                  <a:lnTo>
                    <a:pt x="428" y="1062"/>
                  </a:lnTo>
                  <a:lnTo>
                    <a:pt x="359" y="1048"/>
                  </a:lnTo>
                  <a:lnTo>
                    <a:pt x="290" y="1007"/>
                  </a:lnTo>
                  <a:lnTo>
                    <a:pt x="221" y="952"/>
                  </a:lnTo>
                  <a:lnTo>
                    <a:pt x="166" y="883"/>
                  </a:lnTo>
                  <a:lnTo>
                    <a:pt x="70" y="772"/>
                  </a:lnTo>
                  <a:lnTo>
                    <a:pt x="42" y="745"/>
                  </a:lnTo>
                  <a:lnTo>
                    <a:pt x="28" y="731"/>
                  </a:lnTo>
                  <a:lnTo>
                    <a:pt x="1" y="979"/>
                  </a:lnTo>
                  <a:lnTo>
                    <a:pt x="1" y="1103"/>
                  </a:lnTo>
                  <a:lnTo>
                    <a:pt x="1" y="1227"/>
                  </a:lnTo>
                  <a:lnTo>
                    <a:pt x="42" y="1379"/>
                  </a:lnTo>
                  <a:lnTo>
                    <a:pt x="111" y="1531"/>
                  </a:lnTo>
                  <a:lnTo>
                    <a:pt x="180" y="1683"/>
                  </a:lnTo>
                  <a:lnTo>
                    <a:pt x="277" y="1807"/>
                  </a:lnTo>
                  <a:lnTo>
                    <a:pt x="290" y="1807"/>
                  </a:lnTo>
                  <a:lnTo>
                    <a:pt x="290" y="1793"/>
                  </a:lnTo>
                  <a:lnTo>
                    <a:pt x="304" y="1710"/>
                  </a:lnTo>
                  <a:lnTo>
                    <a:pt x="346" y="1614"/>
                  </a:lnTo>
                  <a:lnTo>
                    <a:pt x="373" y="1572"/>
                  </a:lnTo>
                  <a:lnTo>
                    <a:pt x="401" y="1545"/>
                  </a:lnTo>
                  <a:lnTo>
                    <a:pt x="442" y="1572"/>
                  </a:lnTo>
                  <a:lnTo>
                    <a:pt x="470" y="1614"/>
                  </a:lnTo>
                  <a:lnTo>
                    <a:pt x="566" y="1655"/>
                  </a:lnTo>
                  <a:lnTo>
                    <a:pt x="677" y="1683"/>
                  </a:lnTo>
                  <a:lnTo>
                    <a:pt x="773" y="1696"/>
                  </a:lnTo>
                  <a:lnTo>
                    <a:pt x="773" y="1683"/>
                  </a:lnTo>
                  <a:lnTo>
                    <a:pt x="773" y="1669"/>
                  </a:lnTo>
                  <a:lnTo>
                    <a:pt x="745" y="1600"/>
                  </a:lnTo>
                  <a:lnTo>
                    <a:pt x="718" y="1503"/>
                  </a:lnTo>
                  <a:lnTo>
                    <a:pt x="718" y="1448"/>
                  </a:lnTo>
                  <a:lnTo>
                    <a:pt x="732" y="1407"/>
                  </a:lnTo>
                  <a:lnTo>
                    <a:pt x="801" y="1448"/>
                  </a:lnTo>
                  <a:lnTo>
                    <a:pt x="870" y="1490"/>
                  </a:lnTo>
                  <a:lnTo>
                    <a:pt x="952" y="1503"/>
                  </a:lnTo>
                  <a:lnTo>
                    <a:pt x="1021" y="1517"/>
                  </a:lnTo>
                  <a:lnTo>
                    <a:pt x="1035" y="1503"/>
                  </a:lnTo>
                  <a:lnTo>
                    <a:pt x="1035" y="1490"/>
                  </a:lnTo>
                  <a:lnTo>
                    <a:pt x="1035" y="1448"/>
                  </a:lnTo>
                  <a:lnTo>
                    <a:pt x="1035" y="1393"/>
                  </a:lnTo>
                  <a:lnTo>
                    <a:pt x="1035" y="1365"/>
                  </a:lnTo>
                  <a:lnTo>
                    <a:pt x="1049" y="1338"/>
                  </a:lnTo>
                  <a:lnTo>
                    <a:pt x="1104" y="1393"/>
                  </a:lnTo>
                  <a:lnTo>
                    <a:pt x="1201" y="1462"/>
                  </a:lnTo>
                  <a:lnTo>
                    <a:pt x="1297" y="1531"/>
                  </a:lnTo>
                  <a:lnTo>
                    <a:pt x="1338" y="1545"/>
                  </a:lnTo>
                  <a:lnTo>
                    <a:pt x="1366" y="1545"/>
                  </a:lnTo>
                  <a:lnTo>
                    <a:pt x="1380" y="1517"/>
                  </a:lnTo>
                  <a:lnTo>
                    <a:pt x="1380" y="1476"/>
                  </a:lnTo>
                  <a:lnTo>
                    <a:pt x="1380" y="1352"/>
                  </a:lnTo>
                  <a:lnTo>
                    <a:pt x="1352" y="1159"/>
                  </a:lnTo>
                  <a:lnTo>
                    <a:pt x="1407" y="1159"/>
                  </a:lnTo>
                  <a:lnTo>
                    <a:pt x="1449" y="1200"/>
                  </a:lnTo>
                  <a:lnTo>
                    <a:pt x="1476" y="1227"/>
                  </a:lnTo>
                  <a:lnTo>
                    <a:pt x="1490" y="1227"/>
                  </a:lnTo>
                  <a:lnTo>
                    <a:pt x="1518" y="1159"/>
                  </a:lnTo>
                  <a:lnTo>
                    <a:pt x="1532" y="1076"/>
                  </a:lnTo>
                  <a:lnTo>
                    <a:pt x="1532" y="993"/>
                  </a:lnTo>
                  <a:lnTo>
                    <a:pt x="1532" y="910"/>
                  </a:lnTo>
                  <a:lnTo>
                    <a:pt x="1573" y="924"/>
                  </a:lnTo>
                  <a:lnTo>
                    <a:pt x="1614" y="938"/>
                  </a:lnTo>
                  <a:lnTo>
                    <a:pt x="1683" y="1007"/>
                  </a:lnTo>
                  <a:lnTo>
                    <a:pt x="1738" y="1062"/>
                  </a:lnTo>
                  <a:lnTo>
                    <a:pt x="1752" y="1076"/>
                  </a:lnTo>
                  <a:lnTo>
                    <a:pt x="1766" y="1076"/>
                  </a:lnTo>
                  <a:lnTo>
                    <a:pt x="1794" y="993"/>
                  </a:lnTo>
                  <a:lnTo>
                    <a:pt x="1821" y="883"/>
                  </a:lnTo>
                  <a:lnTo>
                    <a:pt x="1821" y="786"/>
                  </a:lnTo>
                  <a:lnTo>
                    <a:pt x="1807" y="731"/>
                  </a:lnTo>
                  <a:lnTo>
                    <a:pt x="1794" y="690"/>
                  </a:lnTo>
                  <a:lnTo>
                    <a:pt x="1835" y="676"/>
                  </a:lnTo>
                  <a:lnTo>
                    <a:pt x="1890" y="676"/>
                  </a:lnTo>
                  <a:lnTo>
                    <a:pt x="1987" y="690"/>
                  </a:lnTo>
                  <a:lnTo>
                    <a:pt x="2069" y="703"/>
                  </a:lnTo>
                  <a:lnTo>
                    <a:pt x="2097" y="703"/>
                  </a:lnTo>
                  <a:lnTo>
                    <a:pt x="2014" y="552"/>
                  </a:lnTo>
                  <a:lnTo>
                    <a:pt x="1918" y="428"/>
                  </a:lnTo>
                  <a:lnTo>
                    <a:pt x="1821" y="303"/>
                  </a:lnTo>
                  <a:lnTo>
                    <a:pt x="1697" y="193"/>
                  </a:lnTo>
                  <a:lnTo>
                    <a:pt x="1587" y="124"/>
                  </a:lnTo>
                  <a:lnTo>
                    <a:pt x="1476" y="69"/>
                  </a:lnTo>
                  <a:lnTo>
                    <a:pt x="12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141625" y="2652700"/>
              <a:ext cx="57250" cy="45525"/>
            </a:xfrm>
            <a:custGeom>
              <a:avLst/>
              <a:gdLst/>
              <a:ahLst/>
              <a:cxnLst/>
              <a:rect l="0" t="0" r="0" b="0"/>
              <a:pathLst>
                <a:path w="2290" h="1821" extrusionOk="0">
                  <a:moveTo>
                    <a:pt x="814" y="0"/>
                  </a:moveTo>
                  <a:lnTo>
                    <a:pt x="579" y="124"/>
                  </a:lnTo>
                  <a:lnTo>
                    <a:pt x="455" y="193"/>
                  </a:lnTo>
                  <a:lnTo>
                    <a:pt x="359" y="276"/>
                  </a:lnTo>
                  <a:lnTo>
                    <a:pt x="235" y="400"/>
                  </a:lnTo>
                  <a:lnTo>
                    <a:pt x="138" y="552"/>
                  </a:lnTo>
                  <a:lnTo>
                    <a:pt x="69" y="704"/>
                  </a:lnTo>
                  <a:lnTo>
                    <a:pt x="0" y="855"/>
                  </a:lnTo>
                  <a:lnTo>
                    <a:pt x="0" y="869"/>
                  </a:lnTo>
                  <a:lnTo>
                    <a:pt x="28" y="855"/>
                  </a:lnTo>
                  <a:lnTo>
                    <a:pt x="97" y="828"/>
                  </a:lnTo>
                  <a:lnTo>
                    <a:pt x="207" y="800"/>
                  </a:lnTo>
                  <a:lnTo>
                    <a:pt x="262" y="800"/>
                  </a:lnTo>
                  <a:lnTo>
                    <a:pt x="317" y="814"/>
                  </a:lnTo>
                  <a:lnTo>
                    <a:pt x="304" y="869"/>
                  </a:lnTo>
                  <a:lnTo>
                    <a:pt x="290" y="924"/>
                  </a:lnTo>
                  <a:lnTo>
                    <a:pt x="317" y="1021"/>
                  </a:lnTo>
                  <a:lnTo>
                    <a:pt x="345" y="1131"/>
                  </a:lnTo>
                  <a:lnTo>
                    <a:pt x="386" y="1228"/>
                  </a:lnTo>
                  <a:lnTo>
                    <a:pt x="400" y="1228"/>
                  </a:lnTo>
                  <a:lnTo>
                    <a:pt x="414" y="1214"/>
                  </a:lnTo>
                  <a:lnTo>
                    <a:pt x="469" y="1145"/>
                  </a:lnTo>
                  <a:lnTo>
                    <a:pt x="538" y="1076"/>
                  </a:lnTo>
                  <a:lnTo>
                    <a:pt x="579" y="1048"/>
                  </a:lnTo>
                  <a:lnTo>
                    <a:pt x="621" y="1021"/>
                  </a:lnTo>
                  <a:lnTo>
                    <a:pt x="621" y="1103"/>
                  </a:lnTo>
                  <a:lnTo>
                    <a:pt x="635" y="1200"/>
                  </a:lnTo>
                  <a:lnTo>
                    <a:pt x="662" y="1283"/>
                  </a:lnTo>
                  <a:lnTo>
                    <a:pt x="704" y="1352"/>
                  </a:lnTo>
                  <a:lnTo>
                    <a:pt x="731" y="1352"/>
                  </a:lnTo>
                  <a:lnTo>
                    <a:pt x="773" y="1310"/>
                  </a:lnTo>
                  <a:lnTo>
                    <a:pt x="814" y="1283"/>
                  </a:lnTo>
                  <a:lnTo>
                    <a:pt x="841" y="1269"/>
                  </a:lnTo>
                  <a:lnTo>
                    <a:pt x="869" y="1269"/>
                  </a:lnTo>
                  <a:lnTo>
                    <a:pt x="855" y="1352"/>
                  </a:lnTo>
                  <a:lnTo>
                    <a:pt x="855" y="1490"/>
                  </a:lnTo>
                  <a:lnTo>
                    <a:pt x="855" y="1614"/>
                  </a:lnTo>
                  <a:lnTo>
                    <a:pt x="869" y="1655"/>
                  </a:lnTo>
                  <a:lnTo>
                    <a:pt x="883" y="1669"/>
                  </a:lnTo>
                  <a:lnTo>
                    <a:pt x="910" y="1669"/>
                  </a:lnTo>
                  <a:lnTo>
                    <a:pt x="952" y="1655"/>
                  </a:lnTo>
                  <a:lnTo>
                    <a:pt x="1062" y="1572"/>
                  </a:lnTo>
                  <a:lnTo>
                    <a:pt x="1214" y="1434"/>
                  </a:lnTo>
                  <a:lnTo>
                    <a:pt x="1241" y="1462"/>
                  </a:lnTo>
                  <a:lnTo>
                    <a:pt x="1241" y="1490"/>
                  </a:lnTo>
                  <a:lnTo>
                    <a:pt x="1241" y="1531"/>
                  </a:lnTo>
                  <a:lnTo>
                    <a:pt x="1228" y="1572"/>
                  </a:lnTo>
                  <a:lnTo>
                    <a:pt x="1228" y="1586"/>
                  </a:lnTo>
                  <a:lnTo>
                    <a:pt x="1228" y="1600"/>
                  </a:lnTo>
                  <a:lnTo>
                    <a:pt x="1310" y="1572"/>
                  </a:lnTo>
                  <a:lnTo>
                    <a:pt x="1393" y="1545"/>
                  </a:lnTo>
                  <a:lnTo>
                    <a:pt x="1476" y="1503"/>
                  </a:lnTo>
                  <a:lnTo>
                    <a:pt x="1545" y="1448"/>
                  </a:lnTo>
                  <a:lnTo>
                    <a:pt x="1559" y="1490"/>
                  </a:lnTo>
                  <a:lnTo>
                    <a:pt x="1572" y="1531"/>
                  </a:lnTo>
                  <a:lnTo>
                    <a:pt x="1559" y="1641"/>
                  </a:lnTo>
                  <a:lnTo>
                    <a:pt x="1531" y="1724"/>
                  </a:lnTo>
                  <a:lnTo>
                    <a:pt x="1531" y="1752"/>
                  </a:lnTo>
                  <a:lnTo>
                    <a:pt x="1628" y="1724"/>
                  </a:lnTo>
                  <a:lnTo>
                    <a:pt x="1738" y="1683"/>
                  </a:lnTo>
                  <a:lnTo>
                    <a:pt x="1834" y="1628"/>
                  </a:lnTo>
                  <a:lnTo>
                    <a:pt x="1862" y="1600"/>
                  </a:lnTo>
                  <a:lnTo>
                    <a:pt x="1903" y="1545"/>
                  </a:lnTo>
                  <a:lnTo>
                    <a:pt x="1931" y="1586"/>
                  </a:lnTo>
                  <a:lnTo>
                    <a:pt x="1972" y="1628"/>
                  </a:lnTo>
                  <a:lnTo>
                    <a:pt x="2014" y="1724"/>
                  </a:lnTo>
                  <a:lnTo>
                    <a:pt x="2055" y="1793"/>
                  </a:lnTo>
                  <a:lnTo>
                    <a:pt x="2055" y="1821"/>
                  </a:lnTo>
                  <a:lnTo>
                    <a:pt x="2069" y="1821"/>
                  </a:lnTo>
                  <a:lnTo>
                    <a:pt x="2152" y="1669"/>
                  </a:lnTo>
                  <a:lnTo>
                    <a:pt x="2207" y="1503"/>
                  </a:lnTo>
                  <a:lnTo>
                    <a:pt x="2262" y="1338"/>
                  </a:lnTo>
                  <a:lnTo>
                    <a:pt x="2290" y="1172"/>
                  </a:lnTo>
                  <a:lnTo>
                    <a:pt x="2276" y="1034"/>
                  </a:lnTo>
                  <a:lnTo>
                    <a:pt x="2262" y="910"/>
                  </a:lnTo>
                  <a:lnTo>
                    <a:pt x="2193" y="648"/>
                  </a:lnTo>
                  <a:lnTo>
                    <a:pt x="2179" y="648"/>
                  </a:lnTo>
                  <a:lnTo>
                    <a:pt x="2152" y="690"/>
                  </a:lnTo>
                  <a:lnTo>
                    <a:pt x="2069" y="828"/>
                  </a:lnTo>
                  <a:lnTo>
                    <a:pt x="2014" y="897"/>
                  </a:lnTo>
                  <a:lnTo>
                    <a:pt x="1945" y="966"/>
                  </a:lnTo>
                  <a:lnTo>
                    <a:pt x="1876" y="1021"/>
                  </a:lnTo>
                  <a:lnTo>
                    <a:pt x="1848" y="1034"/>
                  </a:lnTo>
                  <a:lnTo>
                    <a:pt x="1710" y="1034"/>
                  </a:lnTo>
                  <a:lnTo>
                    <a:pt x="1600" y="1007"/>
                  </a:lnTo>
                  <a:lnTo>
                    <a:pt x="1503" y="966"/>
                  </a:lnTo>
                  <a:lnTo>
                    <a:pt x="1462" y="938"/>
                  </a:lnTo>
                  <a:lnTo>
                    <a:pt x="1421" y="897"/>
                  </a:lnTo>
                  <a:lnTo>
                    <a:pt x="1517" y="897"/>
                  </a:lnTo>
                  <a:lnTo>
                    <a:pt x="1586" y="855"/>
                  </a:lnTo>
                  <a:lnTo>
                    <a:pt x="1655" y="786"/>
                  </a:lnTo>
                  <a:lnTo>
                    <a:pt x="1710" y="704"/>
                  </a:lnTo>
                  <a:lnTo>
                    <a:pt x="1793" y="538"/>
                  </a:lnTo>
                  <a:lnTo>
                    <a:pt x="1848" y="414"/>
                  </a:lnTo>
                  <a:lnTo>
                    <a:pt x="1848" y="386"/>
                  </a:lnTo>
                  <a:lnTo>
                    <a:pt x="1834" y="373"/>
                  </a:lnTo>
                  <a:lnTo>
                    <a:pt x="1821" y="359"/>
                  </a:lnTo>
                  <a:lnTo>
                    <a:pt x="1779" y="373"/>
                  </a:lnTo>
                  <a:lnTo>
                    <a:pt x="1697" y="428"/>
                  </a:lnTo>
                  <a:lnTo>
                    <a:pt x="1614" y="483"/>
                  </a:lnTo>
                  <a:lnTo>
                    <a:pt x="1600" y="469"/>
                  </a:lnTo>
                  <a:lnTo>
                    <a:pt x="1462" y="386"/>
                  </a:lnTo>
                  <a:lnTo>
                    <a:pt x="1393" y="345"/>
                  </a:lnTo>
                  <a:lnTo>
                    <a:pt x="1310" y="317"/>
                  </a:lnTo>
                  <a:lnTo>
                    <a:pt x="1324" y="207"/>
                  </a:lnTo>
                  <a:lnTo>
                    <a:pt x="1297" y="124"/>
                  </a:lnTo>
                  <a:lnTo>
                    <a:pt x="1283" y="97"/>
                  </a:lnTo>
                  <a:lnTo>
                    <a:pt x="1269" y="83"/>
                  </a:lnTo>
                  <a:lnTo>
                    <a:pt x="1241" y="97"/>
                  </a:lnTo>
                  <a:lnTo>
                    <a:pt x="1228" y="110"/>
                  </a:lnTo>
                  <a:lnTo>
                    <a:pt x="1186" y="207"/>
                  </a:lnTo>
                  <a:lnTo>
                    <a:pt x="1131" y="317"/>
                  </a:lnTo>
                  <a:lnTo>
                    <a:pt x="1076" y="414"/>
                  </a:lnTo>
                  <a:lnTo>
                    <a:pt x="1062" y="510"/>
                  </a:lnTo>
                  <a:lnTo>
                    <a:pt x="1062" y="579"/>
                  </a:lnTo>
                  <a:lnTo>
                    <a:pt x="1062" y="635"/>
                  </a:lnTo>
                  <a:lnTo>
                    <a:pt x="1090" y="704"/>
                  </a:lnTo>
                  <a:lnTo>
                    <a:pt x="1117" y="759"/>
                  </a:lnTo>
                  <a:lnTo>
                    <a:pt x="1062" y="745"/>
                  </a:lnTo>
                  <a:lnTo>
                    <a:pt x="1007" y="731"/>
                  </a:lnTo>
                  <a:lnTo>
                    <a:pt x="910" y="690"/>
                  </a:lnTo>
                  <a:lnTo>
                    <a:pt x="828" y="621"/>
                  </a:lnTo>
                  <a:lnTo>
                    <a:pt x="759" y="552"/>
                  </a:lnTo>
                  <a:lnTo>
                    <a:pt x="745" y="524"/>
                  </a:lnTo>
                  <a:lnTo>
                    <a:pt x="731" y="483"/>
                  </a:lnTo>
                  <a:lnTo>
                    <a:pt x="717" y="400"/>
                  </a:lnTo>
                  <a:lnTo>
                    <a:pt x="731" y="304"/>
                  </a:lnTo>
                  <a:lnTo>
                    <a:pt x="759" y="221"/>
                  </a:lnTo>
                  <a:lnTo>
                    <a:pt x="800" y="69"/>
                  </a:lnTo>
                  <a:lnTo>
                    <a:pt x="814" y="14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witch purple">
    <p:bg>
      <p:bgPr>
        <a:solidFill>
          <a:srgbClr val="6E45B9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Shape 507"/>
          <p:cNvGrpSpPr/>
          <p:nvPr/>
        </p:nvGrpSpPr>
        <p:grpSpPr>
          <a:xfrm>
            <a:off x="374" y="4945"/>
            <a:ext cx="9143948" cy="6857843"/>
            <a:chOff x="238125" y="2361025"/>
            <a:chExt cx="1765275" cy="992950"/>
          </a:xfrm>
        </p:grpSpPr>
        <p:sp>
          <p:nvSpPr>
            <p:cNvPr id="508" name="Shape 508"/>
            <p:cNvSpPr/>
            <p:nvPr/>
          </p:nvSpPr>
          <p:spPr>
            <a:xfrm>
              <a:off x="403600" y="2361025"/>
              <a:ext cx="1104000" cy="992950"/>
            </a:xfrm>
            <a:custGeom>
              <a:avLst/>
              <a:gdLst/>
              <a:ahLst/>
              <a:cxnLst/>
              <a:rect l="0" t="0" r="0" b="0"/>
              <a:pathLst>
                <a:path w="44160" h="39718" extrusionOk="0">
                  <a:moveTo>
                    <a:pt x="1" y="0"/>
                  </a:moveTo>
                  <a:lnTo>
                    <a:pt x="39719" y="39718"/>
                  </a:lnTo>
                  <a:lnTo>
                    <a:pt x="44160" y="39718"/>
                  </a:lnTo>
                  <a:lnTo>
                    <a:pt x="4441" y="0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8125" y="2751650"/>
              <a:ext cx="602325" cy="602325"/>
            </a:xfrm>
            <a:custGeom>
              <a:avLst/>
              <a:gdLst/>
              <a:ahLst/>
              <a:cxnLst/>
              <a:rect l="0" t="0" r="0" b="0"/>
              <a:pathLst>
                <a:path w="24093" h="24093" extrusionOk="0">
                  <a:moveTo>
                    <a:pt x="0" y="0"/>
                  </a:moveTo>
                  <a:lnTo>
                    <a:pt x="0" y="4441"/>
                  </a:lnTo>
                  <a:lnTo>
                    <a:pt x="19652" y="24093"/>
                  </a:lnTo>
                  <a:lnTo>
                    <a:pt x="24093" y="240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38125" y="2361025"/>
              <a:ext cx="1047100" cy="992950"/>
            </a:xfrm>
            <a:custGeom>
              <a:avLst/>
              <a:gdLst/>
              <a:ahLst/>
              <a:cxnLst/>
              <a:rect l="0" t="0" r="0" b="0"/>
              <a:pathLst>
                <a:path w="41884" h="39718" extrusionOk="0">
                  <a:moveTo>
                    <a:pt x="0" y="0"/>
                  </a:moveTo>
                  <a:lnTo>
                    <a:pt x="0" y="2276"/>
                  </a:lnTo>
                  <a:lnTo>
                    <a:pt x="37443" y="39718"/>
                  </a:lnTo>
                  <a:lnTo>
                    <a:pt x="41883" y="39718"/>
                  </a:lnTo>
                  <a:lnTo>
                    <a:pt x="2165" y="0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38125" y="2529250"/>
              <a:ext cx="824725" cy="824725"/>
            </a:xfrm>
            <a:custGeom>
              <a:avLst/>
              <a:gdLst/>
              <a:ahLst/>
              <a:cxnLst/>
              <a:rect l="0" t="0" r="0" b="0"/>
              <a:pathLst>
                <a:path w="32989" h="32989" extrusionOk="0">
                  <a:moveTo>
                    <a:pt x="0" y="1"/>
                  </a:moveTo>
                  <a:lnTo>
                    <a:pt x="0" y="4442"/>
                  </a:lnTo>
                  <a:lnTo>
                    <a:pt x="28547" y="32989"/>
                  </a:lnTo>
                  <a:lnTo>
                    <a:pt x="32988" y="329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1959925" y="2361025"/>
              <a:ext cx="43475" cy="43450"/>
            </a:xfrm>
            <a:custGeom>
              <a:avLst/>
              <a:gdLst/>
              <a:ahLst/>
              <a:cxnLst/>
              <a:rect l="0" t="0" r="0" b="0"/>
              <a:pathLst>
                <a:path w="1739" h="1738" extrusionOk="0">
                  <a:moveTo>
                    <a:pt x="0" y="0"/>
                  </a:moveTo>
                  <a:lnTo>
                    <a:pt x="1738" y="1738"/>
                  </a:lnTo>
                  <a:lnTo>
                    <a:pt x="1738" y="0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38125" y="3196400"/>
              <a:ext cx="157575" cy="157575"/>
            </a:xfrm>
            <a:custGeom>
              <a:avLst/>
              <a:gdLst/>
              <a:ahLst/>
              <a:cxnLst/>
              <a:rect l="0" t="0" r="0" b="0"/>
              <a:pathLst>
                <a:path w="6303" h="6303" extrusionOk="0">
                  <a:moveTo>
                    <a:pt x="0" y="1"/>
                  </a:moveTo>
                  <a:lnTo>
                    <a:pt x="0" y="4441"/>
                  </a:lnTo>
                  <a:lnTo>
                    <a:pt x="1862" y="6303"/>
                  </a:lnTo>
                  <a:lnTo>
                    <a:pt x="6302" y="63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38125" y="2974025"/>
              <a:ext cx="379950" cy="379950"/>
            </a:xfrm>
            <a:custGeom>
              <a:avLst/>
              <a:gdLst/>
              <a:ahLst/>
              <a:cxnLst/>
              <a:rect l="0" t="0" r="0" b="0"/>
              <a:pathLst>
                <a:path w="15198" h="15198" extrusionOk="0">
                  <a:moveTo>
                    <a:pt x="0" y="0"/>
                  </a:moveTo>
                  <a:lnTo>
                    <a:pt x="0" y="4441"/>
                  </a:lnTo>
                  <a:lnTo>
                    <a:pt x="10757" y="15198"/>
                  </a:lnTo>
                  <a:lnTo>
                    <a:pt x="15198" y="15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625975" y="2361025"/>
              <a:ext cx="1104000" cy="992950"/>
            </a:xfrm>
            <a:custGeom>
              <a:avLst/>
              <a:gdLst/>
              <a:ahLst/>
              <a:cxnLst/>
              <a:rect l="0" t="0" r="0" b="0"/>
              <a:pathLst>
                <a:path w="44160" h="39718" extrusionOk="0">
                  <a:moveTo>
                    <a:pt x="1" y="0"/>
                  </a:moveTo>
                  <a:lnTo>
                    <a:pt x="39719" y="39718"/>
                  </a:lnTo>
                  <a:lnTo>
                    <a:pt x="44160" y="39718"/>
                  </a:lnTo>
                  <a:lnTo>
                    <a:pt x="4442" y="0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1292775" y="2361025"/>
              <a:ext cx="710625" cy="710600"/>
            </a:xfrm>
            <a:custGeom>
              <a:avLst/>
              <a:gdLst/>
              <a:ahLst/>
              <a:cxnLst/>
              <a:rect l="0" t="0" r="0" b="0"/>
              <a:pathLst>
                <a:path w="28425" h="28424" extrusionOk="0">
                  <a:moveTo>
                    <a:pt x="1" y="0"/>
                  </a:moveTo>
                  <a:lnTo>
                    <a:pt x="28424" y="28423"/>
                  </a:lnTo>
                  <a:lnTo>
                    <a:pt x="28424" y="23969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1737550" y="2361025"/>
              <a:ext cx="265850" cy="265825"/>
            </a:xfrm>
            <a:custGeom>
              <a:avLst/>
              <a:gdLst/>
              <a:ahLst/>
              <a:cxnLst/>
              <a:rect l="0" t="0" r="0" b="0"/>
              <a:pathLst>
                <a:path w="10634" h="10633" extrusionOk="0">
                  <a:moveTo>
                    <a:pt x="0" y="0"/>
                  </a:moveTo>
                  <a:lnTo>
                    <a:pt x="10633" y="10633"/>
                  </a:lnTo>
                  <a:lnTo>
                    <a:pt x="10633" y="6178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1515150" y="2361025"/>
              <a:ext cx="488250" cy="488225"/>
            </a:xfrm>
            <a:custGeom>
              <a:avLst/>
              <a:gdLst/>
              <a:ahLst/>
              <a:cxnLst/>
              <a:rect l="0" t="0" r="0" b="0"/>
              <a:pathLst>
                <a:path w="19530" h="19529" extrusionOk="0">
                  <a:moveTo>
                    <a:pt x="1" y="0"/>
                  </a:moveTo>
                  <a:lnTo>
                    <a:pt x="19529" y="19528"/>
                  </a:lnTo>
                  <a:lnTo>
                    <a:pt x="19529" y="15074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848025" y="2361025"/>
              <a:ext cx="1104325" cy="992950"/>
            </a:xfrm>
            <a:custGeom>
              <a:avLst/>
              <a:gdLst/>
              <a:ahLst/>
              <a:cxnLst/>
              <a:rect l="0" t="0" r="0" b="0"/>
              <a:pathLst>
                <a:path w="44173" h="39718" extrusionOk="0">
                  <a:moveTo>
                    <a:pt x="0" y="0"/>
                  </a:moveTo>
                  <a:lnTo>
                    <a:pt x="39718" y="39718"/>
                  </a:lnTo>
                  <a:lnTo>
                    <a:pt x="44173" y="39718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1070400" y="2361025"/>
              <a:ext cx="933000" cy="932975"/>
            </a:xfrm>
            <a:custGeom>
              <a:avLst/>
              <a:gdLst/>
              <a:ahLst/>
              <a:cxnLst/>
              <a:rect l="0" t="0" r="0" b="0"/>
              <a:pathLst>
                <a:path w="37320" h="37319" extrusionOk="0">
                  <a:moveTo>
                    <a:pt x="1" y="0"/>
                  </a:moveTo>
                  <a:lnTo>
                    <a:pt x="37319" y="37318"/>
                  </a:lnTo>
                  <a:lnTo>
                    <a:pt x="37319" y="32864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5930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1" name="Shape 521"/>
          <p:cNvSpPr/>
          <p:nvPr/>
        </p:nvSpPr>
        <p:spPr>
          <a:xfrm>
            <a:off x="8100274" y="299939"/>
            <a:ext cx="759572" cy="1124763"/>
          </a:xfrm>
          <a:custGeom>
            <a:avLst/>
            <a:gdLst/>
            <a:ahLst/>
            <a:cxnLst/>
            <a:rect l="0" t="0" r="0" b="0"/>
            <a:pathLst>
              <a:path w="7489" h="8317" extrusionOk="0">
                <a:moveTo>
                  <a:pt x="3379" y="1421"/>
                </a:moveTo>
                <a:lnTo>
                  <a:pt x="3476" y="1449"/>
                </a:lnTo>
                <a:lnTo>
                  <a:pt x="3572" y="1490"/>
                </a:lnTo>
                <a:lnTo>
                  <a:pt x="3655" y="1559"/>
                </a:lnTo>
                <a:lnTo>
                  <a:pt x="3738" y="1628"/>
                </a:lnTo>
                <a:lnTo>
                  <a:pt x="3793" y="1711"/>
                </a:lnTo>
                <a:lnTo>
                  <a:pt x="3834" y="1807"/>
                </a:lnTo>
                <a:lnTo>
                  <a:pt x="3848" y="1876"/>
                </a:lnTo>
                <a:lnTo>
                  <a:pt x="3848" y="1959"/>
                </a:lnTo>
                <a:lnTo>
                  <a:pt x="3834" y="2028"/>
                </a:lnTo>
                <a:lnTo>
                  <a:pt x="3807" y="2097"/>
                </a:lnTo>
                <a:lnTo>
                  <a:pt x="3738" y="2138"/>
                </a:lnTo>
                <a:lnTo>
                  <a:pt x="3669" y="2166"/>
                </a:lnTo>
                <a:lnTo>
                  <a:pt x="3586" y="2166"/>
                </a:lnTo>
                <a:lnTo>
                  <a:pt x="3503" y="2152"/>
                </a:lnTo>
                <a:lnTo>
                  <a:pt x="3448" y="2110"/>
                </a:lnTo>
                <a:lnTo>
                  <a:pt x="3379" y="2069"/>
                </a:lnTo>
                <a:lnTo>
                  <a:pt x="3324" y="2014"/>
                </a:lnTo>
                <a:lnTo>
                  <a:pt x="3283" y="1959"/>
                </a:lnTo>
                <a:lnTo>
                  <a:pt x="3186" y="1821"/>
                </a:lnTo>
                <a:lnTo>
                  <a:pt x="3158" y="1752"/>
                </a:lnTo>
                <a:lnTo>
                  <a:pt x="3145" y="1683"/>
                </a:lnTo>
                <a:lnTo>
                  <a:pt x="3145" y="1628"/>
                </a:lnTo>
                <a:lnTo>
                  <a:pt x="3145" y="1573"/>
                </a:lnTo>
                <a:lnTo>
                  <a:pt x="3131" y="1545"/>
                </a:lnTo>
                <a:lnTo>
                  <a:pt x="3131" y="1504"/>
                </a:lnTo>
                <a:lnTo>
                  <a:pt x="3145" y="1476"/>
                </a:lnTo>
                <a:lnTo>
                  <a:pt x="3172" y="1449"/>
                </a:lnTo>
                <a:lnTo>
                  <a:pt x="3269" y="1421"/>
                </a:lnTo>
                <a:close/>
                <a:moveTo>
                  <a:pt x="2565" y="1517"/>
                </a:moveTo>
                <a:lnTo>
                  <a:pt x="2579" y="1531"/>
                </a:lnTo>
                <a:lnTo>
                  <a:pt x="2621" y="1559"/>
                </a:lnTo>
                <a:lnTo>
                  <a:pt x="2662" y="1600"/>
                </a:lnTo>
                <a:lnTo>
                  <a:pt x="2690" y="1655"/>
                </a:lnTo>
                <a:lnTo>
                  <a:pt x="2690" y="1724"/>
                </a:lnTo>
                <a:lnTo>
                  <a:pt x="2690" y="1780"/>
                </a:lnTo>
                <a:lnTo>
                  <a:pt x="2676" y="1848"/>
                </a:lnTo>
                <a:lnTo>
                  <a:pt x="2621" y="1986"/>
                </a:lnTo>
                <a:lnTo>
                  <a:pt x="2552" y="2110"/>
                </a:lnTo>
                <a:lnTo>
                  <a:pt x="2497" y="2179"/>
                </a:lnTo>
                <a:lnTo>
                  <a:pt x="2441" y="2221"/>
                </a:lnTo>
                <a:lnTo>
                  <a:pt x="2386" y="2276"/>
                </a:lnTo>
                <a:lnTo>
                  <a:pt x="2317" y="2304"/>
                </a:lnTo>
                <a:lnTo>
                  <a:pt x="2248" y="2331"/>
                </a:lnTo>
                <a:lnTo>
                  <a:pt x="2179" y="2331"/>
                </a:lnTo>
                <a:lnTo>
                  <a:pt x="2110" y="2304"/>
                </a:lnTo>
                <a:lnTo>
                  <a:pt x="2055" y="2262"/>
                </a:lnTo>
                <a:lnTo>
                  <a:pt x="2000" y="2207"/>
                </a:lnTo>
                <a:lnTo>
                  <a:pt x="1972" y="2152"/>
                </a:lnTo>
                <a:lnTo>
                  <a:pt x="1959" y="2069"/>
                </a:lnTo>
                <a:lnTo>
                  <a:pt x="1972" y="2000"/>
                </a:lnTo>
                <a:lnTo>
                  <a:pt x="2028" y="1904"/>
                </a:lnTo>
                <a:lnTo>
                  <a:pt x="2083" y="1821"/>
                </a:lnTo>
                <a:lnTo>
                  <a:pt x="2152" y="1738"/>
                </a:lnTo>
                <a:lnTo>
                  <a:pt x="2234" y="1669"/>
                </a:lnTo>
                <a:lnTo>
                  <a:pt x="2386" y="1573"/>
                </a:lnTo>
                <a:lnTo>
                  <a:pt x="2400" y="1545"/>
                </a:lnTo>
                <a:lnTo>
                  <a:pt x="2428" y="1531"/>
                </a:lnTo>
                <a:lnTo>
                  <a:pt x="2469" y="1517"/>
                </a:lnTo>
                <a:close/>
                <a:moveTo>
                  <a:pt x="3131" y="2359"/>
                </a:moveTo>
                <a:lnTo>
                  <a:pt x="3269" y="2386"/>
                </a:lnTo>
                <a:lnTo>
                  <a:pt x="3393" y="2441"/>
                </a:lnTo>
                <a:lnTo>
                  <a:pt x="3489" y="2510"/>
                </a:lnTo>
                <a:lnTo>
                  <a:pt x="3545" y="2566"/>
                </a:lnTo>
                <a:lnTo>
                  <a:pt x="3572" y="2621"/>
                </a:lnTo>
                <a:lnTo>
                  <a:pt x="3614" y="2676"/>
                </a:lnTo>
                <a:lnTo>
                  <a:pt x="3627" y="2731"/>
                </a:lnTo>
                <a:lnTo>
                  <a:pt x="3641" y="2800"/>
                </a:lnTo>
                <a:lnTo>
                  <a:pt x="3641" y="2869"/>
                </a:lnTo>
                <a:lnTo>
                  <a:pt x="3627" y="2938"/>
                </a:lnTo>
                <a:lnTo>
                  <a:pt x="3600" y="2979"/>
                </a:lnTo>
                <a:lnTo>
                  <a:pt x="3558" y="3034"/>
                </a:lnTo>
                <a:lnTo>
                  <a:pt x="3503" y="3062"/>
                </a:lnTo>
                <a:lnTo>
                  <a:pt x="3448" y="3090"/>
                </a:lnTo>
                <a:lnTo>
                  <a:pt x="3379" y="3103"/>
                </a:lnTo>
                <a:lnTo>
                  <a:pt x="3324" y="3103"/>
                </a:lnTo>
                <a:lnTo>
                  <a:pt x="3255" y="3090"/>
                </a:lnTo>
                <a:lnTo>
                  <a:pt x="3186" y="3048"/>
                </a:lnTo>
                <a:lnTo>
                  <a:pt x="3117" y="3021"/>
                </a:lnTo>
                <a:lnTo>
                  <a:pt x="3090" y="3021"/>
                </a:lnTo>
                <a:lnTo>
                  <a:pt x="3062" y="3034"/>
                </a:lnTo>
                <a:lnTo>
                  <a:pt x="3034" y="3062"/>
                </a:lnTo>
                <a:lnTo>
                  <a:pt x="3007" y="3103"/>
                </a:lnTo>
                <a:lnTo>
                  <a:pt x="2952" y="3241"/>
                </a:lnTo>
                <a:lnTo>
                  <a:pt x="2910" y="3310"/>
                </a:lnTo>
                <a:lnTo>
                  <a:pt x="2855" y="3352"/>
                </a:lnTo>
                <a:lnTo>
                  <a:pt x="2800" y="3393"/>
                </a:lnTo>
                <a:lnTo>
                  <a:pt x="2745" y="3407"/>
                </a:lnTo>
                <a:lnTo>
                  <a:pt x="2703" y="3407"/>
                </a:lnTo>
                <a:lnTo>
                  <a:pt x="2648" y="3393"/>
                </a:lnTo>
                <a:lnTo>
                  <a:pt x="2621" y="3379"/>
                </a:lnTo>
                <a:lnTo>
                  <a:pt x="2579" y="3338"/>
                </a:lnTo>
                <a:lnTo>
                  <a:pt x="2524" y="3255"/>
                </a:lnTo>
                <a:lnTo>
                  <a:pt x="2497" y="3145"/>
                </a:lnTo>
                <a:lnTo>
                  <a:pt x="2469" y="3034"/>
                </a:lnTo>
                <a:lnTo>
                  <a:pt x="2455" y="2924"/>
                </a:lnTo>
                <a:lnTo>
                  <a:pt x="2469" y="2841"/>
                </a:lnTo>
                <a:lnTo>
                  <a:pt x="2483" y="2731"/>
                </a:lnTo>
                <a:lnTo>
                  <a:pt x="2524" y="2635"/>
                </a:lnTo>
                <a:lnTo>
                  <a:pt x="2579" y="2538"/>
                </a:lnTo>
                <a:lnTo>
                  <a:pt x="2648" y="2455"/>
                </a:lnTo>
                <a:lnTo>
                  <a:pt x="2690" y="2428"/>
                </a:lnTo>
                <a:lnTo>
                  <a:pt x="2759" y="2414"/>
                </a:lnTo>
                <a:lnTo>
                  <a:pt x="2814" y="2400"/>
                </a:lnTo>
                <a:lnTo>
                  <a:pt x="2883" y="2414"/>
                </a:lnTo>
                <a:lnTo>
                  <a:pt x="2938" y="2386"/>
                </a:lnTo>
                <a:lnTo>
                  <a:pt x="2993" y="2373"/>
                </a:lnTo>
                <a:lnTo>
                  <a:pt x="3062" y="2359"/>
                </a:lnTo>
                <a:close/>
                <a:moveTo>
                  <a:pt x="3062" y="0"/>
                </a:moveTo>
                <a:lnTo>
                  <a:pt x="2910" y="14"/>
                </a:lnTo>
                <a:lnTo>
                  <a:pt x="2759" y="42"/>
                </a:lnTo>
                <a:lnTo>
                  <a:pt x="2717" y="69"/>
                </a:lnTo>
                <a:lnTo>
                  <a:pt x="2703" y="97"/>
                </a:lnTo>
                <a:lnTo>
                  <a:pt x="2552" y="138"/>
                </a:lnTo>
                <a:lnTo>
                  <a:pt x="2428" y="207"/>
                </a:lnTo>
                <a:lnTo>
                  <a:pt x="2303" y="290"/>
                </a:lnTo>
                <a:lnTo>
                  <a:pt x="2207" y="387"/>
                </a:lnTo>
                <a:lnTo>
                  <a:pt x="2097" y="511"/>
                </a:lnTo>
                <a:lnTo>
                  <a:pt x="2000" y="621"/>
                </a:lnTo>
                <a:lnTo>
                  <a:pt x="1917" y="759"/>
                </a:lnTo>
                <a:lnTo>
                  <a:pt x="1848" y="897"/>
                </a:lnTo>
                <a:lnTo>
                  <a:pt x="1779" y="1049"/>
                </a:lnTo>
                <a:lnTo>
                  <a:pt x="1710" y="1214"/>
                </a:lnTo>
                <a:lnTo>
                  <a:pt x="1614" y="1545"/>
                </a:lnTo>
                <a:lnTo>
                  <a:pt x="1531" y="1904"/>
                </a:lnTo>
                <a:lnTo>
                  <a:pt x="1476" y="2262"/>
                </a:lnTo>
                <a:lnTo>
                  <a:pt x="1476" y="2359"/>
                </a:lnTo>
                <a:lnTo>
                  <a:pt x="1462" y="2441"/>
                </a:lnTo>
                <a:lnTo>
                  <a:pt x="1435" y="2497"/>
                </a:lnTo>
                <a:lnTo>
                  <a:pt x="1407" y="2538"/>
                </a:lnTo>
                <a:lnTo>
                  <a:pt x="1379" y="2566"/>
                </a:lnTo>
                <a:lnTo>
                  <a:pt x="1324" y="2579"/>
                </a:lnTo>
                <a:lnTo>
                  <a:pt x="1283" y="2579"/>
                </a:lnTo>
                <a:lnTo>
                  <a:pt x="1228" y="2566"/>
                </a:lnTo>
                <a:lnTo>
                  <a:pt x="1117" y="2524"/>
                </a:lnTo>
                <a:lnTo>
                  <a:pt x="993" y="2455"/>
                </a:lnTo>
                <a:lnTo>
                  <a:pt x="883" y="2400"/>
                </a:lnTo>
                <a:lnTo>
                  <a:pt x="773" y="2345"/>
                </a:lnTo>
                <a:lnTo>
                  <a:pt x="538" y="2248"/>
                </a:lnTo>
                <a:lnTo>
                  <a:pt x="414" y="2207"/>
                </a:lnTo>
                <a:lnTo>
                  <a:pt x="290" y="2207"/>
                </a:lnTo>
                <a:lnTo>
                  <a:pt x="221" y="2235"/>
                </a:lnTo>
                <a:lnTo>
                  <a:pt x="166" y="2248"/>
                </a:lnTo>
                <a:lnTo>
                  <a:pt x="111" y="2290"/>
                </a:lnTo>
                <a:lnTo>
                  <a:pt x="83" y="2331"/>
                </a:lnTo>
                <a:lnTo>
                  <a:pt x="56" y="2373"/>
                </a:lnTo>
                <a:lnTo>
                  <a:pt x="28" y="2428"/>
                </a:lnTo>
                <a:lnTo>
                  <a:pt x="0" y="2538"/>
                </a:lnTo>
                <a:lnTo>
                  <a:pt x="0" y="2662"/>
                </a:lnTo>
                <a:lnTo>
                  <a:pt x="14" y="2786"/>
                </a:lnTo>
                <a:lnTo>
                  <a:pt x="69" y="3021"/>
                </a:lnTo>
                <a:lnTo>
                  <a:pt x="124" y="3200"/>
                </a:lnTo>
                <a:lnTo>
                  <a:pt x="221" y="3365"/>
                </a:lnTo>
                <a:lnTo>
                  <a:pt x="318" y="3531"/>
                </a:lnTo>
                <a:lnTo>
                  <a:pt x="428" y="3683"/>
                </a:lnTo>
                <a:lnTo>
                  <a:pt x="552" y="3834"/>
                </a:lnTo>
                <a:lnTo>
                  <a:pt x="690" y="3972"/>
                </a:lnTo>
                <a:lnTo>
                  <a:pt x="828" y="4096"/>
                </a:lnTo>
                <a:lnTo>
                  <a:pt x="966" y="4221"/>
                </a:lnTo>
                <a:lnTo>
                  <a:pt x="1104" y="4317"/>
                </a:lnTo>
                <a:lnTo>
                  <a:pt x="1255" y="4427"/>
                </a:lnTo>
                <a:lnTo>
                  <a:pt x="1421" y="4524"/>
                </a:lnTo>
                <a:lnTo>
                  <a:pt x="1586" y="4607"/>
                </a:lnTo>
                <a:lnTo>
                  <a:pt x="1655" y="4896"/>
                </a:lnTo>
                <a:lnTo>
                  <a:pt x="1752" y="5200"/>
                </a:lnTo>
                <a:lnTo>
                  <a:pt x="1848" y="5489"/>
                </a:lnTo>
                <a:lnTo>
                  <a:pt x="1959" y="5779"/>
                </a:lnTo>
                <a:lnTo>
                  <a:pt x="2069" y="6069"/>
                </a:lnTo>
                <a:lnTo>
                  <a:pt x="2193" y="6358"/>
                </a:lnTo>
                <a:lnTo>
                  <a:pt x="2331" y="6634"/>
                </a:lnTo>
                <a:lnTo>
                  <a:pt x="2469" y="6896"/>
                </a:lnTo>
                <a:lnTo>
                  <a:pt x="2703" y="7351"/>
                </a:lnTo>
                <a:lnTo>
                  <a:pt x="2841" y="7586"/>
                </a:lnTo>
                <a:lnTo>
                  <a:pt x="2993" y="7820"/>
                </a:lnTo>
                <a:lnTo>
                  <a:pt x="3076" y="7916"/>
                </a:lnTo>
                <a:lnTo>
                  <a:pt x="3172" y="8013"/>
                </a:lnTo>
                <a:lnTo>
                  <a:pt x="3269" y="8096"/>
                </a:lnTo>
                <a:lnTo>
                  <a:pt x="3365" y="8165"/>
                </a:lnTo>
                <a:lnTo>
                  <a:pt x="3476" y="8234"/>
                </a:lnTo>
                <a:lnTo>
                  <a:pt x="3600" y="8275"/>
                </a:lnTo>
                <a:lnTo>
                  <a:pt x="3724" y="8303"/>
                </a:lnTo>
                <a:lnTo>
                  <a:pt x="3848" y="8316"/>
                </a:lnTo>
                <a:lnTo>
                  <a:pt x="3903" y="8303"/>
                </a:lnTo>
                <a:lnTo>
                  <a:pt x="3945" y="8275"/>
                </a:lnTo>
                <a:lnTo>
                  <a:pt x="3986" y="8234"/>
                </a:lnTo>
                <a:lnTo>
                  <a:pt x="3986" y="8179"/>
                </a:lnTo>
                <a:lnTo>
                  <a:pt x="4000" y="8054"/>
                </a:lnTo>
                <a:lnTo>
                  <a:pt x="4027" y="7903"/>
                </a:lnTo>
                <a:lnTo>
                  <a:pt x="4069" y="7737"/>
                </a:lnTo>
                <a:lnTo>
                  <a:pt x="4138" y="7586"/>
                </a:lnTo>
                <a:lnTo>
                  <a:pt x="4179" y="7517"/>
                </a:lnTo>
                <a:lnTo>
                  <a:pt x="4220" y="7461"/>
                </a:lnTo>
                <a:lnTo>
                  <a:pt x="4262" y="7406"/>
                </a:lnTo>
                <a:lnTo>
                  <a:pt x="4317" y="7365"/>
                </a:lnTo>
                <a:lnTo>
                  <a:pt x="4372" y="7337"/>
                </a:lnTo>
                <a:lnTo>
                  <a:pt x="4427" y="7337"/>
                </a:lnTo>
                <a:lnTo>
                  <a:pt x="4482" y="7351"/>
                </a:lnTo>
                <a:lnTo>
                  <a:pt x="4551" y="7379"/>
                </a:lnTo>
                <a:lnTo>
                  <a:pt x="4731" y="7489"/>
                </a:lnTo>
                <a:lnTo>
                  <a:pt x="4813" y="7530"/>
                </a:lnTo>
                <a:lnTo>
                  <a:pt x="4896" y="7558"/>
                </a:lnTo>
                <a:lnTo>
                  <a:pt x="4979" y="7572"/>
                </a:lnTo>
                <a:lnTo>
                  <a:pt x="5062" y="7572"/>
                </a:lnTo>
                <a:lnTo>
                  <a:pt x="5158" y="7558"/>
                </a:lnTo>
                <a:lnTo>
                  <a:pt x="5255" y="7517"/>
                </a:lnTo>
                <a:lnTo>
                  <a:pt x="5337" y="7461"/>
                </a:lnTo>
                <a:lnTo>
                  <a:pt x="5406" y="7392"/>
                </a:lnTo>
                <a:lnTo>
                  <a:pt x="5462" y="7323"/>
                </a:lnTo>
                <a:lnTo>
                  <a:pt x="5503" y="7255"/>
                </a:lnTo>
                <a:lnTo>
                  <a:pt x="5531" y="7158"/>
                </a:lnTo>
                <a:lnTo>
                  <a:pt x="5558" y="7075"/>
                </a:lnTo>
                <a:lnTo>
                  <a:pt x="5572" y="6896"/>
                </a:lnTo>
                <a:lnTo>
                  <a:pt x="5572" y="6703"/>
                </a:lnTo>
                <a:lnTo>
                  <a:pt x="5586" y="6675"/>
                </a:lnTo>
                <a:lnTo>
                  <a:pt x="5599" y="6634"/>
                </a:lnTo>
                <a:lnTo>
                  <a:pt x="5668" y="6537"/>
                </a:lnTo>
                <a:lnTo>
                  <a:pt x="5710" y="6510"/>
                </a:lnTo>
                <a:lnTo>
                  <a:pt x="5751" y="6482"/>
                </a:lnTo>
                <a:lnTo>
                  <a:pt x="5793" y="6482"/>
                </a:lnTo>
                <a:lnTo>
                  <a:pt x="5834" y="6510"/>
                </a:lnTo>
                <a:lnTo>
                  <a:pt x="5972" y="6648"/>
                </a:lnTo>
                <a:lnTo>
                  <a:pt x="6055" y="6703"/>
                </a:lnTo>
                <a:lnTo>
                  <a:pt x="6151" y="6758"/>
                </a:lnTo>
                <a:lnTo>
                  <a:pt x="6234" y="6772"/>
                </a:lnTo>
                <a:lnTo>
                  <a:pt x="6317" y="6758"/>
                </a:lnTo>
                <a:lnTo>
                  <a:pt x="6399" y="6730"/>
                </a:lnTo>
                <a:lnTo>
                  <a:pt x="6468" y="6689"/>
                </a:lnTo>
                <a:lnTo>
                  <a:pt x="6537" y="6620"/>
                </a:lnTo>
                <a:lnTo>
                  <a:pt x="6592" y="6551"/>
                </a:lnTo>
                <a:lnTo>
                  <a:pt x="6634" y="6482"/>
                </a:lnTo>
                <a:lnTo>
                  <a:pt x="6675" y="6413"/>
                </a:lnTo>
                <a:lnTo>
                  <a:pt x="6758" y="6234"/>
                </a:lnTo>
                <a:lnTo>
                  <a:pt x="6799" y="6151"/>
                </a:lnTo>
                <a:lnTo>
                  <a:pt x="6827" y="6041"/>
                </a:lnTo>
                <a:lnTo>
                  <a:pt x="6854" y="5944"/>
                </a:lnTo>
                <a:lnTo>
                  <a:pt x="6882" y="5889"/>
                </a:lnTo>
                <a:lnTo>
                  <a:pt x="6937" y="5848"/>
                </a:lnTo>
                <a:lnTo>
                  <a:pt x="7006" y="5834"/>
                </a:lnTo>
                <a:lnTo>
                  <a:pt x="7144" y="5820"/>
                </a:lnTo>
                <a:lnTo>
                  <a:pt x="7213" y="5806"/>
                </a:lnTo>
                <a:lnTo>
                  <a:pt x="7282" y="5779"/>
                </a:lnTo>
                <a:lnTo>
                  <a:pt x="7379" y="5696"/>
                </a:lnTo>
                <a:lnTo>
                  <a:pt x="7434" y="5600"/>
                </a:lnTo>
                <a:lnTo>
                  <a:pt x="7475" y="5517"/>
                </a:lnTo>
                <a:lnTo>
                  <a:pt x="7489" y="5434"/>
                </a:lnTo>
                <a:lnTo>
                  <a:pt x="7489" y="5338"/>
                </a:lnTo>
                <a:lnTo>
                  <a:pt x="7461" y="5255"/>
                </a:lnTo>
                <a:lnTo>
                  <a:pt x="7406" y="5172"/>
                </a:lnTo>
                <a:lnTo>
                  <a:pt x="7351" y="5103"/>
                </a:lnTo>
                <a:lnTo>
                  <a:pt x="7282" y="5020"/>
                </a:lnTo>
                <a:lnTo>
                  <a:pt x="7199" y="4951"/>
                </a:lnTo>
                <a:lnTo>
                  <a:pt x="7034" y="4814"/>
                </a:lnTo>
                <a:lnTo>
                  <a:pt x="6868" y="4703"/>
                </a:lnTo>
                <a:lnTo>
                  <a:pt x="6717" y="4607"/>
                </a:lnTo>
                <a:lnTo>
                  <a:pt x="6455" y="4441"/>
                </a:lnTo>
                <a:lnTo>
                  <a:pt x="6206" y="4262"/>
                </a:lnTo>
                <a:lnTo>
                  <a:pt x="5710" y="3890"/>
                </a:lnTo>
                <a:lnTo>
                  <a:pt x="5448" y="3696"/>
                </a:lnTo>
                <a:lnTo>
                  <a:pt x="5186" y="3476"/>
                </a:lnTo>
                <a:lnTo>
                  <a:pt x="5337" y="3255"/>
                </a:lnTo>
                <a:lnTo>
                  <a:pt x="5462" y="3021"/>
                </a:lnTo>
                <a:lnTo>
                  <a:pt x="5558" y="2772"/>
                </a:lnTo>
                <a:lnTo>
                  <a:pt x="5641" y="2510"/>
                </a:lnTo>
                <a:lnTo>
                  <a:pt x="5696" y="2248"/>
                </a:lnTo>
                <a:lnTo>
                  <a:pt x="5710" y="1986"/>
                </a:lnTo>
                <a:lnTo>
                  <a:pt x="5710" y="1724"/>
                </a:lnTo>
                <a:lnTo>
                  <a:pt x="5682" y="1600"/>
                </a:lnTo>
                <a:lnTo>
                  <a:pt x="5668" y="1490"/>
                </a:lnTo>
                <a:lnTo>
                  <a:pt x="5627" y="1380"/>
                </a:lnTo>
                <a:lnTo>
                  <a:pt x="5586" y="1297"/>
                </a:lnTo>
                <a:lnTo>
                  <a:pt x="5517" y="1228"/>
                </a:lnTo>
                <a:lnTo>
                  <a:pt x="5448" y="1186"/>
                </a:lnTo>
                <a:lnTo>
                  <a:pt x="5365" y="1159"/>
                </a:lnTo>
                <a:lnTo>
                  <a:pt x="5269" y="1173"/>
                </a:lnTo>
                <a:lnTo>
                  <a:pt x="5186" y="1186"/>
                </a:lnTo>
                <a:lnTo>
                  <a:pt x="5089" y="1242"/>
                </a:lnTo>
                <a:lnTo>
                  <a:pt x="5034" y="1283"/>
                </a:lnTo>
                <a:lnTo>
                  <a:pt x="5006" y="1338"/>
                </a:lnTo>
                <a:lnTo>
                  <a:pt x="4951" y="1476"/>
                </a:lnTo>
                <a:lnTo>
                  <a:pt x="4896" y="1614"/>
                </a:lnTo>
                <a:lnTo>
                  <a:pt x="4869" y="1669"/>
                </a:lnTo>
                <a:lnTo>
                  <a:pt x="4827" y="1724"/>
                </a:lnTo>
                <a:lnTo>
                  <a:pt x="4758" y="1807"/>
                </a:lnTo>
                <a:lnTo>
                  <a:pt x="4717" y="1876"/>
                </a:lnTo>
                <a:lnTo>
                  <a:pt x="4662" y="1917"/>
                </a:lnTo>
                <a:lnTo>
                  <a:pt x="4620" y="1945"/>
                </a:lnTo>
                <a:lnTo>
                  <a:pt x="4593" y="1959"/>
                </a:lnTo>
                <a:lnTo>
                  <a:pt x="4565" y="1945"/>
                </a:lnTo>
                <a:lnTo>
                  <a:pt x="4538" y="1931"/>
                </a:lnTo>
                <a:lnTo>
                  <a:pt x="4510" y="1904"/>
                </a:lnTo>
                <a:lnTo>
                  <a:pt x="4455" y="1821"/>
                </a:lnTo>
                <a:lnTo>
                  <a:pt x="4441" y="1821"/>
                </a:lnTo>
                <a:lnTo>
                  <a:pt x="4372" y="1490"/>
                </a:lnTo>
                <a:lnTo>
                  <a:pt x="4345" y="1338"/>
                </a:lnTo>
                <a:lnTo>
                  <a:pt x="4289" y="1186"/>
                </a:lnTo>
                <a:lnTo>
                  <a:pt x="4234" y="1049"/>
                </a:lnTo>
                <a:lnTo>
                  <a:pt x="4165" y="897"/>
                </a:lnTo>
                <a:lnTo>
                  <a:pt x="4096" y="759"/>
                </a:lnTo>
                <a:lnTo>
                  <a:pt x="4000" y="621"/>
                </a:lnTo>
                <a:lnTo>
                  <a:pt x="3917" y="497"/>
                </a:lnTo>
                <a:lnTo>
                  <a:pt x="3807" y="373"/>
                </a:lnTo>
                <a:lnTo>
                  <a:pt x="3710" y="263"/>
                </a:lnTo>
                <a:lnTo>
                  <a:pt x="3586" y="180"/>
                </a:lnTo>
                <a:lnTo>
                  <a:pt x="3462" y="97"/>
                </a:lnTo>
                <a:lnTo>
                  <a:pt x="3338" y="42"/>
                </a:lnTo>
                <a:lnTo>
                  <a:pt x="3200" y="14"/>
                </a:lnTo>
                <a:lnTo>
                  <a:pt x="3062" y="0"/>
                </a:lnTo>
                <a:close/>
              </a:path>
            </a:pathLst>
          </a:custGeom>
          <a:solidFill>
            <a:srgbClr val="272C3B">
              <a:alpha val="2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2" name="Shape 522"/>
          <p:cNvSpPr/>
          <p:nvPr/>
        </p:nvSpPr>
        <p:spPr>
          <a:xfrm>
            <a:off x="8082402" y="286435"/>
            <a:ext cx="759572" cy="1124763"/>
          </a:xfrm>
          <a:custGeom>
            <a:avLst/>
            <a:gdLst/>
            <a:ahLst/>
            <a:cxnLst/>
            <a:rect l="0" t="0" r="0" b="0"/>
            <a:pathLst>
              <a:path w="7489" h="8317" extrusionOk="0">
                <a:moveTo>
                  <a:pt x="3379" y="1421"/>
                </a:moveTo>
                <a:lnTo>
                  <a:pt x="3476" y="1449"/>
                </a:lnTo>
                <a:lnTo>
                  <a:pt x="3572" y="1490"/>
                </a:lnTo>
                <a:lnTo>
                  <a:pt x="3655" y="1559"/>
                </a:lnTo>
                <a:lnTo>
                  <a:pt x="3738" y="1628"/>
                </a:lnTo>
                <a:lnTo>
                  <a:pt x="3793" y="1711"/>
                </a:lnTo>
                <a:lnTo>
                  <a:pt x="3834" y="1807"/>
                </a:lnTo>
                <a:lnTo>
                  <a:pt x="3848" y="1876"/>
                </a:lnTo>
                <a:lnTo>
                  <a:pt x="3848" y="1959"/>
                </a:lnTo>
                <a:lnTo>
                  <a:pt x="3834" y="2028"/>
                </a:lnTo>
                <a:lnTo>
                  <a:pt x="3807" y="2097"/>
                </a:lnTo>
                <a:lnTo>
                  <a:pt x="3738" y="2138"/>
                </a:lnTo>
                <a:lnTo>
                  <a:pt x="3669" y="2166"/>
                </a:lnTo>
                <a:lnTo>
                  <a:pt x="3586" y="2166"/>
                </a:lnTo>
                <a:lnTo>
                  <a:pt x="3503" y="2152"/>
                </a:lnTo>
                <a:lnTo>
                  <a:pt x="3448" y="2110"/>
                </a:lnTo>
                <a:lnTo>
                  <a:pt x="3379" y="2069"/>
                </a:lnTo>
                <a:lnTo>
                  <a:pt x="3324" y="2014"/>
                </a:lnTo>
                <a:lnTo>
                  <a:pt x="3283" y="1959"/>
                </a:lnTo>
                <a:lnTo>
                  <a:pt x="3186" y="1821"/>
                </a:lnTo>
                <a:lnTo>
                  <a:pt x="3158" y="1752"/>
                </a:lnTo>
                <a:lnTo>
                  <a:pt x="3145" y="1683"/>
                </a:lnTo>
                <a:lnTo>
                  <a:pt x="3145" y="1628"/>
                </a:lnTo>
                <a:lnTo>
                  <a:pt x="3145" y="1573"/>
                </a:lnTo>
                <a:lnTo>
                  <a:pt x="3131" y="1545"/>
                </a:lnTo>
                <a:lnTo>
                  <a:pt x="3131" y="1504"/>
                </a:lnTo>
                <a:lnTo>
                  <a:pt x="3145" y="1476"/>
                </a:lnTo>
                <a:lnTo>
                  <a:pt x="3172" y="1449"/>
                </a:lnTo>
                <a:lnTo>
                  <a:pt x="3269" y="1421"/>
                </a:lnTo>
                <a:close/>
                <a:moveTo>
                  <a:pt x="2565" y="1517"/>
                </a:moveTo>
                <a:lnTo>
                  <a:pt x="2579" y="1531"/>
                </a:lnTo>
                <a:lnTo>
                  <a:pt x="2621" y="1559"/>
                </a:lnTo>
                <a:lnTo>
                  <a:pt x="2662" y="1600"/>
                </a:lnTo>
                <a:lnTo>
                  <a:pt x="2690" y="1655"/>
                </a:lnTo>
                <a:lnTo>
                  <a:pt x="2690" y="1724"/>
                </a:lnTo>
                <a:lnTo>
                  <a:pt x="2690" y="1780"/>
                </a:lnTo>
                <a:lnTo>
                  <a:pt x="2676" y="1848"/>
                </a:lnTo>
                <a:lnTo>
                  <a:pt x="2621" y="1986"/>
                </a:lnTo>
                <a:lnTo>
                  <a:pt x="2552" y="2110"/>
                </a:lnTo>
                <a:lnTo>
                  <a:pt x="2497" y="2179"/>
                </a:lnTo>
                <a:lnTo>
                  <a:pt x="2441" y="2221"/>
                </a:lnTo>
                <a:lnTo>
                  <a:pt x="2386" y="2276"/>
                </a:lnTo>
                <a:lnTo>
                  <a:pt x="2317" y="2304"/>
                </a:lnTo>
                <a:lnTo>
                  <a:pt x="2248" y="2331"/>
                </a:lnTo>
                <a:lnTo>
                  <a:pt x="2179" y="2331"/>
                </a:lnTo>
                <a:lnTo>
                  <a:pt x="2110" y="2304"/>
                </a:lnTo>
                <a:lnTo>
                  <a:pt x="2055" y="2262"/>
                </a:lnTo>
                <a:lnTo>
                  <a:pt x="2000" y="2207"/>
                </a:lnTo>
                <a:lnTo>
                  <a:pt x="1972" y="2152"/>
                </a:lnTo>
                <a:lnTo>
                  <a:pt x="1959" y="2069"/>
                </a:lnTo>
                <a:lnTo>
                  <a:pt x="1972" y="2000"/>
                </a:lnTo>
                <a:lnTo>
                  <a:pt x="2028" y="1904"/>
                </a:lnTo>
                <a:lnTo>
                  <a:pt x="2083" y="1821"/>
                </a:lnTo>
                <a:lnTo>
                  <a:pt x="2152" y="1738"/>
                </a:lnTo>
                <a:lnTo>
                  <a:pt x="2234" y="1669"/>
                </a:lnTo>
                <a:lnTo>
                  <a:pt x="2386" y="1573"/>
                </a:lnTo>
                <a:lnTo>
                  <a:pt x="2400" y="1545"/>
                </a:lnTo>
                <a:lnTo>
                  <a:pt x="2428" y="1531"/>
                </a:lnTo>
                <a:lnTo>
                  <a:pt x="2469" y="1517"/>
                </a:lnTo>
                <a:close/>
                <a:moveTo>
                  <a:pt x="3131" y="2359"/>
                </a:moveTo>
                <a:lnTo>
                  <a:pt x="3269" y="2386"/>
                </a:lnTo>
                <a:lnTo>
                  <a:pt x="3393" y="2441"/>
                </a:lnTo>
                <a:lnTo>
                  <a:pt x="3489" y="2510"/>
                </a:lnTo>
                <a:lnTo>
                  <a:pt x="3545" y="2566"/>
                </a:lnTo>
                <a:lnTo>
                  <a:pt x="3572" y="2621"/>
                </a:lnTo>
                <a:lnTo>
                  <a:pt x="3614" y="2676"/>
                </a:lnTo>
                <a:lnTo>
                  <a:pt x="3627" y="2731"/>
                </a:lnTo>
                <a:lnTo>
                  <a:pt x="3641" y="2800"/>
                </a:lnTo>
                <a:lnTo>
                  <a:pt x="3641" y="2869"/>
                </a:lnTo>
                <a:lnTo>
                  <a:pt x="3627" y="2938"/>
                </a:lnTo>
                <a:lnTo>
                  <a:pt x="3600" y="2979"/>
                </a:lnTo>
                <a:lnTo>
                  <a:pt x="3558" y="3034"/>
                </a:lnTo>
                <a:lnTo>
                  <a:pt x="3503" y="3062"/>
                </a:lnTo>
                <a:lnTo>
                  <a:pt x="3448" y="3090"/>
                </a:lnTo>
                <a:lnTo>
                  <a:pt x="3379" y="3103"/>
                </a:lnTo>
                <a:lnTo>
                  <a:pt x="3324" y="3103"/>
                </a:lnTo>
                <a:lnTo>
                  <a:pt x="3255" y="3090"/>
                </a:lnTo>
                <a:lnTo>
                  <a:pt x="3186" y="3048"/>
                </a:lnTo>
                <a:lnTo>
                  <a:pt x="3117" y="3021"/>
                </a:lnTo>
                <a:lnTo>
                  <a:pt x="3090" y="3021"/>
                </a:lnTo>
                <a:lnTo>
                  <a:pt x="3062" y="3034"/>
                </a:lnTo>
                <a:lnTo>
                  <a:pt x="3034" y="3062"/>
                </a:lnTo>
                <a:lnTo>
                  <a:pt x="3007" y="3103"/>
                </a:lnTo>
                <a:lnTo>
                  <a:pt x="2952" y="3241"/>
                </a:lnTo>
                <a:lnTo>
                  <a:pt x="2910" y="3310"/>
                </a:lnTo>
                <a:lnTo>
                  <a:pt x="2855" y="3352"/>
                </a:lnTo>
                <a:lnTo>
                  <a:pt x="2800" y="3393"/>
                </a:lnTo>
                <a:lnTo>
                  <a:pt x="2745" y="3407"/>
                </a:lnTo>
                <a:lnTo>
                  <a:pt x="2703" y="3407"/>
                </a:lnTo>
                <a:lnTo>
                  <a:pt x="2648" y="3393"/>
                </a:lnTo>
                <a:lnTo>
                  <a:pt x="2621" y="3379"/>
                </a:lnTo>
                <a:lnTo>
                  <a:pt x="2579" y="3338"/>
                </a:lnTo>
                <a:lnTo>
                  <a:pt x="2524" y="3255"/>
                </a:lnTo>
                <a:lnTo>
                  <a:pt x="2497" y="3145"/>
                </a:lnTo>
                <a:lnTo>
                  <a:pt x="2469" y="3034"/>
                </a:lnTo>
                <a:lnTo>
                  <a:pt x="2455" y="2924"/>
                </a:lnTo>
                <a:lnTo>
                  <a:pt x="2469" y="2841"/>
                </a:lnTo>
                <a:lnTo>
                  <a:pt x="2483" y="2731"/>
                </a:lnTo>
                <a:lnTo>
                  <a:pt x="2524" y="2635"/>
                </a:lnTo>
                <a:lnTo>
                  <a:pt x="2579" y="2538"/>
                </a:lnTo>
                <a:lnTo>
                  <a:pt x="2648" y="2455"/>
                </a:lnTo>
                <a:lnTo>
                  <a:pt x="2690" y="2428"/>
                </a:lnTo>
                <a:lnTo>
                  <a:pt x="2759" y="2414"/>
                </a:lnTo>
                <a:lnTo>
                  <a:pt x="2814" y="2400"/>
                </a:lnTo>
                <a:lnTo>
                  <a:pt x="2883" y="2414"/>
                </a:lnTo>
                <a:lnTo>
                  <a:pt x="2938" y="2386"/>
                </a:lnTo>
                <a:lnTo>
                  <a:pt x="2993" y="2373"/>
                </a:lnTo>
                <a:lnTo>
                  <a:pt x="3062" y="2359"/>
                </a:lnTo>
                <a:close/>
                <a:moveTo>
                  <a:pt x="3062" y="0"/>
                </a:moveTo>
                <a:lnTo>
                  <a:pt x="2910" y="14"/>
                </a:lnTo>
                <a:lnTo>
                  <a:pt x="2759" y="42"/>
                </a:lnTo>
                <a:lnTo>
                  <a:pt x="2717" y="69"/>
                </a:lnTo>
                <a:lnTo>
                  <a:pt x="2703" y="97"/>
                </a:lnTo>
                <a:lnTo>
                  <a:pt x="2552" y="138"/>
                </a:lnTo>
                <a:lnTo>
                  <a:pt x="2428" y="207"/>
                </a:lnTo>
                <a:lnTo>
                  <a:pt x="2303" y="290"/>
                </a:lnTo>
                <a:lnTo>
                  <a:pt x="2207" y="387"/>
                </a:lnTo>
                <a:lnTo>
                  <a:pt x="2097" y="511"/>
                </a:lnTo>
                <a:lnTo>
                  <a:pt x="2000" y="621"/>
                </a:lnTo>
                <a:lnTo>
                  <a:pt x="1917" y="759"/>
                </a:lnTo>
                <a:lnTo>
                  <a:pt x="1848" y="897"/>
                </a:lnTo>
                <a:lnTo>
                  <a:pt x="1779" y="1049"/>
                </a:lnTo>
                <a:lnTo>
                  <a:pt x="1710" y="1214"/>
                </a:lnTo>
                <a:lnTo>
                  <a:pt x="1614" y="1545"/>
                </a:lnTo>
                <a:lnTo>
                  <a:pt x="1531" y="1904"/>
                </a:lnTo>
                <a:lnTo>
                  <a:pt x="1476" y="2262"/>
                </a:lnTo>
                <a:lnTo>
                  <a:pt x="1476" y="2359"/>
                </a:lnTo>
                <a:lnTo>
                  <a:pt x="1462" y="2441"/>
                </a:lnTo>
                <a:lnTo>
                  <a:pt x="1435" y="2497"/>
                </a:lnTo>
                <a:lnTo>
                  <a:pt x="1407" y="2538"/>
                </a:lnTo>
                <a:lnTo>
                  <a:pt x="1379" y="2566"/>
                </a:lnTo>
                <a:lnTo>
                  <a:pt x="1324" y="2579"/>
                </a:lnTo>
                <a:lnTo>
                  <a:pt x="1283" y="2579"/>
                </a:lnTo>
                <a:lnTo>
                  <a:pt x="1228" y="2566"/>
                </a:lnTo>
                <a:lnTo>
                  <a:pt x="1117" y="2524"/>
                </a:lnTo>
                <a:lnTo>
                  <a:pt x="993" y="2455"/>
                </a:lnTo>
                <a:lnTo>
                  <a:pt x="883" y="2400"/>
                </a:lnTo>
                <a:lnTo>
                  <a:pt x="773" y="2345"/>
                </a:lnTo>
                <a:lnTo>
                  <a:pt x="538" y="2248"/>
                </a:lnTo>
                <a:lnTo>
                  <a:pt x="414" y="2207"/>
                </a:lnTo>
                <a:lnTo>
                  <a:pt x="290" y="2207"/>
                </a:lnTo>
                <a:lnTo>
                  <a:pt x="221" y="2235"/>
                </a:lnTo>
                <a:lnTo>
                  <a:pt x="166" y="2248"/>
                </a:lnTo>
                <a:lnTo>
                  <a:pt x="111" y="2290"/>
                </a:lnTo>
                <a:lnTo>
                  <a:pt x="83" y="2331"/>
                </a:lnTo>
                <a:lnTo>
                  <a:pt x="56" y="2373"/>
                </a:lnTo>
                <a:lnTo>
                  <a:pt x="28" y="2428"/>
                </a:lnTo>
                <a:lnTo>
                  <a:pt x="0" y="2538"/>
                </a:lnTo>
                <a:lnTo>
                  <a:pt x="0" y="2662"/>
                </a:lnTo>
                <a:lnTo>
                  <a:pt x="14" y="2786"/>
                </a:lnTo>
                <a:lnTo>
                  <a:pt x="69" y="3021"/>
                </a:lnTo>
                <a:lnTo>
                  <a:pt x="124" y="3200"/>
                </a:lnTo>
                <a:lnTo>
                  <a:pt x="221" y="3365"/>
                </a:lnTo>
                <a:lnTo>
                  <a:pt x="318" y="3531"/>
                </a:lnTo>
                <a:lnTo>
                  <a:pt x="428" y="3683"/>
                </a:lnTo>
                <a:lnTo>
                  <a:pt x="552" y="3834"/>
                </a:lnTo>
                <a:lnTo>
                  <a:pt x="690" y="3972"/>
                </a:lnTo>
                <a:lnTo>
                  <a:pt x="828" y="4096"/>
                </a:lnTo>
                <a:lnTo>
                  <a:pt x="966" y="4221"/>
                </a:lnTo>
                <a:lnTo>
                  <a:pt x="1104" y="4317"/>
                </a:lnTo>
                <a:lnTo>
                  <a:pt x="1255" y="4427"/>
                </a:lnTo>
                <a:lnTo>
                  <a:pt x="1421" y="4524"/>
                </a:lnTo>
                <a:lnTo>
                  <a:pt x="1586" y="4607"/>
                </a:lnTo>
                <a:lnTo>
                  <a:pt x="1655" y="4896"/>
                </a:lnTo>
                <a:lnTo>
                  <a:pt x="1752" y="5200"/>
                </a:lnTo>
                <a:lnTo>
                  <a:pt x="1848" y="5489"/>
                </a:lnTo>
                <a:lnTo>
                  <a:pt x="1959" y="5779"/>
                </a:lnTo>
                <a:lnTo>
                  <a:pt x="2069" y="6069"/>
                </a:lnTo>
                <a:lnTo>
                  <a:pt x="2193" y="6358"/>
                </a:lnTo>
                <a:lnTo>
                  <a:pt x="2331" y="6634"/>
                </a:lnTo>
                <a:lnTo>
                  <a:pt x="2469" y="6896"/>
                </a:lnTo>
                <a:lnTo>
                  <a:pt x="2703" y="7351"/>
                </a:lnTo>
                <a:lnTo>
                  <a:pt x="2841" y="7586"/>
                </a:lnTo>
                <a:lnTo>
                  <a:pt x="2993" y="7820"/>
                </a:lnTo>
                <a:lnTo>
                  <a:pt x="3076" y="7916"/>
                </a:lnTo>
                <a:lnTo>
                  <a:pt x="3172" y="8013"/>
                </a:lnTo>
                <a:lnTo>
                  <a:pt x="3269" y="8096"/>
                </a:lnTo>
                <a:lnTo>
                  <a:pt x="3365" y="8165"/>
                </a:lnTo>
                <a:lnTo>
                  <a:pt x="3476" y="8234"/>
                </a:lnTo>
                <a:lnTo>
                  <a:pt x="3600" y="8275"/>
                </a:lnTo>
                <a:lnTo>
                  <a:pt x="3724" y="8303"/>
                </a:lnTo>
                <a:lnTo>
                  <a:pt x="3848" y="8316"/>
                </a:lnTo>
                <a:lnTo>
                  <a:pt x="3903" y="8303"/>
                </a:lnTo>
                <a:lnTo>
                  <a:pt x="3945" y="8275"/>
                </a:lnTo>
                <a:lnTo>
                  <a:pt x="3986" y="8234"/>
                </a:lnTo>
                <a:lnTo>
                  <a:pt x="3986" y="8179"/>
                </a:lnTo>
                <a:lnTo>
                  <a:pt x="4000" y="8054"/>
                </a:lnTo>
                <a:lnTo>
                  <a:pt x="4027" y="7903"/>
                </a:lnTo>
                <a:lnTo>
                  <a:pt x="4069" y="7737"/>
                </a:lnTo>
                <a:lnTo>
                  <a:pt x="4138" y="7586"/>
                </a:lnTo>
                <a:lnTo>
                  <a:pt x="4179" y="7517"/>
                </a:lnTo>
                <a:lnTo>
                  <a:pt x="4220" y="7461"/>
                </a:lnTo>
                <a:lnTo>
                  <a:pt x="4262" y="7406"/>
                </a:lnTo>
                <a:lnTo>
                  <a:pt x="4317" y="7365"/>
                </a:lnTo>
                <a:lnTo>
                  <a:pt x="4372" y="7337"/>
                </a:lnTo>
                <a:lnTo>
                  <a:pt x="4427" y="7337"/>
                </a:lnTo>
                <a:lnTo>
                  <a:pt x="4482" y="7351"/>
                </a:lnTo>
                <a:lnTo>
                  <a:pt x="4551" y="7379"/>
                </a:lnTo>
                <a:lnTo>
                  <a:pt x="4731" y="7489"/>
                </a:lnTo>
                <a:lnTo>
                  <a:pt x="4813" y="7530"/>
                </a:lnTo>
                <a:lnTo>
                  <a:pt x="4896" y="7558"/>
                </a:lnTo>
                <a:lnTo>
                  <a:pt x="4979" y="7572"/>
                </a:lnTo>
                <a:lnTo>
                  <a:pt x="5062" y="7572"/>
                </a:lnTo>
                <a:lnTo>
                  <a:pt x="5158" y="7558"/>
                </a:lnTo>
                <a:lnTo>
                  <a:pt x="5255" y="7517"/>
                </a:lnTo>
                <a:lnTo>
                  <a:pt x="5337" y="7461"/>
                </a:lnTo>
                <a:lnTo>
                  <a:pt x="5406" y="7392"/>
                </a:lnTo>
                <a:lnTo>
                  <a:pt x="5462" y="7323"/>
                </a:lnTo>
                <a:lnTo>
                  <a:pt x="5503" y="7255"/>
                </a:lnTo>
                <a:lnTo>
                  <a:pt x="5531" y="7158"/>
                </a:lnTo>
                <a:lnTo>
                  <a:pt x="5558" y="7075"/>
                </a:lnTo>
                <a:lnTo>
                  <a:pt x="5572" y="6896"/>
                </a:lnTo>
                <a:lnTo>
                  <a:pt x="5572" y="6703"/>
                </a:lnTo>
                <a:lnTo>
                  <a:pt x="5586" y="6675"/>
                </a:lnTo>
                <a:lnTo>
                  <a:pt x="5599" y="6634"/>
                </a:lnTo>
                <a:lnTo>
                  <a:pt x="5668" y="6537"/>
                </a:lnTo>
                <a:lnTo>
                  <a:pt x="5710" y="6510"/>
                </a:lnTo>
                <a:lnTo>
                  <a:pt x="5751" y="6482"/>
                </a:lnTo>
                <a:lnTo>
                  <a:pt x="5793" y="6482"/>
                </a:lnTo>
                <a:lnTo>
                  <a:pt x="5834" y="6510"/>
                </a:lnTo>
                <a:lnTo>
                  <a:pt x="5972" y="6648"/>
                </a:lnTo>
                <a:lnTo>
                  <a:pt x="6055" y="6703"/>
                </a:lnTo>
                <a:lnTo>
                  <a:pt x="6151" y="6758"/>
                </a:lnTo>
                <a:lnTo>
                  <a:pt x="6234" y="6772"/>
                </a:lnTo>
                <a:lnTo>
                  <a:pt x="6317" y="6758"/>
                </a:lnTo>
                <a:lnTo>
                  <a:pt x="6399" y="6730"/>
                </a:lnTo>
                <a:lnTo>
                  <a:pt x="6468" y="6689"/>
                </a:lnTo>
                <a:lnTo>
                  <a:pt x="6537" y="6620"/>
                </a:lnTo>
                <a:lnTo>
                  <a:pt x="6592" y="6551"/>
                </a:lnTo>
                <a:lnTo>
                  <a:pt x="6634" y="6482"/>
                </a:lnTo>
                <a:lnTo>
                  <a:pt x="6675" y="6413"/>
                </a:lnTo>
                <a:lnTo>
                  <a:pt x="6758" y="6234"/>
                </a:lnTo>
                <a:lnTo>
                  <a:pt x="6799" y="6151"/>
                </a:lnTo>
                <a:lnTo>
                  <a:pt x="6827" y="6041"/>
                </a:lnTo>
                <a:lnTo>
                  <a:pt x="6854" y="5944"/>
                </a:lnTo>
                <a:lnTo>
                  <a:pt x="6882" y="5889"/>
                </a:lnTo>
                <a:lnTo>
                  <a:pt x="6937" y="5848"/>
                </a:lnTo>
                <a:lnTo>
                  <a:pt x="7006" y="5834"/>
                </a:lnTo>
                <a:lnTo>
                  <a:pt x="7144" y="5820"/>
                </a:lnTo>
                <a:lnTo>
                  <a:pt x="7213" y="5806"/>
                </a:lnTo>
                <a:lnTo>
                  <a:pt x="7282" y="5779"/>
                </a:lnTo>
                <a:lnTo>
                  <a:pt x="7379" y="5696"/>
                </a:lnTo>
                <a:lnTo>
                  <a:pt x="7434" y="5600"/>
                </a:lnTo>
                <a:lnTo>
                  <a:pt x="7475" y="5517"/>
                </a:lnTo>
                <a:lnTo>
                  <a:pt x="7489" y="5434"/>
                </a:lnTo>
                <a:lnTo>
                  <a:pt x="7489" y="5338"/>
                </a:lnTo>
                <a:lnTo>
                  <a:pt x="7461" y="5255"/>
                </a:lnTo>
                <a:lnTo>
                  <a:pt x="7406" y="5172"/>
                </a:lnTo>
                <a:lnTo>
                  <a:pt x="7351" y="5103"/>
                </a:lnTo>
                <a:lnTo>
                  <a:pt x="7282" y="5020"/>
                </a:lnTo>
                <a:lnTo>
                  <a:pt x="7199" y="4951"/>
                </a:lnTo>
                <a:lnTo>
                  <a:pt x="7034" y="4814"/>
                </a:lnTo>
                <a:lnTo>
                  <a:pt x="6868" y="4703"/>
                </a:lnTo>
                <a:lnTo>
                  <a:pt x="6717" y="4607"/>
                </a:lnTo>
                <a:lnTo>
                  <a:pt x="6455" y="4441"/>
                </a:lnTo>
                <a:lnTo>
                  <a:pt x="6206" y="4262"/>
                </a:lnTo>
                <a:lnTo>
                  <a:pt x="5710" y="3890"/>
                </a:lnTo>
                <a:lnTo>
                  <a:pt x="5448" y="3696"/>
                </a:lnTo>
                <a:lnTo>
                  <a:pt x="5186" y="3476"/>
                </a:lnTo>
                <a:lnTo>
                  <a:pt x="5337" y="3255"/>
                </a:lnTo>
                <a:lnTo>
                  <a:pt x="5462" y="3021"/>
                </a:lnTo>
                <a:lnTo>
                  <a:pt x="5558" y="2772"/>
                </a:lnTo>
                <a:lnTo>
                  <a:pt x="5641" y="2510"/>
                </a:lnTo>
                <a:lnTo>
                  <a:pt x="5696" y="2248"/>
                </a:lnTo>
                <a:lnTo>
                  <a:pt x="5710" y="1986"/>
                </a:lnTo>
                <a:lnTo>
                  <a:pt x="5710" y="1724"/>
                </a:lnTo>
                <a:lnTo>
                  <a:pt x="5682" y="1600"/>
                </a:lnTo>
                <a:lnTo>
                  <a:pt x="5668" y="1490"/>
                </a:lnTo>
                <a:lnTo>
                  <a:pt x="5627" y="1380"/>
                </a:lnTo>
                <a:lnTo>
                  <a:pt x="5586" y="1297"/>
                </a:lnTo>
                <a:lnTo>
                  <a:pt x="5517" y="1228"/>
                </a:lnTo>
                <a:lnTo>
                  <a:pt x="5448" y="1186"/>
                </a:lnTo>
                <a:lnTo>
                  <a:pt x="5365" y="1159"/>
                </a:lnTo>
                <a:lnTo>
                  <a:pt x="5269" y="1173"/>
                </a:lnTo>
                <a:lnTo>
                  <a:pt x="5186" y="1186"/>
                </a:lnTo>
                <a:lnTo>
                  <a:pt x="5089" y="1242"/>
                </a:lnTo>
                <a:lnTo>
                  <a:pt x="5034" y="1283"/>
                </a:lnTo>
                <a:lnTo>
                  <a:pt x="5006" y="1338"/>
                </a:lnTo>
                <a:lnTo>
                  <a:pt x="4951" y="1476"/>
                </a:lnTo>
                <a:lnTo>
                  <a:pt x="4896" y="1614"/>
                </a:lnTo>
                <a:lnTo>
                  <a:pt x="4869" y="1669"/>
                </a:lnTo>
                <a:lnTo>
                  <a:pt x="4827" y="1724"/>
                </a:lnTo>
                <a:lnTo>
                  <a:pt x="4758" y="1807"/>
                </a:lnTo>
                <a:lnTo>
                  <a:pt x="4717" y="1876"/>
                </a:lnTo>
                <a:lnTo>
                  <a:pt x="4662" y="1917"/>
                </a:lnTo>
                <a:lnTo>
                  <a:pt x="4620" y="1945"/>
                </a:lnTo>
                <a:lnTo>
                  <a:pt x="4593" y="1959"/>
                </a:lnTo>
                <a:lnTo>
                  <a:pt x="4565" y="1945"/>
                </a:lnTo>
                <a:lnTo>
                  <a:pt x="4538" y="1931"/>
                </a:lnTo>
                <a:lnTo>
                  <a:pt x="4510" y="1904"/>
                </a:lnTo>
                <a:lnTo>
                  <a:pt x="4455" y="1821"/>
                </a:lnTo>
                <a:lnTo>
                  <a:pt x="4441" y="1821"/>
                </a:lnTo>
                <a:lnTo>
                  <a:pt x="4372" y="1490"/>
                </a:lnTo>
                <a:lnTo>
                  <a:pt x="4345" y="1338"/>
                </a:lnTo>
                <a:lnTo>
                  <a:pt x="4289" y="1186"/>
                </a:lnTo>
                <a:lnTo>
                  <a:pt x="4234" y="1049"/>
                </a:lnTo>
                <a:lnTo>
                  <a:pt x="4165" y="897"/>
                </a:lnTo>
                <a:lnTo>
                  <a:pt x="4096" y="759"/>
                </a:lnTo>
                <a:lnTo>
                  <a:pt x="4000" y="621"/>
                </a:lnTo>
                <a:lnTo>
                  <a:pt x="3917" y="497"/>
                </a:lnTo>
                <a:lnTo>
                  <a:pt x="3807" y="373"/>
                </a:lnTo>
                <a:lnTo>
                  <a:pt x="3710" y="263"/>
                </a:lnTo>
                <a:lnTo>
                  <a:pt x="3586" y="180"/>
                </a:lnTo>
                <a:lnTo>
                  <a:pt x="3462" y="97"/>
                </a:lnTo>
                <a:lnTo>
                  <a:pt x="3338" y="42"/>
                </a:lnTo>
                <a:lnTo>
                  <a:pt x="3200" y="14"/>
                </a:lnTo>
                <a:lnTo>
                  <a:pt x="30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3" name="Shape 523"/>
          <p:cNvGrpSpPr/>
          <p:nvPr/>
        </p:nvGrpSpPr>
        <p:grpSpPr>
          <a:xfrm rot="-941946">
            <a:off x="235069" y="5653559"/>
            <a:ext cx="542999" cy="915773"/>
            <a:chOff x="331200" y="2441000"/>
            <a:chExt cx="144500" cy="182750"/>
          </a:xfrm>
        </p:grpSpPr>
        <p:sp>
          <p:nvSpPr>
            <p:cNvPr id="524" name="Shape 524"/>
            <p:cNvSpPr/>
            <p:nvPr/>
          </p:nvSpPr>
          <p:spPr>
            <a:xfrm>
              <a:off x="369125" y="2573750"/>
              <a:ext cx="86225" cy="50000"/>
            </a:xfrm>
            <a:custGeom>
              <a:avLst/>
              <a:gdLst/>
              <a:ahLst/>
              <a:cxnLst/>
              <a:rect l="0" t="0" r="0" b="0"/>
              <a:pathLst>
                <a:path w="3449" h="2000" extrusionOk="0">
                  <a:moveTo>
                    <a:pt x="3269" y="0"/>
                  </a:moveTo>
                  <a:lnTo>
                    <a:pt x="3214" y="55"/>
                  </a:lnTo>
                  <a:lnTo>
                    <a:pt x="3159" y="110"/>
                  </a:lnTo>
                  <a:lnTo>
                    <a:pt x="3062" y="248"/>
                  </a:lnTo>
                  <a:lnTo>
                    <a:pt x="2993" y="386"/>
                  </a:lnTo>
                  <a:lnTo>
                    <a:pt x="2910" y="524"/>
                  </a:lnTo>
                  <a:lnTo>
                    <a:pt x="2800" y="648"/>
                  </a:lnTo>
                  <a:lnTo>
                    <a:pt x="2814" y="676"/>
                  </a:lnTo>
                  <a:lnTo>
                    <a:pt x="2842" y="800"/>
                  </a:lnTo>
                  <a:lnTo>
                    <a:pt x="2842" y="869"/>
                  </a:lnTo>
                  <a:lnTo>
                    <a:pt x="2842" y="938"/>
                  </a:lnTo>
                  <a:lnTo>
                    <a:pt x="2828" y="1007"/>
                  </a:lnTo>
                  <a:lnTo>
                    <a:pt x="2800" y="1062"/>
                  </a:lnTo>
                  <a:lnTo>
                    <a:pt x="2759" y="1103"/>
                  </a:lnTo>
                  <a:lnTo>
                    <a:pt x="2704" y="1145"/>
                  </a:lnTo>
                  <a:lnTo>
                    <a:pt x="2662" y="1145"/>
                  </a:lnTo>
                  <a:lnTo>
                    <a:pt x="2635" y="1131"/>
                  </a:lnTo>
                  <a:lnTo>
                    <a:pt x="2607" y="1103"/>
                  </a:lnTo>
                  <a:lnTo>
                    <a:pt x="2621" y="1062"/>
                  </a:lnTo>
                  <a:lnTo>
                    <a:pt x="2676" y="938"/>
                  </a:lnTo>
                  <a:lnTo>
                    <a:pt x="2690" y="869"/>
                  </a:lnTo>
                  <a:lnTo>
                    <a:pt x="2676" y="786"/>
                  </a:lnTo>
                  <a:lnTo>
                    <a:pt x="2676" y="759"/>
                  </a:lnTo>
                  <a:lnTo>
                    <a:pt x="2538" y="841"/>
                  </a:lnTo>
                  <a:lnTo>
                    <a:pt x="2414" y="924"/>
                  </a:lnTo>
                  <a:lnTo>
                    <a:pt x="2442" y="1076"/>
                  </a:lnTo>
                  <a:lnTo>
                    <a:pt x="2455" y="1214"/>
                  </a:lnTo>
                  <a:lnTo>
                    <a:pt x="2455" y="1255"/>
                  </a:lnTo>
                  <a:lnTo>
                    <a:pt x="2428" y="1296"/>
                  </a:lnTo>
                  <a:lnTo>
                    <a:pt x="2400" y="1310"/>
                  </a:lnTo>
                  <a:lnTo>
                    <a:pt x="2359" y="1310"/>
                  </a:lnTo>
                  <a:lnTo>
                    <a:pt x="2331" y="1296"/>
                  </a:lnTo>
                  <a:lnTo>
                    <a:pt x="2304" y="1283"/>
                  </a:lnTo>
                  <a:lnTo>
                    <a:pt x="2290" y="1255"/>
                  </a:lnTo>
                  <a:lnTo>
                    <a:pt x="2290" y="1227"/>
                  </a:lnTo>
                  <a:lnTo>
                    <a:pt x="2304" y="1200"/>
                  </a:lnTo>
                  <a:lnTo>
                    <a:pt x="2262" y="993"/>
                  </a:lnTo>
                  <a:lnTo>
                    <a:pt x="2042" y="1062"/>
                  </a:lnTo>
                  <a:lnTo>
                    <a:pt x="1904" y="1103"/>
                  </a:lnTo>
                  <a:lnTo>
                    <a:pt x="1945" y="1214"/>
                  </a:lnTo>
                  <a:lnTo>
                    <a:pt x="1973" y="1338"/>
                  </a:lnTo>
                  <a:lnTo>
                    <a:pt x="1986" y="1462"/>
                  </a:lnTo>
                  <a:lnTo>
                    <a:pt x="1973" y="1517"/>
                  </a:lnTo>
                  <a:lnTo>
                    <a:pt x="1959" y="1572"/>
                  </a:lnTo>
                  <a:lnTo>
                    <a:pt x="1945" y="1586"/>
                  </a:lnTo>
                  <a:lnTo>
                    <a:pt x="1918" y="1600"/>
                  </a:lnTo>
                  <a:lnTo>
                    <a:pt x="1890" y="1600"/>
                  </a:lnTo>
                  <a:lnTo>
                    <a:pt x="1862" y="1572"/>
                  </a:lnTo>
                  <a:lnTo>
                    <a:pt x="1821" y="1476"/>
                  </a:lnTo>
                  <a:lnTo>
                    <a:pt x="1793" y="1365"/>
                  </a:lnTo>
                  <a:lnTo>
                    <a:pt x="1752" y="1145"/>
                  </a:lnTo>
                  <a:lnTo>
                    <a:pt x="1449" y="1186"/>
                  </a:lnTo>
                  <a:lnTo>
                    <a:pt x="1490" y="1283"/>
                  </a:lnTo>
                  <a:lnTo>
                    <a:pt x="1545" y="1379"/>
                  </a:lnTo>
                  <a:lnTo>
                    <a:pt x="1559" y="1434"/>
                  </a:lnTo>
                  <a:lnTo>
                    <a:pt x="1545" y="1476"/>
                  </a:lnTo>
                  <a:lnTo>
                    <a:pt x="1518" y="1503"/>
                  </a:lnTo>
                  <a:lnTo>
                    <a:pt x="1462" y="1503"/>
                  </a:lnTo>
                  <a:lnTo>
                    <a:pt x="1421" y="1489"/>
                  </a:lnTo>
                  <a:lnTo>
                    <a:pt x="1393" y="1462"/>
                  </a:lnTo>
                  <a:lnTo>
                    <a:pt x="1338" y="1393"/>
                  </a:lnTo>
                  <a:lnTo>
                    <a:pt x="1297" y="1296"/>
                  </a:lnTo>
                  <a:lnTo>
                    <a:pt x="1269" y="1200"/>
                  </a:lnTo>
                  <a:lnTo>
                    <a:pt x="994" y="1200"/>
                  </a:lnTo>
                  <a:lnTo>
                    <a:pt x="1090" y="1379"/>
                  </a:lnTo>
                  <a:lnTo>
                    <a:pt x="1131" y="1462"/>
                  </a:lnTo>
                  <a:lnTo>
                    <a:pt x="1173" y="1558"/>
                  </a:lnTo>
                  <a:lnTo>
                    <a:pt x="1173" y="1586"/>
                  </a:lnTo>
                  <a:lnTo>
                    <a:pt x="1145" y="1614"/>
                  </a:lnTo>
                  <a:lnTo>
                    <a:pt x="1118" y="1641"/>
                  </a:lnTo>
                  <a:lnTo>
                    <a:pt x="1076" y="1627"/>
                  </a:lnTo>
                  <a:lnTo>
                    <a:pt x="1021" y="1600"/>
                  </a:lnTo>
                  <a:lnTo>
                    <a:pt x="980" y="1558"/>
                  </a:lnTo>
                  <a:lnTo>
                    <a:pt x="938" y="1503"/>
                  </a:lnTo>
                  <a:lnTo>
                    <a:pt x="897" y="1434"/>
                  </a:lnTo>
                  <a:lnTo>
                    <a:pt x="842" y="1296"/>
                  </a:lnTo>
                  <a:lnTo>
                    <a:pt x="800" y="1172"/>
                  </a:lnTo>
                  <a:lnTo>
                    <a:pt x="704" y="1145"/>
                  </a:lnTo>
                  <a:lnTo>
                    <a:pt x="621" y="1117"/>
                  </a:lnTo>
                  <a:lnTo>
                    <a:pt x="525" y="1062"/>
                  </a:lnTo>
                  <a:lnTo>
                    <a:pt x="456" y="993"/>
                  </a:lnTo>
                  <a:lnTo>
                    <a:pt x="387" y="910"/>
                  </a:lnTo>
                  <a:lnTo>
                    <a:pt x="304" y="814"/>
                  </a:lnTo>
                  <a:lnTo>
                    <a:pt x="263" y="759"/>
                  </a:lnTo>
                  <a:lnTo>
                    <a:pt x="207" y="731"/>
                  </a:lnTo>
                  <a:lnTo>
                    <a:pt x="152" y="717"/>
                  </a:lnTo>
                  <a:lnTo>
                    <a:pt x="111" y="717"/>
                  </a:lnTo>
                  <a:lnTo>
                    <a:pt x="1" y="745"/>
                  </a:lnTo>
                  <a:lnTo>
                    <a:pt x="70" y="1158"/>
                  </a:lnTo>
                  <a:lnTo>
                    <a:pt x="111" y="1352"/>
                  </a:lnTo>
                  <a:lnTo>
                    <a:pt x="152" y="1448"/>
                  </a:lnTo>
                  <a:lnTo>
                    <a:pt x="194" y="1545"/>
                  </a:lnTo>
                  <a:lnTo>
                    <a:pt x="249" y="1655"/>
                  </a:lnTo>
                  <a:lnTo>
                    <a:pt x="332" y="1738"/>
                  </a:lnTo>
                  <a:lnTo>
                    <a:pt x="414" y="1807"/>
                  </a:lnTo>
                  <a:lnTo>
                    <a:pt x="497" y="1876"/>
                  </a:lnTo>
                  <a:lnTo>
                    <a:pt x="607" y="1917"/>
                  </a:lnTo>
                  <a:lnTo>
                    <a:pt x="718" y="1945"/>
                  </a:lnTo>
                  <a:lnTo>
                    <a:pt x="828" y="1972"/>
                  </a:lnTo>
                  <a:lnTo>
                    <a:pt x="938" y="1986"/>
                  </a:lnTo>
                  <a:lnTo>
                    <a:pt x="1187" y="2000"/>
                  </a:lnTo>
                  <a:lnTo>
                    <a:pt x="1435" y="1972"/>
                  </a:lnTo>
                  <a:lnTo>
                    <a:pt x="1656" y="1945"/>
                  </a:lnTo>
                  <a:lnTo>
                    <a:pt x="1862" y="1903"/>
                  </a:lnTo>
                  <a:lnTo>
                    <a:pt x="2111" y="1848"/>
                  </a:lnTo>
                  <a:lnTo>
                    <a:pt x="2359" y="1779"/>
                  </a:lnTo>
                  <a:lnTo>
                    <a:pt x="2593" y="1696"/>
                  </a:lnTo>
                  <a:lnTo>
                    <a:pt x="2828" y="1586"/>
                  </a:lnTo>
                  <a:lnTo>
                    <a:pt x="2938" y="1517"/>
                  </a:lnTo>
                  <a:lnTo>
                    <a:pt x="3035" y="1448"/>
                  </a:lnTo>
                  <a:lnTo>
                    <a:pt x="3131" y="1365"/>
                  </a:lnTo>
                  <a:lnTo>
                    <a:pt x="3214" y="1283"/>
                  </a:lnTo>
                  <a:lnTo>
                    <a:pt x="3283" y="1186"/>
                  </a:lnTo>
                  <a:lnTo>
                    <a:pt x="3352" y="1076"/>
                  </a:lnTo>
                  <a:lnTo>
                    <a:pt x="3393" y="952"/>
                  </a:lnTo>
                  <a:lnTo>
                    <a:pt x="3435" y="827"/>
                  </a:lnTo>
                  <a:lnTo>
                    <a:pt x="3448" y="731"/>
                  </a:lnTo>
                  <a:lnTo>
                    <a:pt x="3448" y="634"/>
                  </a:lnTo>
                  <a:lnTo>
                    <a:pt x="3435" y="524"/>
                  </a:lnTo>
                  <a:lnTo>
                    <a:pt x="3407" y="414"/>
                  </a:lnTo>
                  <a:lnTo>
                    <a:pt x="3338" y="207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31200" y="2441000"/>
              <a:ext cx="144500" cy="150350"/>
            </a:xfrm>
            <a:custGeom>
              <a:avLst/>
              <a:gdLst/>
              <a:ahLst/>
              <a:cxnLst/>
              <a:rect l="0" t="0" r="0" b="0"/>
              <a:pathLst>
                <a:path w="5780" h="6014" extrusionOk="0">
                  <a:moveTo>
                    <a:pt x="3876" y="2635"/>
                  </a:moveTo>
                  <a:lnTo>
                    <a:pt x="3959" y="2648"/>
                  </a:lnTo>
                  <a:lnTo>
                    <a:pt x="4055" y="2676"/>
                  </a:lnTo>
                  <a:lnTo>
                    <a:pt x="4138" y="2717"/>
                  </a:lnTo>
                  <a:lnTo>
                    <a:pt x="4221" y="2772"/>
                  </a:lnTo>
                  <a:lnTo>
                    <a:pt x="4303" y="2828"/>
                  </a:lnTo>
                  <a:lnTo>
                    <a:pt x="4372" y="2910"/>
                  </a:lnTo>
                  <a:lnTo>
                    <a:pt x="4455" y="3021"/>
                  </a:lnTo>
                  <a:lnTo>
                    <a:pt x="4510" y="3145"/>
                  </a:lnTo>
                  <a:lnTo>
                    <a:pt x="4565" y="3283"/>
                  </a:lnTo>
                  <a:lnTo>
                    <a:pt x="4607" y="3434"/>
                  </a:lnTo>
                  <a:lnTo>
                    <a:pt x="4621" y="3572"/>
                  </a:lnTo>
                  <a:lnTo>
                    <a:pt x="4607" y="3724"/>
                  </a:lnTo>
                  <a:lnTo>
                    <a:pt x="4579" y="3848"/>
                  </a:lnTo>
                  <a:lnTo>
                    <a:pt x="4552" y="3917"/>
                  </a:lnTo>
                  <a:lnTo>
                    <a:pt x="4510" y="3986"/>
                  </a:lnTo>
                  <a:lnTo>
                    <a:pt x="4455" y="4041"/>
                  </a:lnTo>
                  <a:lnTo>
                    <a:pt x="4400" y="4096"/>
                  </a:lnTo>
                  <a:lnTo>
                    <a:pt x="4345" y="4138"/>
                  </a:lnTo>
                  <a:lnTo>
                    <a:pt x="4290" y="4165"/>
                  </a:lnTo>
                  <a:lnTo>
                    <a:pt x="4221" y="4179"/>
                  </a:lnTo>
                  <a:lnTo>
                    <a:pt x="4083" y="4179"/>
                  </a:lnTo>
                  <a:lnTo>
                    <a:pt x="4014" y="4165"/>
                  </a:lnTo>
                  <a:lnTo>
                    <a:pt x="3862" y="4124"/>
                  </a:lnTo>
                  <a:lnTo>
                    <a:pt x="3738" y="4055"/>
                  </a:lnTo>
                  <a:lnTo>
                    <a:pt x="3614" y="3959"/>
                  </a:lnTo>
                  <a:lnTo>
                    <a:pt x="3503" y="3876"/>
                  </a:lnTo>
                  <a:lnTo>
                    <a:pt x="3379" y="3738"/>
                  </a:lnTo>
                  <a:lnTo>
                    <a:pt x="3310" y="3655"/>
                  </a:lnTo>
                  <a:lnTo>
                    <a:pt x="3255" y="3572"/>
                  </a:lnTo>
                  <a:lnTo>
                    <a:pt x="3200" y="3462"/>
                  </a:lnTo>
                  <a:lnTo>
                    <a:pt x="3173" y="3352"/>
                  </a:lnTo>
                  <a:lnTo>
                    <a:pt x="3173" y="3228"/>
                  </a:lnTo>
                  <a:lnTo>
                    <a:pt x="3186" y="3076"/>
                  </a:lnTo>
                  <a:lnTo>
                    <a:pt x="3214" y="2993"/>
                  </a:lnTo>
                  <a:lnTo>
                    <a:pt x="3255" y="2910"/>
                  </a:lnTo>
                  <a:lnTo>
                    <a:pt x="3310" y="2841"/>
                  </a:lnTo>
                  <a:lnTo>
                    <a:pt x="3366" y="2786"/>
                  </a:lnTo>
                  <a:lnTo>
                    <a:pt x="3435" y="2731"/>
                  </a:lnTo>
                  <a:lnTo>
                    <a:pt x="3517" y="2690"/>
                  </a:lnTo>
                  <a:lnTo>
                    <a:pt x="3600" y="2662"/>
                  </a:lnTo>
                  <a:lnTo>
                    <a:pt x="3683" y="2648"/>
                  </a:lnTo>
                  <a:lnTo>
                    <a:pt x="3779" y="2635"/>
                  </a:lnTo>
                  <a:close/>
                  <a:moveTo>
                    <a:pt x="2111" y="2745"/>
                  </a:moveTo>
                  <a:lnTo>
                    <a:pt x="2193" y="2772"/>
                  </a:lnTo>
                  <a:lnTo>
                    <a:pt x="2276" y="2786"/>
                  </a:lnTo>
                  <a:lnTo>
                    <a:pt x="2345" y="2828"/>
                  </a:lnTo>
                  <a:lnTo>
                    <a:pt x="2414" y="2855"/>
                  </a:lnTo>
                  <a:lnTo>
                    <a:pt x="2483" y="2910"/>
                  </a:lnTo>
                  <a:lnTo>
                    <a:pt x="2524" y="2966"/>
                  </a:lnTo>
                  <a:lnTo>
                    <a:pt x="2579" y="3021"/>
                  </a:lnTo>
                  <a:lnTo>
                    <a:pt x="2607" y="3090"/>
                  </a:lnTo>
                  <a:lnTo>
                    <a:pt x="2635" y="3159"/>
                  </a:lnTo>
                  <a:lnTo>
                    <a:pt x="2662" y="3228"/>
                  </a:lnTo>
                  <a:lnTo>
                    <a:pt x="2662" y="3310"/>
                  </a:lnTo>
                  <a:lnTo>
                    <a:pt x="2662" y="3393"/>
                  </a:lnTo>
                  <a:lnTo>
                    <a:pt x="2662" y="3476"/>
                  </a:lnTo>
                  <a:lnTo>
                    <a:pt x="2635" y="3559"/>
                  </a:lnTo>
                  <a:lnTo>
                    <a:pt x="2579" y="3710"/>
                  </a:lnTo>
                  <a:lnTo>
                    <a:pt x="2511" y="3848"/>
                  </a:lnTo>
                  <a:lnTo>
                    <a:pt x="2428" y="3972"/>
                  </a:lnTo>
                  <a:lnTo>
                    <a:pt x="2317" y="4083"/>
                  </a:lnTo>
                  <a:lnTo>
                    <a:pt x="2193" y="4179"/>
                  </a:lnTo>
                  <a:lnTo>
                    <a:pt x="2055" y="4262"/>
                  </a:lnTo>
                  <a:lnTo>
                    <a:pt x="1918" y="4317"/>
                  </a:lnTo>
                  <a:lnTo>
                    <a:pt x="1766" y="4358"/>
                  </a:lnTo>
                  <a:lnTo>
                    <a:pt x="1614" y="4358"/>
                  </a:lnTo>
                  <a:lnTo>
                    <a:pt x="1490" y="4345"/>
                  </a:lnTo>
                  <a:lnTo>
                    <a:pt x="1380" y="4303"/>
                  </a:lnTo>
                  <a:lnTo>
                    <a:pt x="1283" y="4234"/>
                  </a:lnTo>
                  <a:lnTo>
                    <a:pt x="1214" y="4138"/>
                  </a:lnTo>
                  <a:lnTo>
                    <a:pt x="1159" y="4027"/>
                  </a:lnTo>
                  <a:lnTo>
                    <a:pt x="1131" y="3890"/>
                  </a:lnTo>
                  <a:lnTo>
                    <a:pt x="1131" y="3738"/>
                  </a:lnTo>
                  <a:lnTo>
                    <a:pt x="1131" y="3586"/>
                  </a:lnTo>
                  <a:lnTo>
                    <a:pt x="1173" y="3434"/>
                  </a:lnTo>
                  <a:lnTo>
                    <a:pt x="1228" y="3269"/>
                  </a:lnTo>
                  <a:lnTo>
                    <a:pt x="1311" y="3117"/>
                  </a:lnTo>
                  <a:lnTo>
                    <a:pt x="1352" y="3048"/>
                  </a:lnTo>
                  <a:lnTo>
                    <a:pt x="1421" y="2979"/>
                  </a:lnTo>
                  <a:lnTo>
                    <a:pt x="1476" y="2924"/>
                  </a:lnTo>
                  <a:lnTo>
                    <a:pt x="1545" y="2869"/>
                  </a:lnTo>
                  <a:lnTo>
                    <a:pt x="1628" y="2814"/>
                  </a:lnTo>
                  <a:lnTo>
                    <a:pt x="1711" y="2786"/>
                  </a:lnTo>
                  <a:lnTo>
                    <a:pt x="1807" y="2759"/>
                  </a:lnTo>
                  <a:lnTo>
                    <a:pt x="1904" y="2745"/>
                  </a:lnTo>
                  <a:close/>
                  <a:moveTo>
                    <a:pt x="3035" y="4152"/>
                  </a:moveTo>
                  <a:lnTo>
                    <a:pt x="3076" y="4165"/>
                  </a:lnTo>
                  <a:lnTo>
                    <a:pt x="3145" y="4207"/>
                  </a:lnTo>
                  <a:lnTo>
                    <a:pt x="3214" y="4290"/>
                  </a:lnTo>
                  <a:lnTo>
                    <a:pt x="3269" y="4372"/>
                  </a:lnTo>
                  <a:lnTo>
                    <a:pt x="3324" y="4455"/>
                  </a:lnTo>
                  <a:lnTo>
                    <a:pt x="3407" y="4607"/>
                  </a:lnTo>
                  <a:lnTo>
                    <a:pt x="3421" y="4689"/>
                  </a:lnTo>
                  <a:lnTo>
                    <a:pt x="3435" y="4786"/>
                  </a:lnTo>
                  <a:lnTo>
                    <a:pt x="3407" y="4869"/>
                  </a:lnTo>
                  <a:lnTo>
                    <a:pt x="3393" y="4910"/>
                  </a:lnTo>
                  <a:lnTo>
                    <a:pt x="3366" y="4938"/>
                  </a:lnTo>
                  <a:lnTo>
                    <a:pt x="3338" y="4965"/>
                  </a:lnTo>
                  <a:lnTo>
                    <a:pt x="3297" y="4965"/>
                  </a:lnTo>
                  <a:lnTo>
                    <a:pt x="3241" y="4951"/>
                  </a:lnTo>
                  <a:lnTo>
                    <a:pt x="3173" y="4938"/>
                  </a:lnTo>
                  <a:lnTo>
                    <a:pt x="3104" y="4938"/>
                  </a:lnTo>
                  <a:lnTo>
                    <a:pt x="3035" y="4965"/>
                  </a:lnTo>
                  <a:lnTo>
                    <a:pt x="2966" y="4993"/>
                  </a:lnTo>
                  <a:lnTo>
                    <a:pt x="2924" y="4993"/>
                  </a:lnTo>
                  <a:lnTo>
                    <a:pt x="2883" y="4979"/>
                  </a:lnTo>
                  <a:lnTo>
                    <a:pt x="2855" y="4951"/>
                  </a:lnTo>
                  <a:lnTo>
                    <a:pt x="2828" y="4910"/>
                  </a:lnTo>
                  <a:lnTo>
                    <a:pt x="2800" y="4827"/>
                  </a:lnTo>
                  <a:lnTo>
                    <a:pt x="2800" y="4745"/>
                  </a:lnTo>
                  <a:lnTo>
                    <a:pt x="2828" y="4579"/>
                  </a:lnTo>
                  <a:lnTo>
                    <a:pt x="2869" y="4400"/>
                  </a:lnTo>
                  <a:lnTo>
                    <a:pt x="2910" y="4290"/>
                  </a:lnTo>
                  <a:lnTo>
                    <a:pt x="2966" y="4207"/>
                  </a:lnTo>
                  <a:lnTo>
                    <a:pt x="2979" y="4179"/>
                  </a:lnTo>
                  <a:lnTo>
                    <a:pt x="3007" y="4165"/>
                  </a:lnTo>
                  <a:lnTo>
                    <a:pt x="3035" y="4152"/>
                  </a:lnTo>
                  <a:close/>
                  <a:moveTo>
                    <a:pt x="2828" y="1"/>
                  </a:moveTo>
                  <a:lnTo>
                    <a:pt x="2607" y="14"/>
                  </a:lnTo>
                  <a:lnTo>
                    <a:pt x="2414" y="42"/>
                  </a:lnTo>
                  <a:lnTo>
                    <a:pt x="2207" y="97"/>
                  </a:lnTo>
                  <a:lnTo>
                    <a:pt x="2028" y="166"/>
                  </a:lnTo>
                  <a:lnTo>
                    <a:pt x="1904" y="180"/>
                  </a:lnTo>
                  <a:lnTo>
                    <a:pt x="1793" y="194"/>
                  </a:lnTo>
                  <a:lnTo>
                    <a:pt x="1697" y="221"/>
                  </a:lnTo>
                  <a:lnTo>
                    <a:pt x="1587" y="249"/>
                  </a:lnTo>
                  <a:lnTo>
                    <a:pt x="1490" y="290"/>
                  </a:lnTo>
                  <a:lnTo>
                    <a:pt x="1393" y="345"/>
                  </a:lnTo>
                  <a:lnTo>
                    <a:pt x="1200" y="469"/>
                  </a:lnTo>
                  <a:lnTo>
                    <a:pt x="1021" y="621"/>
                  </a:lnTo>
                  <a:lnTo>
                    <a:pt x="869" y="800"/>
                  </a:lnTo>
                  <a:lnTo>
                    <a:pt x="718" y="993"/>
                  </a:lnTo>
                  <a:lnTo>
                    <a:pt x="580" y="1200"/>
                  </a:lnTo>
                  <a:lnTo>
                    <a:pt x="456" y="1421"/>
                  </a:lnTo>
                  <a:lnTo>
                    <a:pt x="359" y="1655"/>
                  </a:lnTo>
                  <a:lnTo>
                    <a:pt x="263" y="1890"/>
                  </a:lnTo>
                  <a:lnTo>
                    <a:pt x="180" y="2124"/>
                  </a:lnTo>
                  <a:lnTo>
                    <a:pt x="111" y="2359"/>
                  </a:lnTo>
                  <a:lnTo>
                    <a:pt x="56" y="2579"/>
                  </a:lnTo>
                  <a:lnTo>
                    <a:pt x="28" y="2786"/>
                  </a:lnTo>
                  <a:lnTo>
                    <a:pt x="1" y="2993"/>
                  </a:lnTo>
                  <a:lnTo>
                    <a:pt x="1" y="3117"/>
                  </a:lnTo>
                  <a:lnTo>
                    <a:pt x="1" y="3241"/>
                  </a:lnTo>
                  <a:lnTo>
                    <a:pt x="14" y="3352"/>
                  </a:lnTo>
                  <a:lnTo>
                    <a:pt x="28" y="3462"/>
                  </a:lnTo>
                  <a:lnTo>
                    <a:pt x="56" y="3572"/>
                  </a:lnTo>
                  <a:lnTo>
                    <a:pt x="97" y="3669"/>
                  </a:lnTo>
                  <a:lnTo>
                    <a:pt x="138" y="3765"/>
                  </a:lnTo>
                  <a:lnTo>
                    <a:pt x="194" y="3848"/>
                  </a:lnTo>
                  <a:lnTo>
                    <a:pt x="318" y="4027"/>
                  </a:lnTo>
                  <a:lnTo>
                    <a:pt x="456" y="4179"/>
                  </a:lnTo>
                  <a:lnTo>
                    <a:pt x="635" y="4331"/>
                  </a:lnTo>
                  <a:lnTo>
                    <a:pt x="814" y="4483"/>
                  </a:lnTo>
                  <a:lnTo>
                    <a:pt x="938" y="4579"/>
                  </a:lnTo>
                  <a:lnTo>
                    <a:pt x="1049" y="4676"/>
                  </a:lnTo>
                  <a:lnTo>
                    <a:pt x="1145" y="4786"/>
                  </a:lnTo>
                  <a:lnTo>
                    <a:pt x="1228" y="4896"/>
                  </a:lnTo>
                  <a:lnTo>
                    <a:pt x="1297" y="5020"/>
                  </a:lnTo>
                  <a:lnTo>
                    <a:pt x="1366" y="5158"/>
                  </a:lnTo>
                  <a:lnTo>
                    <a:pt x="1407" y="5296"/>
                  </a:lnTo>
                  <a:lnTo>
                    <a:pt x="1435" y="5448"/>
                  </a:lnTo>
                  <a:lnTo>
                    <a:pt x="1435" y="5476"/>
                  </a:lnTo>
                  <a:lnTo>
                    <a:pt x="1518" y="5448"/>
                  </a:lnTo>
                  <a:lnTo>
                    <a:pt x="1669" y="5448"/>
                  </a:lnTo>
                  <a:lnTo>
                    <a:pt x="1738" y="5476"/>
                  </a:lnTo>
                  <a:lnTo>
                    <a:pt x="1807" y="5517"/>
                  </a:lnTo>
                  <a:lnTo>
                    <a:pt x="1862" y="5572"/>
                  </a:lnTo>
                  <a:lnTo>
                    <a:pt x="1986" y="5724"/>
                  </a:lnTo>
                  <a:lnTo>
                    <a:pt x="2083" y="5820"/>
                  </a:lnTo>
                  <a:lnTo>
                    <a:pt x="2180" y="5889"/>
                  </a:lnTo>
                  <a:lnTo>
                    <a:pt x="2180" y="5793"/>
                  </a:lnTo>
                  <a:lnTo>
                    <a:pt x="2180" y="5696"/>
                  </a:lnTo>
                  <a:lnTo>
                    <a:pt x="2193" y="5586"/>
                  </a:lnTo>
                  <a:lnTo>
                    <a:pt x="2221" y="5489"/>
                  </a:lnTo>
                  <a:lnTo>
                    <a:pt x="2235" y="5462"/>
                  </a:lnTo>
                  <a:lnTo>
                    <a:pt x="2262" y="5462"/>
                  </a:lnTo>
                  <a:lnTo>
                    <a:pt x="2290" y="5476"/>
                  </a:lnTo>
                  <a:lnTo>
                    <a:pt x="2290" y="5503"/>
                  </a:lnTo>
                  <a:lnTo>
                    <a:pt x="2317" y="5738"/>
                  </a:lnTo>
                  <a:lnTo>
                    <a:pt x="2345" y="5972"/>
                  </a:lnTo>
                  <a:lnTo>
                    <a:pt x="2497" y="6000"/>
                  </a:lnTo>
                  <a:lnTo>
                    <a:pt x="2648" y="6013"/>
                  </a:lnTo>
                  <a:lnTo>
                    <a:pt x="2621" y="5889"/>
                  </a:lnTo>
                  <a:lnTo>
                    <a:pt x="2607" y="5738"/>
                  </a:lnTo>
                  <a:lnTo>
                    <a:pt x="2607" y="5669"/>
                  </a:lnTo>
                  <a:lnTo>
                    <a:pt x="2621" y="5600"/>
                  </a:lnTo>
                  <a:lnTo>
                    <a:pt x="2648" y="5531"/>
                  </a:lnTo>
                  <a:lnTo>
                    <a:pt x="2676" y="5476"/>
                  </a:lnTo>
                  <a:lnTo>
                    <a:pt x="2704" y="5476"/>
                  </a:lnTo>
                  <a:lnTo>
                    <a:pt x="2731" y="5489"/>
                  </a:lnTo>
                  <a:lnTo>
                    <a:pt x="2773" y="5600"/>
                  </a:lnTo>
                  <a:lnTo>
                    <a:pt x="2786" y="5724"/>
                  </a:lnTo>
                  <a:lnTo>
                    <a:pt x="2800" y="5848"/>
                  </a:lnTo>
                  <a:lnTo>
                    <a:pt x="2814" y="5958"/>
                  </a:lnTo>
                  <a:lnTo>
                    <a:pt x="2814" y="6013"/>
                  </a:lnTo>
                  <a:lnTo>
                    <a:pt x="2979" y="6013"/>
                  </a:lnTo>
                  <a:lnTo>
                    <a:pt x="3131" y="5986"/>
                  </a:lnTo>
                  <a:lnTo>
                    <a:pt x="3090" y="5807"/>
                  </a:lnTo>
                  <a:lnTo>
                    <a:pt x="3076" y="5710"/>
                  </a:lnTo>
                  <a:lnTo>
                    <a:pt x="3076" y="5613"/>
                  </a:lnTo>
                  <a:lnTo>
                    <a:pt x="3076" y="5600"/>
                  </a:lnTo>
                  <a:lnTo>
                    <a:pt x="3090" y="5586"/>
                  </a:lnTo>
                  <a:lnTo>
                    <a:pt x="3104" y="5586"/>
                  </a:lnTo>
                  <a:lnTo>
                    <a:pt x="3117" y="5600"/>
                  </a:lnTo>
                  <a:lnTo>
                    <a:pt x="3186" y="5669"/>
                  </a:lnTo>
                  <a:lnTo>
                    <a:pt x="3228" y="5765"/>
                  </a:lnTo>
                  <a:lnTo>
                    <a:pt x="3255" y="5862"/>
                  </a:lnTo>
                  <a:lnTo>
                    <a:pt x="3283" y="5958"/>
                  </a:lnTo>
                  <a:lnTo>
                    <a:pt x="3338" y="5958"/>
                  </a:lnTo>
                  <a:lnTo>
                    <a:pt x="3490" y="5917"/>
                  </a:lnTo>
                  <a:lnTo>
                    <a:pt x="3655" y="5875"/>
                  </a:lnTo>
                  <a:lnTo>
                    <a:pt x="3655" y="5834"/>
                  </a:lnTo>
                  <a:lnTo>
                    <a:pt x="3641" y="5738"/>
                  </a:lnTo>
                  <a:lnTo>
                    <a:pt x="3628" y="5641"/>
                  </a:lnTo>
                  <a:lnTo>
                    <a:pt x="3628" y="5544"/>
                  </a:lnTo>
                  <a:lnTo>
                    <a:pt x="3655" y="5448"/>
                  </a:lnTo>
                  <a:lnTo>
                    <a:pt x="3669" y="5434"/>
                  </a:lnTo>
                  <a:lnTo>
                    <a:pt x="3697" y="5434"/>
                  </a:lnTo>
                  <a:lnTo>
                    <a:pt x="3710" y="5448"/>
                  </a:lnTo>
                  <a:lnTo>
                    <a:pt x="3752" y="5544"/>
                  </a:lnTo>
                  <a:lnTo>
                    <a:pt x="3766" y="5641"/>
                  </a:lnTo>
                  <a:lnTo>
                    <a:pt x="3807" y="5820"/>
                  </a:lnTo>
                  <a:lnTo>
                    <a:pt x="3945" y="5765"/>
                  </a:lnTo>
                  <a:lnTo>
                    <a:pt x="4069" y="5682"/>
                  </a:lnTo>
                  <a:lnTo>
                    <a:pt x="4055" y="5600"/>
                  </a:lnTo>
                  <a:lnTo>
                    <a:pt x="4028" y="5517"/>
                  </a:lnTo>
                  <a:lnTo>
                    <a:pt x="4014" y="5420"/>
                  </a:lnTo>
                  <a:lnTo>
                    <a:pt x="4014" y="5365"/>
                  </a:lnTo>
                  <a:lnTo>
                    <a:pt x="4028" y="5324"/>
                  </a:lnTo>
                  <a:lnTo>
                    <a:pt x="4041" y="5282"/>
                  </a:lnTo>
                  <a:lnTo>
                    <a:pt x="4069" y="5269"/>
                  </a:lnTo>
                  <a:lnTo>
                    <a:pt x="4083" y="5269"/>
                  </a:lnTo>
                  <a:lnTo>
                    <a:pt x="4124" y="5310"/>
                  </a:lnTo>
                  <a:lnTo>
                    <a:pt x="4138" y="5379"/>
                  </a:lnTo>
                  <a:lnTo>
                    <a:pt x="4179" y="5503"/>
                  </a:lnTo>
                  <a:lnTo>
                    <a:pt x="4193" y="5558"/>
                  </a:lnTo>
                  <a:lnTo>
                    <a:pt x="4317" y="5379"/>
                  </a:lnTo>
                  <a:lnTo>
                    <a:pt x="4455" y="5200"/>
                  </a:lnTo>
                  <a:lnTo>
                    <a:pt x="4579" y="5076"/>
                  </a:lnTo>
                  <a:lnTo>
                    <a:pt x="4648" y="5020"/>
                  </a:lnTo>
                  <a:lnTo>
                    <a:pt x="4731" y="4979"/>
                  </a:lnTo>
                  <a:lnTo>
                    <a:pt x="4717" y="4883"/>
                  </a:lnTo>
                  <a:lnTo>
                    <a:pt x="4717" y="4814"/>
                  </a:lnTo>
                  <a:lnTo>
                    <a:pt x="4717" y="4758"/>
                  </a:lnTo>
                  <a:lnTo>
                    <a:pt x="4745" y="4689"/>
                  </a:lnTo>
                  <a:lnTo>
                    <a:pt x="4758" y="4634"/>
                  </a:lnTo>
                  <a:lnTo>
                    <a:pt x="4827" y="4538"/>
                  </a:lnTo>
                  <a:lnTo>
                    <a:pt x="4910" y="4441"/>
                  </a:lnTo>
                  <a:lnTo>
                    <a:pt x="5145" y="4124"/>
                  </a:lnTo>
                  <a:lnTo>
                    <a:pt x="5365" y="3807"/>
                  </a:lnTo>
                  <a:lnTo>
                    <a:pt x="5517" y="3545"/>
                  </a:lnTo>
                  <a:lnTo>
                    <a:pt x="5586" y="3407"/>
                  </a:lnTo>
                  <a:lnTo>
                    <a:pt x="5641" y="3269"/>
                  </a:lnTo>
                  <a:lnTo>
                    <a:pt x="5682" y="3131"/>
                  </a:lnTo>
                  <a:lnTo>
                    <a:pt x="5724" y="2979"/>
                  </a:lnTo>
                  <a:lnTo>
                    <a:pt x="5751" y="2841"/>
                  </a:lnTo>
                  <a:lnTo>
                    <a:pt x="5779" y="2704"/>
                  </a:lnTo>
                  <a:lnTo>
                    <a:pt x="5779" y="2552"/>
                  </a:lnTo>
                  <a:lnTo>
                    <a:pt x="5779" y="2414"/>
                  </a:lnTo>
                  <a:lnTo>
                    <a:pt x="5765" y="2262"/>
                  </a:lnTo>
                  <a:lnTo>
                    <a:pt x="5751" y="2124"/>
                  </a:lnTo>
                  <a:lnTo>
                    <a:pt x="5724" y="1973"/>
                  </a:lnTo>
                  <a:lnTo>
                    <a:pt x="5669" y="1835"/>
                  </a:lnTo>
                  <a:lnTo>
                    <a:pt x="5614" y="1683"/>
                  </a:lnTo>
                  <a:lnTo>
                    <a:pt x="5558" y="1545"/>
                  </a:lnTo>
                  <a:lnTo>
                    <a:pt x="5476" y="1407"/>
                  </a:lnTo>
                  <a:lnTo>
                    <a:pt x="5393" y="1269"/>
                  </a:lnTo>
                  <a:lnTo>
                    <a:pt x="5310" y="1145"/>
                  </a:lnTo>
                  <a:lnTo>
                    <a:pt x="5200" y="1021"/>
                  </a:lnTo>
                  <a:lnTo>
                    <a:pt x="5103" y="911"/>
                  </a:lnTo>
                  <a:lnTo>
                    <a:pt x="4993" y="800"/>
                  </a:lnTo>
                  <a:lnTo>
                    <a:pt x="4869" y="690"/>
                  </a:lnTo>
                  <a:lnTo>
                    <a:pt x="4745" y="594"/>
                  </a:lnTo>
                  <a:lnTo>
                    <a:pt x="4621" y="511"/>
                  </a:lnTo>
                  <a:lnTo>
                    <a:pt x="4496" y="414"/>
                  </a:lnTo>
                  <a:lnTo>
                    <a:pt x="4359" y="345"/>
                  </a:lnTo>
                  <a:lnTo>
                    <a:pt x="4221" y="276"/>
                  </a:lnTo>
                  <a:lnTo>
                    <a:pt x="4069" y="207"/>
                  </a:lnTo>
                  <a:lnTo>
                    <a:pt x="3931" y="166"/>
                  </a:lnTo>
                  <a:lnTo>
                    <a:pt x="3779" y="111"/>
                  </a:lnTo>
                  <a:lnTo>
                    <a:pt x="3628" y="83"/>
                  </a:lnTo>
                  <a:lnTo>
                    <a:pt x="3435" y="42"/>
                  </a:lnTo>
                  <a:lnTo>
                    <a:pt x="3241" y="14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6" name="Shape 526"/>
          <p:cNvGrpSpPr/>
          <p:nvPr/>
        </p:nvGrpSpPr>
        <p:grpSpPr>
          <a:xfrm rot="-941946">
            <a:off x="243139" y="5700795"/>
            <a:ext cx="542999" cy="915773"/>
            <a:chOff x="331200" y="2441000"/>
            <a:chExt cx="144500" cy="182750"/>
          </a:xfrm>
        </p:grpSpPr>
        <p:sp>
          <p:nvSpPr>
            <p:cNvPr id="527" name="Shape 527"/>
            <p:cNvSpPr/>
            <p:nvPr/>
          </p:nvSpPr>
          <p:spPr>
            <a:xfrm>
              <a:off x="369125" y="2573750"/>
              <a:ext cx="86225" cy="50000"/>
            </a:xfrm>
            <a:custGeom>
              <a:avLst/>
              <a:gdLst/>
              <a:ahLst/>
              <a:cxnLst/>
              <a:rect l="0" t="0" r="0" b="0"/>
              <a:pathLst>
                <a:path w="3449" h="2000" extrusionOk="0">
                  <a:moveTo>
                    <a:pt x="3269" y="0"/>
                  </a:moveTo>
                  <a:lnTo>
                    <a:pt x="3214" y="55"/>
                  </a:lnTo>
                  <a:lnTo>
                    <a:pt x="3159" y="110"/>
                  </a:lnTo>
                  <a:lnTo>
                    <a:pt x="3062" y="248"/>
                  </a:lnTo>
                  <a:lnTo>
                    <a:pt x="2993" y="386"/>
                  </a:lnTo>
                  <a:lnTo>
                    <a:pt x="2910" y="524"/>
                  </a:lnTo>
                  <a:lnTo>
                    <a:pt x="2800" y="648"/>
                  </a:lnTo>
                  <a:lnTo>
                    <a:pt x="2814" y="676"/>
                  </a:lnTo>
                  <a:lnTo>
                    <a:pt x="2842" y="800"/>
                  </a:lnTo>
                  <a:lnTo>
                    <a:pt x="2842" y="869"/>
                  </a:lnTo>
                  <a:lnTo>
                    <a:pt x="2842" y="938"/>
                  </a:lnTo>
                  <a:lnTo>
                    <a:pt x="2828" y="1007"/>
                  </a:lnTo>
                  <a:lnTo>
                    <a:pt x="2800" y="1062"/>
                  </a:lnTo>
                  <a:lnTo>
                    <a:pt x="2759" y="1103"/>
                  </a:lnTo>
                  <a:lnTo>
                    <a:pt x="2704" y="1145"/>
                  </a:lnTo>
                  <a:lnTo>
                    <a:pt x="2662" y="1145"/>
                  </a:lnTo>
                  <a:lnTo>
                    <a:pt x="2635" y="1131"/>
                  </a:lnTo>
                  <a:lnTo>
                    <a:pt x="2607" y="1103"/>
                  </a:lnTo>
                  <a:lnTo>
                    <a:pt x="2621" y="1062"/>
                  </a:lnTo>
                  <a:lnTo>
                    <a:pt x="2676" y="938"/>
                  </a:lnTo>
                  <a:lnTo>
                    <a:pt x="2690" y="869"/>
                  </a:lnTo>
                  <a:lnTo>
                    <a:pt x="2676" y="786"/>
                  </a:lnTo>
                  <a:lnTo>
                    <a:pt x="2676" y="759"/>
                  </a:lnTo>
                  <a:lnTo>
                    <a:pt x="2538" y="841"/>
                  </a:lnTo>
                  <a:lnTo>
                    <a:pt x="2414" y="924"/>
                  </a:lnTo>
                  <a:lnTo>
                    <a:pt x="2442" y="1076"/>
                  </a:lnTo>
                  <a:lnTo>
                    <a:pt x="2455" y="1214"/>
                  </a:lnTo>
                  <a:lnTo>
                    <a:pt x="2455" y="1255"/>
                  </a:lnTo>
                  <a:lnTo>
                    <a:pt x="2428" y="1296"/>
                  </a:lnTo>
                  <a:lnTo>
                    <a:pt x="2400" y="1310"/>
                  </a:lnTo>
                  <a:lnTo>
                    <a:pt x="2359" y="1310"/>
                  </a:lnTo>
                  <a:lnTo>
                    <a:pt x="2331" y="1296"/>
                  </a:lnTo>
                  <a:lnTo>
                    <a:pt x="2304" y="1283"/>
                  </a:lnTo>
                  <a:lnTo>
                    <a:pt x="2290" y="1255"/>
                  </a:lnTo>
                  <a:lnTo>
                    <a:pt x="2290" y="1227"/>
                  </a:lnTo>
                  <a:lnTo>
                    <a:pt x="2304" y="1200"/>
                  </a:lnTo>
                  <a:lnTo>
                    <a:pt x="2262" y="993"/>
                  </a:lnTo>
                  <a:lnTo>
                    <a:pt x="2042" y="1062"/>
                  </a:lnTo>
                  <a:lnTo>
                    <a:pt x="1904" y="1103"/>
                  </a:lnTo>
                  <a:lnTo>
                    <a:pt x="1945" y="1214"/>
                  </a:lnTo>
                  <a:lnTo>
                    <a:pt x="1973" y="1338"/>
                  </a:lnTo>
                  <a:lnTo>
                    <a:pt x="1986" y="1462"/>
                  </a:lnTo>
                  <a:lnTo>
                    <a:pt x="1973" y="1517"/>
                  </a:lnTo>
                  <a:lnTo>
                    <a:pt x="1959" y="1572"/>
                  </a:lnTo>
                  <a:lnTo>
                    <a:pt x="1945" y="1586"/>
                  </a:lnTo>
                  <a:lnTo>
                    <a:pt x="1918" y="1600"/>
                  </a:lnTo>
                  <a:lnTo>
                    <a:pt x="1890" y="1600"/>
                  </a:lnTo>
                  <a:lnTo>
                    <a:pt x="1862" y="1572"/>
                  </a:lnTo>
                  <a:lnTo>
                    <a:pt x="1821" y="1476"/>
                  </a:lnTo>
                  <a:lnTo>
                    <a:pt x="1793" y="1365"/>
                  </a:lnTo>
                  <a:lnTo>
                    <a:pt x="1752" y="1145"/>
                  </a:lnTo>
                  <a:lnTo>
                    <a:pt x="1449" y="1186"/>
                  </a:lnTo>
                  <a:lnTo>
                    <a:pt x="1490" y="1283"/>
                  </a:lnTo>
                  <a:lnTo>
                    <a:pt x="1545" y="1379"/>
                  </a:lnTo>
                  <a:lnTo>
                    <a:pt x="1559" y="1434"/>
                  </a:lnTo>
                  <a:lnTo>
                    <a:pt x="1545" y="1476"/>
                  </a:lnTo>
                  <a:lnTo>
                    <a:pt x="1518" y="1503"/>
                  </a:lnTo>
                  <a:lnTo>
                    <a:pt x="1462" y="1503"/>
                  </a:lnTo>
                  <a:lnTo>
                    <a:pt x="1421" y="1489"/>
                  </a:lnTo>
                  <a:lnTo>
                    <a:pt x="1393" y="1462"/>
                  </a:lnTo>
                  <a:lnTo>
                    <a:pt x="1338" y="1393"/>
                  </a:lnTo>
                  <a:lnTo>
                    <a:pt x="1297" y="1296"/>
                  </a:lnTo>
                  <a:lnTo>
                    <a:pt x="1269" y="1200"/>
                  </a:lnTo>
                  <a:lnTo>
                    <a:pt x="994" y="1200"/>
                  </a:lnTo>
                  <a:lnTo>
                    <a:pt x="1090" y="1379"/>
                  </a:lnTo>
                  <a:lnTo>
                    <a:pt x="1131" y="1462"/>
                  </a:lnTo>
                  <a:lnTo>
                    <a:pt x="1173" y="1558"/>
                  </a:lnTo>
                  <a:lnTo>
                    <a:pt x="1173" y="1586"/>
                  </a:lnTo>
                  <a:lnTo>
                    <a:pt x="1145" y="1614"/>
                  </a:lnTo>
                  <a:lnTo>
                    <a:pt x="1118" y="1641"/>
                  </a:lnTo>
                  <a:lnTo>
                    <a:pt x="1076" y="1627"/>
                  </a:lnTo>
                  <a:lnTo>
                    <a:pt x="1021" y="1600"/>
                  </a:lnTo>
                  <a:lnTo>
                    <a:pt x="980" y="1558"/>
                  </a:lnTo>
                  <a:lnTo>
                    <a:pt x="938" y="1503"/>
                  </a:lnTo>
                  <a:lnTo>
                    <a:pt x="897" y="1434"/>
                  </a:lnTo>
                  <a:lnTo>
                    <a:pt x="842" y="1296"/>
                  </a:lnTo>
                  <a:lnTo>
                    <a:pt x="800" y="1172"/>
                  </a:lnTo>
                  <a:lnTo>
                    <a:pt x="704" y="1145"/>
                  </a:lnTo>
                  <a:lnTo>
                    <a:pt x="621" y="1117"/>
                  </a:lnTo>
                  <a:lnTo>
                    <a:pt x="525" y="1062"/>
                  </a:lnTo>
                  <a:lnTo>
                    <a:pt x="456" y="993"/>
                  </a:lnTo>
                  <a:lnTo>
                    <a:pt x="387" y="910"/>
                  </a:lnTo>
                  <a:lnTo>
                    <a:pt x="304" y="814"/>
                  </a:lnTo>
                  <a:lnTo>
                    <a:pt x="263" y="759"/>
                  </a:lnTo>
                  <a:lnTo>
                    <a:pt x="207" y="731"/>
                  </a:lnTo>
                  <a:lnTo>
                    <a:pt x="152" y="717"/>
                  </a:lnTo>
                  <a:lnTo>
                    <a:pt x="111" y="717"/>
                  </a:lnTo>
                  <a:lnTo>
                    <a:pt x="1" y="745"/>
                  </a:lnTo>
                  <a:lnTo>
                    <a:pt x="70" y="1158"/>
                  </a:lnTo>
                  <a:lnTo>
                    <a:pt x="111" y="1352"/>
                  </a:lnTo>
                  <a:lnTo>
                    <a:pt x="152" y="1448"/>
                  </a:lnTo>
                  <a:lnTo>
                    <a:pt x="194" y="1545"/>
                  </a:lnTo>
                  <a:lnTo>
                    <a:pt x="249" y="1655"/>
                  </a:lnTo>
                  <a:lnTo>
                    <a:pt x="332" y="1738"/>
                  </a:lnTo>
                  <a:lnTo>
                    <a:pt x="414" y="1807"/>
                  </a:lnTo>
                  <a:lnTo>
                    <a:pt x="497" y="1876"/>
                  </a:lnTo>
                  <a:lnTo>
                    <a:pt x="607" y="1917"/>
                  </a:lnTo>
                  <a:lnTo>
                    <a:pt x="718" y="1945"/>
                  </a:lnTo>
                  <a:lnTo>
                    <a:pt x="828" y="1972"/>
                  </a:lnTo>
                  <a:lnTo>
                    <a:pt x="938" y="1986"/>
                  </a:lnTo>
                  <a:lnTo>
                    <a:pt x="1187" y="2000"/>
                  </a:lnTo>
                  <a:lnTo>
                    <a:pt x="1435" y="1972"/>
                  </a:lnTo>
                  <a:lnTo>
                    <a:pt x="1656" y="1945"/>
                  </a:lnTo>
                  <a:lnTo>
                    <a:pt x="1862" y="1903"/>
                  </a:lnTo>
                  <a:lnTo>
                    <a:pt x="2111" y="1848"/>
                  </a:lnTo>
                  <a:lnTo>
                    <a:pt x="2359" y="1779"/>
                  </a:lnTo>
                  <a:lnTo>
                    <a:pt x="2593" y="1696"/>
                  </a:lnTo>
                  <a:lnTo>
                    <a:pt x="2828" y="1586"/>
                  </a:lnTo>
                  <a:lnTo>
                    <a:pt x="2938" y="1517"/>
                  </a:lnTo>
                  <a:lnTo>
                    <a:pt x="3035" y="1448"/>
                  </a:lnTo>
                  <a:lnTo>
                    <a:pt x="3131" y="1365"/>
                  </a:lnTo>
                  <a:lnTo>
                    <a:pt x="3214" y="1283"/>
                  </a:lnTo>
                  <a:lnTo>
                    <a:pt x="3283" y="1186"/>
                  </a:lnTo>
                  <a:lnTo>
                    <a:pt x="3352" y="1076"/>
                  </a:lnTo>
                  <a:lnTo>
                    <a:pt x="3393" y="952"/>
                  </a:lnTo>
                  <a:lnTo>
                    <a:pt x="3435" y="827"/>
                  </a:lnTo>
                  <a:lnTo>
                    <a:pt x="3448" y="731"/>
                  </a:lnTo>
                  <a:lnTo>
                    <a:pt x="3448" y="634"/>
                  </a:lnTo>
                  <a:lnTo>
                    <a:pt x="3435" y="524"/>
                  </a:lnTo>
                  <a:lnTo>
                    <a:pt x="3407" y="414"/>
                  </a:lnTo>
                  <a:lnTo>
                    <a:pt x="3338" y="207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331200" y="2441000"/>
              <a:ext cx="144500" cy="150350"/>
            </a:xfrm>
            <a:custGeom>
              <a:avLst/>
              <a:gdLst/>
              <a:ahLst/>
              <a:cxnLst/>
              <a:rect l="0" t="0" r="0" b="0"/>
              <a:pathLst>
                <a:path w="5780" h="6014" extrusionOk="0">
                  <a:moveTo>
                    <a:pt x="3876" y="2635"/>
                  </a:moveTo>
                  <a:lnTo>
                    <a:pt x="3959" y="2648"/>
                  </a:lnTo>
                  <a:lnTo>
                    <a:pt x="4055" y="2676"/>
                  </a:lnTo>
                  <a:lnTo>
                    <a:pt x="4138" y="2717"/>
                  </a:lnTo>
                  <a:lnTo>
                    <a:pt x="4221" y="2772"/>
                  </a:lnTo>
                  <a:lnTo>
                    <a:pt x="4303" y="2828"/>
                  </a:lnTo>
                  <a:lnTo>
                    <a:pt x="4372" y="2910"/>
                  </a:lnTo>
                  <a:lnTo>
                    <a:pt x="4455" y="3021"/>
                  </a:lnTo>
                  <a:lnTo>
                    <a:pt x="4510" y="3145"/>
                  </a:lnTo>
                  <a:lnTo>
                    <a:pt x="4565" y="3283"/>
                  </a:lnTo>
                  <a:lnTo>
                    <a:pt x="4607" y="3434"/>
                  </a:lnTo>
                  <a:lnTo>
                    <a:pt x="4621" y="3572"/>
                  </a:lnTo>
                  <a:lnTo>
                    <a:pt x="4607" y="3724"/>
                  </a:lnTo>
                  <a:lnTo>
                    <a:pt x="4579" y="3848"/>
                  </a:lnTo>
                  <a:lnTo>
                    <a:pt x="4552" y="3917"/>
                  </a:lnTo>
                  <a:lnTo>
                    <a:pt x="4510" y="3986"/>
                  </a:lnTo>
                  <a:lnTo>
                    <a:pt x="4455" y="4041"/>
                  </a:lnTo>
                  <a:lnTo>
                    <a:pt x="4400" y="4096"/>
                  </a:lnTo>
                  <a:lnTo>
                    <a:pt x="4345" y="4138"/>
                  </a:lnTo>
                  <a:lnTo>
                    <a:pt x="4290" y="4165"/>
                  </a:lnTo>
                  <a:lnTo>
                    <a:pt x="4221" y="4179"/>
                  </a:lnTo>
                  <a:lnTo>
                    <a:pt x="4083" y="4179"/>
                  </a:lnTo>
                  <a:lnTo>
                    <a:pt x="4014" y="4165"/>
                  </a:lnTo>
                  <a:lnTo>
                    <a:pt x="3862" y="4124"/>
                  </a:lnTo>
                  <a:lnTo>
                    <a:pt x="3738" y="4055"/>
                  </a:lnTo>
                  <a:lnTo>
                    <a:pt x="3614" y="3959"/>
                  </a:lnTo>
                  <a:lnTo>
                    <a:pt x="3503" y="3876"/>
                  </a:lnTo>
                  <a:lnTo>
                    <a:pt x="3379" y="3738"/>
                  </a:lnTo>
                  <a:lnTo>
                    <a:pt x="3310" y="3655"/>
                  </a:lnTo>
                  <a:lnTo>
                    <a:pt x="3255" y="3572"/>
                  </a:lnTo>
                  <a:lnTo>
                    <a:pt x="3200" y="3462"/>
                  </a:lnTo>
                  <a:lnTo>
                    <a:pt x="3173" y="3352"/>
                  </a:lnTo>
                  <a:lnTo>
                    <a:pt x="3173" y="3228"/>
                  </a:lnTo>
                  <a:lnTo>
                    <a:pt x="3186" y="3076"/>
                  </a:lnTo>
                  <a:lnTo>
                    <a:pt x="3214" y="2993"/>
                  </a:lnTo>
                  <a:lnTo>
                    <a:pt x="3255" y="2910"/>
                  </a:lnTo>
                  <a:lnTo>
                    <a:pt x="3310" y="2841"/>
                  </a:lnTo>
                  <a:lnTo>
                    <a:pt x="3366" y="2786"/>
                  </a:lnTo>
                  <a:lnTo>
                    <a:pt x="3435" y="2731"/>
                  </a:lnTo>
                  <a:lnTo>
                    <a:pt x="3517" y="2690"/>
                  </a:lnTo>
                  <a:lnTo>
                    <a:pt x="3600" y="2662"/>
                  </a:lnTo>
                  <a:lnTo>
                    <a:pt x="3683" y="2648"/>
                  </a:lnTo>
                  <a:lnTo>
                    <a:pt x="3779" y="2635"/>
                  </a:lnTo>
                  <a:close/>
                  <a:moveTo>
                    <a:pt x="2111" y="2745"/>
                  </a:moveTo>
                  <a:lnTo>
                    <a:pt x="2193" y="2772"/>
                  </a:lnTo>
                  <a:lnTo>
                    <a:pt x="2276" y="2786"/>
                  </a:lnTo>
                  <a:lnTo>
                    <a:pt x="2345" y="2828"/>
                  </a:lnTo>
                  <a:lnTo>
                    <a:pt x="2414" y="2855"/>
                  </a:lnTo>
                  <a:lnTo>
                    <a:pt x="2483" y="2910"/>
                  </a:lnTo>
                  <a:lnTo>
                    <a:pt x="2524" y="2966"/>
                  </a:lnTo>
                  <a:lnTo>
                    <a:pt x="2579" y="3021"/>
                  </a:lnTo>
                  <a:lnTo>
                    <a:pt x="2607" y="3090"/>
                  </a:lnTo>
                  <a:lnTo>
                    <a:pt x="2635" y="3159"/>
                  </a:lnTo>
                  <a:lnTo>
                    <a:pt x="2662" y="3228"/>
                  </a:lnTo>
                  <a:lnTo>
                    <a:pt x="2662" y="3310"/>
                  </a:lnTo>
                  <a:lnTo>
                    <a:pt x="2662" y="3393"/>
                  </a:lnTo>
                  <a:lnTo>
                    <a:pt x="2662" y="3476"/>
                  </a:lnTo>
                  <a:lnTo>
                    <a:pt x="2635" y="3559"/>
                  </a:lnTo>
                  <a:lnTo>
                    <a:pt x="2579" y="3710"/>
                  </a:lnTo>
                  <a:lnTo>
                    <a:pt x="2511" y="3848"/>
                  </a:lnTo>
                  <a:lnTo>
                    <a:pt x="2428" y="3972"/>
                  </a:lnTo>
                  <a:lnTo>
                    <a:pt x="2317" y="4083"/>
                  </a:lnTo>
                  <a:lnTo>
                    <a:pt x="2193" y="4179"/>
                  </a:lnTo>
                  <a:lnTo>
                    <a:pt x="2055" y="4262"/>
                  </a:lnTo>
                  <a:lnTo>
                    <a:pt x="1918" y="4317"/>
                  </a:lnTo>
                  <a:lnTo>
                    <a:pt x="1766" y="4358"/>
                  </a:lnTo>
                  <a:lnTo>
                    <a:pt x="1614" y="4358"/>
                  </a:lnTo>
                  <a:lnTo>
                    <a:pt x="1490" y="4345"/>
                  </a:lnTo>
                  <a:lnTo>
                    <a:pt x="1380" y="4303"/>
                  </a:lnTo>
                  <a:lnTo>
                    <a:pt x="1283" y="4234"/>
                  </a:lnTo>
                  <a:lnTo>
                    <a:pt x="1214" y="4138"/>
                  </a:lnTo>
                  <a:lnTo>
                    <a:pt x="1159" y="4027"/>
                  </a:lnTo>
                  <a:lnTo>
                    <a:pt x="1131" y="3890"/>
                  </a:lnTo>
                  <a:lnTo>
                    <a:pt x="1131" y="3738"/>
                  </a:lnTo>
                  <a:lnTo>
                    <a:pt x="1131" y="3586"/>
                  </a:lnTo>
                  <a:lnTo>
                    <a:pt x="1173" y="3434"/>
                  </a:lnTo>
                  <a:lnTo>
                    <a:pt x="1228" y="3269"/>
                  </a:lnTo>
                  <a:lnTo>
                    <a:pt x="1311" y="3117"/>
                  </a:lnTo>
                  <a:lnTo>
                    <a:pt x="1352" y="3048"/>
                  </a:lnTo>
                  <a:lnTo>
                    <a:pt x="1421" y="2979"/>
                  </a:lnTo>
                  <a:lnTo>
                    <a:pt x="1476" y="2924"/>
                  </a:lnTo>
                  <a:lnTo>
                    <a:pt x="1545" y="2869"/>
                  </a:lnTo>
                  <a:lnTo>
                    <a:pt x="1628" y="2814"/>
                  </a:lnTo>
                  <a:lnTo>
                    <a:pt x="1711" y="2786"/>
                  </a:lnTo>
                  <a:lnTo>
                    <a:pt x="1807" y="2759"/>
                  </a:lnTo>
                  <a:lnTo>
                    <a:pt x="1904" y="2745"/>
                  </a:lnTo>
                  <a:close/>
                  <a:moveTo>
                    <a:pt x="3035" y="4152"/>
                  </a:moveTo>
                  <a:lnTo>
                    <a:pt x="3076" y="4165"/>
                  </a:lnTo>
                  <a:lnTo>
                    <a:pt x="3145" y="4207"/>
                  </a:lnTo>
                  <a:lnTo>
                    <a:pt x="3214" y="4290"/>
                  </a:lnTo>
                  <a:lnTo>
                    <a:pt x="3269" y="4372"/>
                  </a:lnTo>
                  <a:lnTo>
                    <a:pt x="3324" y="4455"/>
                  </a:lnTo>
                  <a:lnTo>
                    <a:pt x="3407" y="4607"/>
                  </a:lnTo>
                  <a:lnTo>
                    <a:pt x="3421" y="4689"/>
                  </a:lnTo>
                  <a:lnTo>
                    <a:pt x="3435" y="4786"/>
                  </a:lnTo>
                  <a:lnTo>
                    <a:pt x="3407" y="4869"/>
                  </a:lnTo>
                  <a:lnTo>
                    <a:pt x="3393" y="4910"/>
                  </a:lnTo>
                  <a:lnTo>
                    <a:pt x="3366" y="4938"/>
                  </a:lnTo>
                  <a:lnTo>
                    <a:pt x="3338" y="4965"/>
                  </a:lnTo>
                  <a:lnTo>
                    <a:pt x="3297" y="4965"/>
                  </a:lnTo>
                  <a:lnTo>
                    <a:pt x="3241" y="4951"/>
                  </a:lnTo>
                  <a:lnTo>
                    <a:pt x="3173" y="4938"/>
                  </a:lnTo>
                  <a:lnTo>
                    <a:pt x="3104" y="4938"/>
                  </a:lnTo>
                  <a:lnTo>
                    <a:pt x="3035" y="4965"/>
                  </a:lnTo>
                  <a:lnTo>
                    <a:pt x="2966" y="4993"/>
                  </a:lnTo>
                  <a:lnTo>
                    <a:pt x="2924" y="4993"/>
                  </a:lnTo>
                  <a:lnTo>
                    <a:pt x="2883" y="4979"/>
                  </a:lnTo>
                  <a:lnTo>
                    <a:pt x="2855" y="4951"/>
                  </a:lnTo>
                  <a:lnTo>
                    <a:pt x="2828" y="4910"/>
                  </a:lnTo>
                  <a:lnTo>
                    <a:pt x="2800" y="4827"/>
                  </a:lnTo>
                  <a:lnTo>
                    <a:pt x="2800" y="4745"/>
                  </a:lnTo>
                  <a:lnTo>
                    <a:pt x="2828" y="4579"/>
                  </a:lnTo>
                  <a:lnTo>
                    <a:pt x="2869" y="4400"/>
                  </a:lnTo>
                  <a:lnTo>
                    <a:pt x="2910" y="4290"/>
                  </a:lnTo>
                  <a:lnTo>
                    <a:pt x="2966" y="4207"/>
                  </a:lnTo>
                  <a:lnTo>
                    <a:pt x="2979" y="4179"/>
                  </a:lnTo>
                  <a:lnTo>
                    <a:pt x="3007" y="4165"/>
                  </a:lnTo>
                  <a:lnTo>
                    <a:pt x="3035" y="4152"/>
                  </a:lnTo>
                  <a:close/>
                  <a:moveTo>
                    <a:pt x="2828" y="1"/>
                  </a:moveTo>
                  <a:lnTo>
                    <a:pt x="2607" y="14"/>
                  </a:lnTo>
                  <a:lnTo>
                    <a:pt x="2414" y="42"/>
                  </a:lnTo>
                  <a:lnTo>
                    <a:pt x="2207" y="97"/>
                  </a:lnTo>
                  <a:lnTo>
                    <a:pt x="2028" y="166"/>
                  </a:lnTo>
                  <a:lnTo>
                    <a:pt x="1904" y="180"/>
                  </a:lnTo>
                  <a:lnTo>
                    <a:pt x="1793" y="194"/>
                  </a:lnTo>
                  <a:lnTo>
                    <a:pt x="1697" y="221"/>
                  </a:lnTo>
                  <a:lnTo>
                    <a:pt x="1587" y="249"/>
                  </a:lnTo>
                  <a:lnTo>
                    <a:pt x="1490" y="290"/>
                  </a:lnTo>
                  <a:lnTo>
                    <a:pt x="1393" y="345"/>
                  </a:lnTo>
                  <a:lnTo>
                    <a:pt x="1200" y="469"/>
                  </a:lnTo>
                  <a:lnTo>
                    <a:pt x="1021" y="621"/>
                  </a:lnTo>
                  <a:lnTo>
                    <a:pt x="869" y="800"/>
                  </a:lnTo>
                  <a:lnTo>
                    <a:pt x="718" y="993"/>
                  </a:lnTo>
                  <a:lnTo>
                    <a:pt x="580" y="1200"/>
                  </a:lnTo>
                  <a:lnTo>
                    <a:pt x="456" y="1421"/>
                  </a:lnTo>
                  <a:lnTo>
                    <a:pt x="359" y="1655"/>
                  </a:lnTo>
                  <a:lnTo>
                    <a:pt x="263" y="1890"/>
                  </a:lnTo>
                  <a:lnTo>
                    <a:pt x="180" y="2124"/>
                  </a:lnTo>
                  <a:lnTo>
                    <a:pt x="111" y="2359"/>
                  </a:lnTo>
                  <a:lnTo>
                    <a:pt x="56" y="2579"/>
                  </a:lnTo>
                  <a:lnTo>
                    <a:pt x="28" y="2786"/>
                  </a:lnTo>
                  <a:lnTo>
                    <a:pt x="1" y="2993"/>
                  </a:lnTo>
                  <a:lnTo>
                    <a:pt x="1" y="3117"/>
                  </a:lnTo>
                  <a:lnTo>
                    <a:pt x="1" y="3241"/>
                  </a:lnTo>
                  <a:lnTo>
                    <a:pt x="14" y="3352"/>
                  </a:lnTo>
                  <a:lnTo>
                    <a:pt x="28" y="3462"/>
                  </a:lnTo>
                  <a:lnTo>
                    <a:pt x="56" y="3572"/>
                  </a:lnTo>
                  <a:lnTo>
                    <a:pt x="97" y="3669"/>
                  </a:lnTo>
                  <a:lnTo>
                    <a:pt x="138" y="3765"/>
                  </a:lnTo>
                  <a:lnTo>
                    <a:pt x="194" y="3848"/>
                  </a:lnTo>
                  <a:lnTo>
                    <a:pt x="318" y="4027"/>
                  </a:lnTo>
                  <a:lnTo>
                    <a:pt x="456" y="4179"/>
                  </a:lnTo>
                  <a:lnTo>
                    <a:pt x="635" y="4331"/>
                  </a:lnTo>
                  <a:lnTo>
                    <a:pt x="814" y="4483"/>
                  </a:lnTo>
                  <a:lnTo>
                    <a:pt x="938" y="4579"/>
                  </a:lnTo>
                  <a:lnTo>
                    <a:pt x="1049" y="4676"/>
                  </a:lnTo>
                  <a:lnTo>
                    <a:pt x="1145" y="4786"/>
                  </a:lnTo>
                  <a:lnTo>
                    <a:pt x="1228" y="4896"/>
                  </a:lnTo>
                  <a:lnTo>
                    <a:pt x="1297" y="5020"/>
                  </a:lnTo>
                  <a:lnTo>
                    <a:pt x="1366" y="5158"/>
                  </a:lnTo>
                  <a:lnTo>
                    <a:pt x="1407" y="5296"/>
                  </a:lnTo>
                  <a:lnTo>
                    <a:pt x="1435" y="5448"/>
                  </a:lnTo>
                  <a:lnTo>
                    <a:pt x="1435" y="5476"/>
                  </a:lnTo>
                  <a:lnTo>
                    <a:pt x="1518" y="5448"/>
                  </a:lnTo>
                  <a:lnTo>
                    <a:pt x="1669" y="5448"/>
                  </a:lnTo>
                  <a:lnTo>
                    <a:pt x="1738" y="5476"/>
                  </a:lnTo>
                  <a:lnTo>
                    <a:pt x="1807" y="5517"/>
                  </a:lnTo>
                  <a:lnTo>
                    <a:pt x="1862" y="5572"/>
                  </a:lnTo>
                  <a:lnTo>
                    <a:pt x="1986" y="5724"/>
                  </a:lnTo>
                  <a:lnTo>
                    <a:pt x="2083" y="5820"/>
                  </a:lnTo>
                  <a:lnTo>
                    <a:pt x="2180" y="5889"/>
                  </a:lnTo>
                  <a:lnTo>
                    <a:pt x="2180" y="5793"/>
                  </a:lnTo>
                  <a:lnTo>
                    <a:pt x="2180" y="5696"/>
                  </a:lnTo>
                  <a:lnTo>
                    <a:pt x="2193" y="5586"/>
                  </a:lnTo>
                  <a:lnTo>
                    <a:pt x="2221" y="5489"/>
                  </a:lnTo>
                  <a:lnTo>
                    <a:pt x="2235" y="5462"/>
                  </a:lnTo>
                  <a:lnTo>
                    <a:pt x="2262" y="5462"/>
                  </a:lnTo>
                  <a:lnTo>
                    <a:pt x="2290" y="5476"/>
                  </a:lnTo>
                  <a:lnTo>
                    <a:pt x="2290" y="5503"/>
                  </a:lnTo>
                  <a:lnTo>
                    <a:pt x="2317" y="5738"/>
                  </a:lnTo>
                  <a:lnTo>
                    <a:pt x="2345" y="5972"/>
                  </a:lnTo>
                  <a:lnTo>
                    <a:pt x="2497" y="6000"/>
                  </a:lnTo>
                  <a:lnTo>
                    <a:pt x="2648" y="6013"/>
                  </a:lnTo>
                  <a:lnTo>
                    <a:pt x="2621" y="5889"/>
                  </a:lnTo>
                  <a:lnTo>
                    <a:pt x="2607" y="5738"/>
                  </a:lnTo>
                  <a:lnTo>
                    <a:pt x="2607" y="5669"/>
                  </a:lnTo>
                  <a:lnTo>
                    <a:pt x="2621" y="5600"/>
                  </a:lnTo>
                  <a:lnTo>
                    <a:pt x="2648" y="5531"/>
                  </a:lnTo>
                  <a:lnTo>
                    <a:pt x="2676" y="5476"/>
                  </a:lnTo>
                  <a:lnTo>
                    <a:pt x="2704" y="5476"/>
                  </a:lnTo>
                  <a:lnTo>
                    <a:pt x="2731" y="5489"/>
                  </a:lnTo>
                  <a:lnTo>
                    <a:pt x="2773" y="5600"/>
                  </a:lnTo>
                  <a:lnTo>
                    <a:pt x="2786" y="5724"/>
                  </a:lnTo>
                  <a:lnTo>
                    <a:pt x="2800" y="5848"/>
                  </a:lnTo>
                  <a:lnTo>
                    <a:pt x="2814" y="5958"/>
                  </a:lnTo>
                  <a:lnTo>
                    <a:pt x="2814" y="6013"/>
                  </a:lnTo>
                  <a:lnTo>
                    <a:pt x="2979" y="6013"/>
                  </a:lnTo>
                  <a:lnTo>
                    <a:pt x="3131" y="5986"/>
                  </a:lnTo>
                  <a:lnTo>
                    <a:pt x="3090" y="5807"/>
                  </a:lnTo>
                  <a:lnTo>
                    <a:pt x="3076" y="5710"/>
                  </a:lnTo>
                  <a:lnTo>
                    <a:pt x="3076" y="5613"/>
                  </a:lnTo>
                  <a:lnTo>
                    <a:pt x="3076" y="5600"/>
                  </a:lnTo>
                  <a:lnTo>
                    <a:pt x="3090" y="5586"/>
                  </a:lnTo>
                  <a:lnTo>
                    <a:pt x="3104" y="5586"/>
                  </a:lnTo>
                  <a:lnTo>
                    <a:pt x="3117" y="5600"/>
                  </a:lnTo>
                  <a:lnTo>
                    <a:pt x="3186" y="5669"/>
                  </a:lnTo>
                  <a:lnTo>
                    <a:pt x="3228" y="5765"/>
                  </a:lnTo>
                  <a:lnTo>
                    <a:pt x="3255" y="5862"/>
                  </a:lnTo>
                  <a:lnTo>
                    <a:pt x="3283" y="5958"/>
                  </a:lnTo>
                  <a:lnTo>
                    <a:pt x="3338" y="5958"/>
                  </a:lnTo>
                  <a:lnTo>
                    <a:pt x="3490" y="5917"/>
                  </a:lnTo>
                  <a:lnTo>
                    <a:pt x="3655" y="5875"/>
                  </a:lnTo>
                  <a:lnTo>
                    <a:pt x="3655" y="5834"/>
                  </a:lnTo>
                  <a:lnTo>
                    <a:pt x="3641" y="5738"/>
                  </a:lnTo>
                  <a:lnTo>
                    <a:pt x="3628" y="5641"/>
                  </a:lnTo>
                  <a:lnTo>
                    <a:pt x="3628" y="5544"/>
                  </a:lnTo>
                  <a:lnTo>
                    <a:pt x="3655" y="5448"/>
                  </a:lnTo>
                  <a:lnTo>
                    <a:pt x="3669" y="5434"/>
                  </a:lnTo>
                  <a:lnTo>
                    <a:pt x="3697" y="5434"/>
                  </a:lnTo>
                  <a:lnTo>
                    <a:pt x="3710" y="5448"/>
                  </a:lnTo>
                  <a:lnTo>
                    <a:pt x="3752" y="5544"/>
                  </a:lnTo>
                  <a:lnTo>
                    <a:pt x="3766" y="5641"/>
                  </a:lnTo>
                  <a:lnTo>
                    <a:pt x="3807" y="5820"/>
                  </a:lnTo>
                  <a:lnTo>
                    <a:pt x="3945" y="5765"/>
                  </a:lnTo>
                  <a:lnTo>
                    <a:pt x="4069" y="5682"/>
                  </a:lnTo>
                  <a:lnTo>
                    <a:pt x="4055" y="5600"/>
                  </a:lnTo>
                  <a:lnTo>
                    <a:pt x="4028" y="5517"/>
                  </a:lnTo>
                  <a:lnTo>
                    <a:pt x="4014" y="5420"/>
                  </a:lnTo>
                  <a:lnTo>
                    <a:pt x="4014" y="5365"/>
                  </a:lnTo>
                  <a:lnTo>
                    <a:pt x="4028" y="5324"/>
                  </a:lnTo>
                  <a:lnTo>
                    <a:pt x="4041" y="5282"/>
                  </a:lnTo>
                  <a:lnTo>
                    <a:pt x="4069" y="5269"/>
                  </a:lnTo>
                  <a:lnTo>
                    <a:pt x="4083" y="5269"/>
                  </a:lnTo>
                  <a:lnTo>
                    <a:pt x="4124" y="5310"/>
                  </a:lnTo>
                  <a:lnTo>
                    <a:pt x="4138" y="5379"/>
                  </a:lnTo>
                  <a:lnTo>
                    <a:pt x="4179" y="5503"/>
                  </a:lnTo>
                  <a:lnTo>
                    <a:pt x="4193" y="5558"/>
                  </a:lnTo>
                  <a:lnTo>
                    <a:pt x="4317" y="5379"/>
                  </a:lnTo>
                  <a:lnTo>
                    <a:pt x="4455" y="5200"/>
                  </a:lnTo>
                  <a:lnTo>
                    <a:pt x="4579" y="5076"/>
                  </a:lnTo>
                  <a:lnTo>
                    <a:pt x="4648" y="5020"/>
                  </a:lnTo>
                  <a:lnTo>
                    <a:pt x="4731" y="4979"/>
                  </a:lnTo>
                  <a:lnTo>
                    <a:pt x="4717" y="4883"/>
                  </a:lnTo>
                  <a:lnTo>
                    <a:pt x="4717" y="4814"/>
                  </a:lnTo>
                  <a:lnTo>
                    <a:pt x="4717" y="4758"/>
                  </a:lnTo>
                  <a:lnTo>
                    <a:pt x="4745" y="4689"/>
                  </a:lnTo>
                  <a:lnTo>
                    <a:pt x="4758" y="4634"/>
                  </a:lnTo>
                  <a:lnTo>
                    <a:pt x="4827" y="4538"/>
                  </a:lnTo>
                  <a:lnTo>
                    <a:pt x="4910" y="4441"/>
                  </a:lnTo>
                  <a:lnTo>
                    <a:pt x="5145" y="4124"/>
                  </a:lnTo>
                  <a:lnTo>
                    <a:pt x="5365" y="3807"/>
                  </a:lnTo>
                  <a:lnTo>
                    <a:pt x="5517" y="3545"/>
                  </a:lnTo>
                  <a:lnTo>
                    <a:pt x="5586" y="3407"/>
                  </a:lnTo>
                  <a:lnTo>
                    <a:pt x="5641" y="3269"/>
                  </a:lnTo>
                  <a:lnTo>
                    <a:pt x="5682" y="3131"/>
                  </a:lnTo>
                  <a:lnTo>
                    <a:pt x="5724" y="2979"/>
                  </a:lnTo>
                  <a:lnTo>
                    <a:pt x="5751" y="2841"/>
                  </a:lnTo>
                  <a:lnTo>
                    <a:pt x="5779" y="2704"/>
                  </a:lnTo>
                  <a:lnTo>
                    <a:pt x="5779" y="2552"/>
                  </a:lnTo>
                  <a:lnTo>
                    <a:pt x="5779" y="2414"/>
                  </a:lnTo>
                  <a:lnTo>
                    <a:pt x="5765" y="2262"/>
                  </a:lnTo>
                  <a:lnTo>
                    <a:pt x="5751" y="2124"/>
                  </a:lnTo>
                  <a:lnTo>
                    <a:pt x="5724" y="1973"/>
                  </a:lnTo>
                  <a:lnTo>
                    <a:pt x="5669" y="1835"/>
                  </a:lnTo>
                  <a:lnTo>
                    <a:pt x="5614" y="1683"/>
                  </a:lnTo>
                  <a:lnTo>
                    <a:pt x="5558" y="1545"/>
                  </a:lnTo>
                  <a:lnTo>
                    <a:pt x="5476" y="1407"/>
                  </a:lnTo>
                  <a:lnTo>
                    <a:pt x="5393" y="1269"/>
                  </a:lnTo>
                  <a:lnTo>
                    <a:pt x="5310" y="1145"/>
                  </a:lnTo>
                  <a:lnTo>
                    <a:pt x="5200" y="1021"/>
                  </a:lnTo>
                  <a:lnTo>
                    <a:pt x="5103" y="911"/>
                  </a:lnTo>
                  <a:lnTo>
                    <a:pt x="4993" y="800"/>
                  </a:lnTo>
                  <a:lnTo>
                    <a:pt x="4869" y="690"/>
                  </a:lnTo>
                  <a:lnTo>
                    <a:pt x="4745" y="594"/>
                  </a:lnTo>
                  <a:lnTo>
                    <a:pt x="4621" y="511"/>
                  </a:lnTo>
                  <a:lnTo>
                    <a:pt x="4496" y="414"/>
                  </a:lnTo>
                  <a:lnTo>
                    <a:pt x="4359" y="345"/>
                  </a:lnTo>
                  <a:lnTo>
                    <a:pt x="4221" y="276"/>
                  </a:lnTo>
                  <a:lnTo>
                    <a:pt x="4069" y="207"/>
                  </a:lnTo>
                  <a:lnTo>
                    <a:pt x="3931" y="166"/>
                  </a:lnTo>
                  <a:lnTo>
                    <a:pt x="3779" y="111"/>
                  </a:lnTo>
                  <a:lnTo>
                    <a:pt x="3628" y="83"/>
                  </a:lnTo>
                  <a:lnTo>
                    <a:pt x="3435" y="42"/>
                  </a:lnTo>
                  <a:lnTo>
                    <a:pt x="3241" y="14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09650" y="274633"/>
            <a:ext cx="7121100" cy="114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266600" y="1600200"/>
            <a:ext cx="6610800" cy="374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72C3B"/>
              </a:buClr>
              <a:buSzPct val="100000"/>
              <a:buFont typeface="Arvo"/>
              <a:buChar char="💀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480"/>
              </a:spcBef>
              <a:buClr>
                <a:srgbClr val="272C3B"/>
              </a:buClr>
              <a:buSzPct val="100000"/>
              <a:buFont typeface="Arvo"/>
              <a:buChar char="👻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480"/>
              </a:spcBef>
              <a:buClr>
                <a:srgbClr val="272C3B"/>
              </a:buClr>
              <a:buSzPct val="100000"/>
              <a:buFont typeface="Arvo"/>
              <a:buChar char="😼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360"/>
              </a:spcBef>
              <a:buClr>
                <a:srgbClr val="272C3B"/>
              </a:buClr>
              <a:buSzPct val="100000"/>
              <a:buFont typeface="Arvo"/>
              <a:buChar char="●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360"/>
              </a:spcBef>
              <a:buClr>
                <a:srgbClr val="272C3B"/>
              </a:buClr>
              <a:buSzPct val="100000"/>
              <a:buFont typeface="Arvo"/>
              <a:buChar char="○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360"/>
              </a:spcBef>
              <a:buClr>
                <a:srgbClr val="272C3B"/>
              </a:buClr>
              <a:buSzPct val="100000"/>
              <a:buFont typeface="Arvo"/>
              <a:buChar char="■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360"/>
              </a:spcBef>
              <a:buClr>
                <a:srgbClr val="272C3B"/>
              </a:buClr>
              <a:buSzPct val="100000"/>
              <a:buFont typeface="Arvo"/>
              <a:buChar char="●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360"/>
              </a:spcBef>
              <a:buClr>
                <a:srgbClr val="272C3B"/>
              </a:buClr>
              <a:buSzPct val="100000"/>
              <a:buFont typeface="Arvo"/>
              <a:buChar char="○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360"/>
              </a:spcBef>
              <a:buClr>
                <a:srgbClr val="272C3B"/>
              </a:buClr>
              <a:buSzPct val="100000"/>
              <a:buFont typeface="Arvo"/>
              <a:buChar char="■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7" r:id="rId6"/>
    <p:sldLayoutId id="2147483658" r:id="rId7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help-use-presentation-templa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creativecommons.org/licenses/by/4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gif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>
            <a:spLocks noGrp="1"/>
          </p:cNvSpPr>
          <p:nvPr>
            <p:ph type="ctrTitle"/>
          </p:nvPr>
        </p:nvSpPr>
        <p:spPr>
          <a:xfrm>
            <a:off x="1043608" y="2276872"/>
            <a:ext cx="7200800" cy="1440160"/>
          </a:xfrm>
        </p:spPr>
        <p:txBody>
          <a:bodyPr/>
          <a:lstStyle/>
          <a:p>
            <a:pPr lvl="0"/>
            <a:r>
              <a:rPr lang="th-TH" sz="5400" b="1" dirty="0" smtClean="0"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กลุ่มที่ </a:t>
            </a:r>
            <a:r>
              <a:rPr lang="en-US" sz="5400" b="1" dirty="0" smtClean="0"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15 </a:t>
            </a:r>
            <a:r>
              <a:rPr lang="th-TH" sz="5400" b="1" dirty="0" smtClean="0"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กลุ่ม </a:t>
            </a:r>
            <a:r>
              <a:rPr lang="th-TH" sz="5400" b="1" dirty="0" smtClean="0"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ไอ</a:t>
            </a:r>
            <a:r>
              <a:rPr lang="th-TH" sz="5400" b="1" dirty="0" err="1" smtClean="0"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เดีย</a:t>
            </a:r>
            <a:r>
              <a:rPr lang="th-TH" sz="5400" b="1" dirty="0" smtClean="0"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 </a:t>
            </a:r>
            <a:r>
              <a:rPr lang="en-US" sz="5400" b="1" dirty="0" smtClean="0"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(</a:t>
            </a:r>
            <a:r>
              <a:rPr lang="en-US" sz="5400" b="1" dirty="0" err="1" smtClean="0"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i-dea</a:t>
            </a:r>
            <a:r>
              <a:rPr lang="en-US" sz="5400" b="1" dirty="0" smtClean="0"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) </a:t>
            </a:r>
            <a:endParaRPr lang="en" sz="5400" b="1" dirty="0">
              <a:latin typeface="5011_thE_Little_Uki_noworry" panose="02000000000000000000" pitchFamily="2" charset="0"/>
              <a:cs typeface="5011_thE_Little_Uki_noworry" panose="02000000000000000000" pitchFamily="2" charset="0"/>
            </a:endParaRPr>
          </a:p>
        </p:txBody>
      </p:sp>
      <p:sp>
        <p:nvSpPr>
          <p:cNvPr id="5" name="Shape 587"/>
          <p:cNvSpPr txBox="1">
            <a:spLocks/>
          </p:cNvSpPr>
          <p:nvPr/>
        </p:nvSpPr>
        <p:spPr>
          <a:xfrm>
            <a:off x="2627784" y="3645024"/>
            <a:ext cx="5365104" cy="14401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Bigelow Rules"/>
              <a:buNone/>
              <a:defRPr sz="6000" b="0" i="0" u="none" strike="noStrike" cap="none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Bigelow Rules"/>
              <a:buNone/>
              <a:defRPr sz="6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Bigelow Rules"/>
              <a:buNone/>
              <a:defRPr sz="6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Bigelow Rules"/>
              <a:buNone/>
              <a:defRPr sz="6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Bigelow Rules"/>
              <a:buNone/>
              <a:defRPr sz="6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Bigelow Rules"/>
              <a:buNone/>
              <a:defRPr sz="6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Bigelow Rules"/>
              <a:buNone/>
              <a:defRPr sz="6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Bigelow Rules"/>
              <a:buNone/>
              <a:defRPr sz="6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Bigelow Rules"/>
              <a:buNone/>
              <a:defRPr sz="6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9pPr>
          </a:lstStyle>
          <a:p>
            <a:r>
              <a:rPr lang="en-US" sz="3200" dirty="0" smtClean="0"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Sec.2 </a:t>
            </a:r>
            <a:r>
              <a:rPr lang="th-TH" sz="3200" dirty="0" smtClean="0"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คณะวิทยาศาสตร์ </a:t>
            </a:r>
          </a:p>
          <a:p>
            <a:pPr algn="l"/>
            <a:r>
              <a:rPr lang="th-TH" sz="3200" dirty="0" smtClean="0"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สาขาวิทยาการคอมพิวเตอร์ </a:t>
            </a:r>
            <a:r>
              <a:rPr lang="en-US" sz="3200" dirty="0" smtClean="0"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(</a:t>
            </a:r>
            <a:r>
              <a:rPr lang="th-TH" sz="3200" dirty="0" smtClean="0"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โครงการพิเศษ</a:t>
            </a:r>
            <a:r>
              <a:rPr lang="en-US" sz="3200" dirty="0" smtClean="0"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)</a:t>
            </a:r>
            <a:endParaRPr lang="en" sz="3200" dirty="0">
              <a:latin typeface="5011_thE_Little_Uki_noworry" panose="02000000000000000000" pitchFamily="2" charset="0"/>
              <a:cs typeface="5011_thE_Little_Uki_noworry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title"/>
          </p:nvPr>
        </p:nvSpPr>
        <p:spPr>
          <a:xfrm>
            <a:off x="1009650" y="274633"/>
            <a:ext cx="7121100" cy="1143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-TH" sz="5400" b="1" dirty="0" smtClean="0"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ชื่อสมาชิกในกลุ่ม</a:t>
            </a:r>
            <a:endParaRPr lang="en" sz="5400" b="1" dirty="0">
              <a:latin typeface="5011_thE_Little_Uki_noworry" panose="02000000000000000000" pitchFamily="2" charset="0"/>
              <a:cs typeface="5011_thE_Little_Uki_noworry" panose="02000000000000000000" pitchFamily="2" charset="0"/>
            </a:endParaRPr>
          </a:p>
        </p:txBody>
      </p:sp>
      <p:sp>
        <p:nvSpPr>
          <p:cNvPr id="595" name="Shape 595"/>
          <p:cNvSpPr txBox="1">
            <a:spLocks noGrp="1"/>
          </p:cNvSpPr>
          <p:nvPr>
            <p:ph type="body" idx="2"/>
          </p:nvPr>
        </p:nvSpPr>
        <p:spPr>
          <a:xfrm>
            <a:off x="1009650" y="5411100"/>
            <a:ext cx="6507900" cy="110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More info on how to use this template at </a:t>
            </a:r>
            <a:r>
              <a:rPr lang="en" sz="1000" b="1" u="sng">
                <a:solidFill>
                  <a:srgbClr val="FFFFFF"/>
                </a:solidFill>
                <a:hlinkClick r:id="rId3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This template is free to use under </a:t>
            </a:r>
            <a:r>
              <a:rPr lang="en" sz="1000" u="sng">
                <a:solidFill>
                  <a:srgbClr val="FFFFFF"/>
                </a:solidFill>
                <a:hlinkClick r:id="rId4"/>
              </a:rPr>
              <a:t>Creative Commons Attribution license</a:t>
            </a:r>
            <a:r>
              <a:rPr lang="en" sz="1000">
                <a:solidFill>
                  <a:srgbClr val="FFFFFF"/>
                </a:solidFill>
              </a:rPr>
              <a:t>. You can keep the Credits slide or mention SlidesCarnival and other resources used in a slide footer.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>
              <a:solidFill>
                <a:srgbClr val="FFFFFF"/>
              </a:solidFill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000">
              <a:solidFill>
                <a:srgbClr val="FFFFFF"/>
              </a:solidFill>
            </a:endParaRP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2"/>
          </p:nvPr>
        </p:nvSpPr>
        <p:spPr>
          <a:xfrm>
            <a:off x="1907704" y="2090056"/>
            <a:ext cx="6336704" cy="3643200"/>
          </a:xfrm>
        </p:spPr>
        <p:txBody>
          <a:bodyPr/>
          <a:lstStyle/>
          <a:p>
            <a:pPr>
              <a:buNone/>
            </a:pPr>
            <a:r>
              <a:rPr lang="th-TH" sz="3600" b="1" dirty="0"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573021373-7 </a:t>
            </a:r>
            <a:r>
              <a:rPr lang="th-TH" sz="3600" b="1" dirty="0" smtClean="0"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นาย</a:t>
            </a:r>
            <a:r>
              <a:rPr lang="th-TH" sz="3600" b="1" dirty="0" err="1" smtClean="0"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สมัชญ์</a:t>
            </a:r>
            <a:r>
              <a:rPr lang="th-TH" sz="3600" b="1" dirty="0" smtClean="0"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 </a:t>
            </a:r>
            <a:r>
              <a:rPr lang="th-TH" sz="3600" b="1" dirty="0"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จันทร์เจริญกิจ</a:t>
            </a:r>
          </a:p>
          <a:p>
            <a:pPr>
              <a:buNone/>
            </a:pPr>
            <a:r>
              <a:rPr lang="th-TH" sz="3600" b="1" dirty="0"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583021326-7 </a:t>
            </a:r>
            <a:r>
              <a:rPr lang="th-TH" sz="3600" b="1" dirty="0" smtClean="0"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นางสาวกาญจนา </a:t>
            </a:r>
            <a:r>
              <a:rPr lang="th-TH" sz="3600" b="1" dirty="0"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คง</a:t>
            </a:r>
            <a:r>
              <a:rPr lang="th-TH" sz="3600" b="1" dirty="0" smtClean="0"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ศิลา</a:t>
            </a:r>
          </a:p>
          <a:p>
            <a:pPr>
              <a:buNone/>
            </a:pPr>
            <a:r>
              <a:rPr lang="th-TH" sz="3600" b="1" dirty="0" smtClean="0"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583021330-6 นางสาว</a:t>
            </a:r>
            <a:r>
              <a:rPr lang="th-TH" sz="3600" b="1" dirty="0" err="1" smtClean="0"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ฉัตรฑ</a:t>
            </a:r>
            <a:r>
              <a:rPr lang="th-TH" sz="3600" b="1" dirty="0"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ริกา สีสกล</a:t>
            </a:r>
          </a:p>
          <a:p>
            <a:pPr>
              <a:buNone/>
            </a:pPr>
            <a:r>
              <a:rPr lang="en-US" sz="3600" b="1" dirty="0"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5</a:t>
            </a:r>
            <a:r>
              <a:rPr lang="th-TH" sz="3600" b="1" dirty="0" smtClean="0"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83021358-4 นางสาว</a:t>
            </a:r>
            <a:r>
              <a:rPr lang="th-TH" sz="3600" b="1" dirty="0" err="1" smtClean="0"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สรี</a:t>
            </a:r>
            <a:r>
              <a:rPr lang="th-TH" sz="3600" b="1" dirty="0"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ยา </a:t>
            </a:r>
            <a:r>
              <a:rPr lang="th-TH" sz="3600" b="1" dirty="0" err="1"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พงษ์ศิริ</a:t>
            </a:r>
            <a:endParaRPr lang="th-TH" sz="3600" b="1" dirty="0">
              <a:latin typeface="5011_thE_Little_Uki_noworry" panose="02000000000000000000" pitchFamily="2" charset="0"/>
              <a:cs typeface="5011_thE_Little_Uki_noworry" panose="02000000000000000000" pitchFamily="2" charset="0"/>
            </a:endParaRPr>
          </a:p>
          <a:p>
            <a:pPr>
              <a:buNone/>
            </a:pP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>
            <a:spLocks noGrp="1"/>
          </p:cNvSpPr>
          <p:nvPr>
            <p:ph type="ctrTitle" idx="4294967295"/>
          </p:nvPr>
        </p:nvSpPr>
        <p:spPr>
          <a:xfrm>
            <a:off x="1483414" y="332656"/>
            <a:ext cx="6616978" cy="2160240"/>
          </a:xfrm>
          <a:prstGeom prst="rect">
            <a:avLst/>
          </a:prstGeom>
          <a:solidFill>
            <a:srgbClr val="FFFF00">
              <a:alpha val="69000"/>
            </a:srgbClr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th-TH" sz="6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ชื่อเกม </a:t>
            </a:r>
            <a:r>
              <a:rPr lang="en-US" sz="6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: </a:t>
            </a:r>
            <a:br>
              <a:rPr lang="en-US" sz="6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</a:br>
            <a:r>
              <a:rPr lang="en-US" sz="6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Give Love To Robot </a:t>
            </a:r>
            <a:endParaRPr lang="en" sz="6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5011_thE_Little_Uki_noworry" panose="02000000000000000000" pitchFamily="2" charset="0"/>
              <a:cs typeface="5011_thE_Little_Uki_noworry" panose="02000000000000000000" pitchFamily="2" charset="0"/>
            </a:endParaRPr>
          </a:p>
        </p:txBody>
      </p:sp>
      <p:pic>
        <p:nvPicPr>
          <p:cNvPr id="1026" name="Picture 2" descr="C:\Users\Palmmy-PC\Desktop\ProjectGame\HeroGif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7" y="3482678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almmy-PC\Desktop\ProjectGame\Devil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353" y="3418296"/>
            <a:ext cx="2825080" cy="282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almmy-PC\Desktop\ProjectGame\Heart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0" t="28254" r="39562" b="45071"/>
          <a:stretch/>
        </p:blipFill>
        <p:spPr bwMode="auto">
          <a:xfrm>
            <a:off x="5292080" y="3746479"/>
            <a:ext cx="1472530" cy="141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Palmmy-PC\Desktop\ProjectGame\Heart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0" t="28254" r="39562" b="45071"/>
          <a:stretch/>
        </p:blipFill>
        <p:spPr bwMode="auto">
          <a:xfrm>
            <a:off x="2771800" y="3999553"/>
            <a:ext cx="864096" cy="83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Palmmy-PC\Desktop\ProjectGame\Heart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0" t="28254" r="39562" b="45071"/>
          <a:stretch/>
        </p:blipFill>
        <p:spPr bwMode="auto">
          <a:xfrm>
            <a:off x="3987844" y="3892812"/>
            <a:ext cx="1168312" cy="112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ctrTitle"/>
          </p:nvPr>
        </p:nvSpPr>
        <p:spPr>
          <a:xfrm>
            <a:off x="1979712" y="2204864"/>
            <a:ext cx="518457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th-TH" sz="6000" dirty="0" smtClean="0"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เนื้อเรื่อง</a:t>
            </a:r>
            <a:br>
              <a:rPr lang="th-TH" sz="6000" dirty="0" smtClean="0"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</a:br>
            <a:r>
              <a:rPr lang="en-US" sz="6000" dirty="0" smtClean="0"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(Content)</a:t>
            </a:r>
            <a:r>
              <a:rPr lang="th-TH" sz="6000" dirty="0" smtClean="0"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 </a:t>
            </a:r>
            <a:endParaRPr lang="en" sz="6000" dirty="0">
              <a:latin typeface="5011_thE_Little_Uki_noworry" panose="02000000000000000000" pitchFamily="2" charset="0"/>
              <a:cs typeface="5011_thE_Little_Uki_noworry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37"/>
          <p:cNvSpPr txBox="1">
            <a:spLocks/>
          </p:cNvSpPr>
          <p:nvPr/>
        </p:nvSpPr>
        <p:spPr>
          <a:xfrm>
            <a:off x="359532" y="836712"/>
            <a:ext cx="8424936" cy="5256584"/>
          </a:xfrm>
          <a:prstGeom prst="rect">
            <a:avLst/>
          </a:prstGeom>
          <a:solidFill>
            <a:srgbClr val="00B0F0"/>
          </a:solidFill>
          <a:ln w="38100">
            <a:solidFill>
              <a:srgbClr val="FFFFFF"/>
            </a:solidFill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72C3B"/>
              </a:buClr>
              <a:buSzPct val="100000"/>
              <a:buFont typeface="Arvo"/>
              <a:buChar char="💀"/>
              <a:defRPr sz="2000" b="0" i="0" u="none" strike="noStrike" cap="none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72C3B"/>
              </a:buClr>
              <a:buSzPct val="100000"/>
              <a:buFont typeface="Arvo"/>
              <a:buChar char="👻"/>
              <a:defRPr sz="2000" b="0" i="0" u="none" strike="noStrike" cap="none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72C3B"/>
              </a:buClr>
              <a:buSzPct val="100000"/>
              <a:buFont typeface="Arvo"/>
              <a:buChar char="😼"/>
              <a:defRPr sz="2000" b="0" i="0" u="none" strike="noStrike" cap="none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72C3B"/>
              </a:buClr>
              <a:buSzPct val="100000"/>
              <a:buFont typeface="Arvo"/>
              <a:buChar char="●"/>
              <a:defRPr sz="2000" b="0" i="0" u="none" strike="noStrike" cap="none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72C3B"/>
              </a:buClr>
              <a:buSzPct val="100000"/>
              <a:buFont typeface="Arvo"/>
              <a:buChar char="○"/>
              <a:defRPr sz="2000" b="0" i="0" u="none" strike="noStrike" cap="none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72C3B"/>
              </a:buClr>
              <a:buSzPct val="100000"/>
              <a:buFont typeface="Arvo"/>
              <a:buChar char="■"/>
              <a:defRPr sz="2000" b="0" i="0" u="none" strike="noStrike" cap="none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72C3B"/>
              </a:buClr>
              <a:buSzPct val="100000"/>
              <a:buFont typeface="Arvo"/>
              <a:buChar char="●"/>
              <a:defRPr sz="2000" b="0" i="0" u="none" strike="noStrike" cap="none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72C3B"/>
              </a:buClr>
              <a:buSzPct val="100000"/>
              <a:buFont typeface="Arvo"/>
              <a:buChar char="○"/>
              <a:defRPr sz="2000" b="0" i="0" u="none" strike="noStrike" cap="none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72C3B"/>
              </a:buClr>
              <a:buSzPct val="100000"/>
              <a:buFont typeface="Arvo"/>
              <a:buChar char="■"/>
              <a:defRPr sz="2000" b="0" i="0" u="none" strike="noStrike" cap="none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685800" indent="-685800">
              <a:spcBef>
                <a:spcPts val="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th-TH" sz="4800" dirty="0" smtClean="0">
                <a:solidFill>
                  <a:srgbClr val="FFFFFF"/>
                </a:solidFill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มีหุ่นยนต์ที่ถูกสร้างขึ้นโดยด็อกเตอร์ที่ประสงค์ร้าย วางโปรแกรมในหุ่นยนต์ให้เป็นหุ่นยนต์ที่ไร้ความรู้สึก มีนิสัยก้าวร้าว</a:t>
            </a:r>
          </a:p>
          <a:p>
            <a:pPr marL="685800" indent="-685800">
              <a:spcBef>
                <a:spcPts val="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th-TH" sz="4800" dirty="0" smtClean="0">
                <a:solidFill>
                  <a:srgbClr val="FFFFFF"/>
                </a:solidFill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โดยวิธีที่จะสามารถกำจัดหุ่นยนต์ได้วิธีเดียว คือการใช้ความรัก จึงถือ</a:t>
            </a:r>
            <a:r>
              <a:rPr lang="th-TH" sz="4800" dirty="0" err="1" smtClean="0">
                <a:solidFill>
                  <a:srgbClr val="FFFFFF"/>
                </a:solidFill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กำเนิดฮี</a:t>
            </a:r>
            <a:r>
              <a:rPr lang="th-TH" sz="4800" dirty="0" smtClean="0">
                <a:solidFill>
                  <a:srgbClr val="FFFFFF"/>
                </a:solidFill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โร่ที่จะทำลายหุ่นยนต์เหล่านั้น เพื่อ</a:t>
            </a:r>
            <a:r>
              <a:rPr lang="th-TH" sz="4800" dirty="0">
                <a:solidFill>
                  <a:srgbClr val="FFFFFF"/>
                </a:solidFill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ความสงบสุขของมวลมนุษยชาติ </a:t>
            </a:r>
            <a:endParaRPr lang="en" sz="4800" dirty="0">
              <a:solidFill>
                <a:srgbClr val="FFFFFF"/>
              </a:solidFill>
              <a:latin typeface="5011_thE_Little_Uki_noworry" panose="02000000000000000000" pitchFamily="2" charset="0"/>
              <a:cs typeface="5011_thE_Little_Uki_noworry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45"/>
          <p:cNvSpPr txBox="1">
            <a:spLocks/>
          </p:cNvSpPr>
          <p:nvPr/>
        </p:nvSpPr>
        <p:spPr>
          <a:xfrm>
            <a:off x="179512" y="131543"/>
            <a:ext cx="3096344" cy="705169"/>
          </a:xfrm>
          <a:prstGeom prst="rect">
            <a:avLst/>
          </a:prstGeom>
          <a:solidFill>
            <a:srgbClr val="FF99FF"/>
          </a:solidFill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800" b="1" dirty="0" smtClean="0">
                <a:solidFill>
                  <a:srgbClr val="FF0000"/>
                </a:solidFill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AGE Diagram</a:t>
            </a:r>
            <a:endParaRPr lang="en" sz="4800" b="1" dirty="0">
              <a:solidFill>
                <a:srgbClr val="FF0000"/>
              </a:solidFill>
              <a:latin typeface="5011_thE_Little_Uki_noworry" panose="02000000000000000000" pitchFamily="2" charset="0"/>
              <a:cs typeface="5011_thE_Little_Uki_noworry" panose="02000000000000000000" pitchFamily="2" charset="0"/>
            </a:endParaRPr>
          </a:p>
        </p:txBody>
      </p:sp>
      <p:grpSp>
        <p:nvGrpSpPr>
          <p:cNvPr id="8" name="กลุ่ม 7"/>
          <p:cNvGrpSpPr/>
          <p:nvPr/>
        </p:nvGrpSpPr>
        <p:grpSpPr>
          <a:xfrm>
            <a:off x="107504" y="942941"/>
            <a:ext cx="3600400" cy="2308324"/>
            <a:chOff x="336782" y="1196752"/>
            <a:chExt cx="3600400" cy="2308324"/>
          </a:xfrm>
        </p:grpSpPr>
        <p:sp>
          <p:nvSpPr>
            <p:cNvPr id="2" name="TextBox 1"/>
            <p:cNvSpPr txBox="1"/>
            <p:nvPr/>
          </p:nvSpPr>
          <p:spPr>
            <a:xfrm>
              <a:off x="336782" y="1196752"/>
              <a:ext cx="3600400" cy="23083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FFFF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600" u="sng" dirty="0" smtClean="0">
                  <a:ln w="3175">
                    <a:noFill/>
                  </a:ln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5011_thE_Little_Uki_noworry" panose="02000000000000000000" pitchFamily="2" charset="0"/>
                  <a:cs typeface="5011_thE_Little_Uki_noworry" panose="02000000000000000000" pitchFamily="2" charset="0"/>
                </a:rPr>
                <a:t>Action</a:t>
              </a:r>
            </a:p>
            <a:p>
              <a:endParaRPr lang="en-US" sz="3600" u="sng" dirty="0">
                <a:solidFill>
                  <a:schemeClr val="bg1"/>
                </a:solidFill>
                <a:latin typeface="5011_thE_Little_Uki_noworry" panose="02000000000000000000" pitchFamily="2" charset="0"/>
                <a:cs typeface="5011_thE_Little_Uki_noworry" panose="02000000000000000000" pitchFamily="2" charset="0"/>
              </a:endParaRPr>
            </a:p>
            <a:p>
              <a:endParaRPr lang="en-US" sz="3600" u="sng" dirty="0" smtClean="0">
                <a:solidFill>
                  <a:schemeClr val="bg1"/>
                </a:solidFill>
                <a:latin typeface="5011_thE_Little_Uki_noworry" panose="02000000000000000000" pitchFamily="2" charset="0"/>
                <a:cs typeface="5011_thE_Little_Uki_noworry" panose="02000000000000000000" pitchFamily="2" charset="0"/>
              </a:endParaRPr>
            </a:p>
            <a:p>
              <a:endParaRPr lang="th-TH" sz="3600" dirty="0">
                <a:solidFill>
                  <a:schemeClr val="bg1"/>
                </a:solidFill>
                <a:latin typeface="5011_thE_Little_Uki_noworry" panose="02000000000000000000" pitchFamily="2" charset="0"/>
                <a:cs typeface="5011_thE_Little_Uki_noworry" panose="02000000000000000000" pitchFamily="2" charset="0"/>
              </a:endParaRPr>
            </a:p>
          </p:txBody>
        </p:sp>
        <p:sp>
          <p:nvSpPr>
            <p:cNvPr id="5" name="สี่เหลี่ยมผืนผ้า 4"/>
            <p:cNvSpPr/>
            <p:nvPr/>
          </p:nvSpPr>
          <p:spPr>
            <a:xfrm>
              <a:off x="395536" y="1772816"/>
              <a:ext cx="3475613" cy="16175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" name="สี่เหลี่ยมผืนผ้ามุมมน 3"/>
            <p:cNvSpPr/>
            <p:nvPr/>
          </p:nvSpPr>
          <p:spPr>
            <a:xfrm>
              <a:off x="448315" y="1914798"/>
              <a:ext cx="1548172" cy="578098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4000" dirty="0" smtClean="0">
                  <a:latin typeface="5011_thE_Little_Uki_noworry" panose="02000000000000000000" pitchFamily="2" charset="0"/>
                  <a:cs typeface="5011_thE_Little_Uki_noworry" panose="02000000000000000000" pitchFamily="2" charset="0"/>
                </a:rPr>
                <a:t>เดิน</a:t>
              </a:r>
              <a:endParaRPr lang="th-TH" sz="4000" dirty="0">
                <a:latin typeface="5011_thE_Little_Uki_noworry" panose="02000000000000000000" pitchFamily="2" charset="0"/>
                <a:cs typeface="5011_thE_Little_Uki_noworry" panose="02000000000000000000" pitchFamily="2" charset="0"/>
              </a:endParaRPr>
            </a:p>
          </p:txBody>
        </p:sp>
        <p:sp>
          <p:nvSpPr>
            <p:cNvPr id="10" name="สี่เหลี่ยมผืนผ้ามุมมน 9"/>
            <p:cNvSpPr/>
            <p:nvPr/>
          </p:nvSpPr>
          <p:spPr>
            <a:xfrm>
              <a:off x="2195736" y="1914798"/>
              <a:ext cx="1548172" cy="578098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4000" dirty="0" smtClean="0">
                  <a:latin typeface="5011_thE_Little_Uki_noworry" panose="02000000000000000000" pitchFamily="2" charset="0"/>
                  <a:cs typeface="5011_thE_Little_Uki_noworry" panose="02000000000000000000" pitchFamily="2" charset="0"/>
                </a:rPr>
                <a:t>ต่อสู้</a:t>
              </a:r>
              <a:endParaRPr lang="th-TH" sz="4000" dirty="0">
                <a:latin typeface="5011_thE_Little_Uki_noworry" panose="02000000000000000000" pitchFamily="2" charset="0"/>
                <a:cs typeface="5011_thE_Little_Uki_noworry" panose="02000000000000000000" pitchFamily="2" charset="0"/>
              </a:endParaRPr>
            </a:p>
          </p:txBody>
        </p:sp>
        <p:sp>
          <p:nvSpPr>
            <p:cNvPr id="11" name="สี่เหลี่ยมผืนผ้ามุมมน 10"/>
            <p:cNvSpPr/>
            <p:nvPr/>
          </p:nvSpPr>
          <p:spPr>
            <a:xfrm>
              <a:off x="1349642" y="2569450"/>
              <a:ext cx="1548172" cy="681313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4000" dirty="0" smtClean="0">
                  <a:latin typeface="5011_thE_Little_Uki_noworry" panose="02000000000000000000" pitchFamily="2" charset="0"/>
                  <a:cs typeface="5011_thE_Little_Uki_noworry" panose="02000000000000000000" pitchFamily="2" charset="0"/>
                </a:rPr>
                <a:t>กระโดด</a:t>
              </a:r>
              <a:endParaRPr lang="th-TH" sz="4000" dirty="0">
                <a:latin typeface="5011_thE_Little_Uki_noworry" panose="02000000000000000000" pitchFamily="2" charset="0"/>
                <a:cs typeface="5011_thE_Little_Uki_noworry" panose="02000000000000000000" pitchFamily="2" charset="0"/>
              </a:endParaRPr>
            </a:p>
          </p:txBody>
        </p:sp>
      </p:grpSp>
      <p:grpSp>
        <p:nvGrpSpPr>
          <p:cNvPr id="17" name="กลุ่ม 16"/>
          <p:cNvGrpSpPr/>
          <p:nvPr/>
        </p:nvGrpSpPr>
        <p:grpSpPr>
          <a:xfrm>
            <a:off x="137561" y="3374711"/>
            <a:ext cx="4624288" cy="3293209"/>
            <a:chOff x="307752" y="3429000"/>
            <a:chExt cx="4624288" cy="3293209"/>
          </a:xfrm>
        </p:grpSpPr>
        <p:sp>
          <p:nvSpPr>
            <p:cNvPr id="7" name="TextBox 6"/>
            <p:cNvSpPr txBox="1"/>
            <p:nvPr/>
          </p:nvSpPr>
          <p:spPr>
            <a:xfrm>
              <a:off x="307752" y="3429000"/>
              <a:ext cx="4624288" cy="32932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600" u="sng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5011_thE_Little_Uki_noworry" panose="02000000000000000000" pitchFamily="2" charset="0"/>
                  <a:cs typeface="5011_thE_Little_Uki_noworry" panose="02000000000000000000" pitchFamily="2" charset="0"/>
                </a:rPr>
                <a:t>Game Play</a:t>
              </a:r>
            </a:p>
            <a:p>
              <a:endParaRPr lang="en-US" sz="36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5011_thE_Little_Uki_noworry" panose="02000000000000000000" pitchFamily="2" charset="0"/>
                <a:cs typeface="5011_thE_Little_Uki_noworry" panose="02000000000000000000" pitchFamily="2" charset="0"/>
              </a:endParaRPr>
            </a:p>
            <a:p>
              <a:endParaRPr lang="en-US" sz="36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5011_thE_Little_Uki_noworry" panose="02000000000000000000" pitchFamily="2" charset="0"/>
                <a:cs typeface="5011_thE_Little_Uki_noworry" panose="02000000000000000000" pitchFamily="2" charset="0"/>
              </a:endParaRPr>
            </a:p>
            <a:p>
              <a:endParaRPr lang="en-US" sz="36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5011_thE_Little_Uki_noworry" panose="02000000000000000000" pitchFamily="2" charset="0"/>
                <a:cs typeface="5011_thE_Little_Uki_noworry" panose="02000000000000000000" pitchFamily="2" charset="0"/>
              </a:endParaRPr>
            </a:p>
            <a:p>
              <a:endParaRPr lang="en-US" sz="32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5011_thE_Little_Uki_noworry" panose="02000000000000000000" pitchFamily="2" charset="0"/>
                <a:cs typeface="5011_thE_Little_Uki_noworry" panose="02000000000000000000" pitchFamily="2" charset="0"/>
              </a:endParaRPr>
            </a:p>
            <a:p>
              <a:endParaRPr lang="en-US" sz="32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5011_thE_Little_Uki_noworry" panose="02000000000000000000" pitchFamily="2" charset="0"/>
                <a:cs typeface="5011_thE_Little_Uki_noworry" panose="02000000000000000000" pitchFamily="2" charset="0"/>
              </a:endParaRPr>
            </a:p>
          </p:txBody>
        </p:sp>
        <p:sp>
          <p:nvSpPr>
            <p:cNvPr id="9" name="สี่เหลี่ยมผืนผ้า 8"/>
            <p:cNvSpPr/>
            <p:nvPr/>
          </p:nvSpPr>
          <p:spPr>
            <a:xfrm>
              <a:off x="429671" y="4005064"/>
              <a:ext cx="4316900" cy="144016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4" name="สี่เหลี่ยมผืนผ้ามุมมน 13"/>
            <p:cNvSpPr/>
            <p:nvPr/>
          </p:nvSpPr>
          <p:spPr>
            <a:xfrm>
              <a:off x="539552" y="4149079"/>
              <a:ext cx="2042614" cy="5760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3200" dirty="0" smtClean="0">
                  <a:latin typeface="5011_thE_Little_Uki_noworry" panose="02000000000000000000" pitchFamily="2" charset="0"/>
                  <a:cs typeface="5011_thE_Little_Uki_noworry" panose="02000000000000000000" pitchFamily="2" charset="0"/>
                </a:rPr>
                <a:t>เปิดด่านใหม่</a:t>
              </a:r>
              <a:endParaRPr lang="th-TH" sz="3200" dirty="0">
                <a:latin typeface="5011_thE_Little_Uki_noworry" panose="02000000000000000000" pitchFamily="2" charset="0"/>
                <a:cs typeface="5011_thE_Little_Uki_noworry" panose="02000000000000000000" pitchFamily="2" charset="0"/>
              </a:endParaRPr>
            </a:p>
          </p:txBody>
        </p:sp>
        <p:sp>
          <p:nvSpPr>
            <p:cNvPr id="15" name="สี่เหลี่ยมผืนผ้ามุมมน 14"/>
            <p:cNvSpPr/>
            <p:nvPr/>
          </p:nvSpPr>
          <p:spPr>
            <a:xfrm>
              <a:off x="1593282" y="4848171"/>
              <a:ext cx="2042614" cy="45486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3200" dirty="0" smtClean="0">
                  <a:latin typeface="5011_thE_Little_Uki_noworry" panose="02000000000000000000" pitchFamily="2" charset="0"/>
                  <a:cs typeface="5011_thE_Little_Uki_noworry" panose="02000000000000000000" pitchFamily="2" charset="0"/>
                </a:rPr>
                <a:t>ต่อสู้กับหุ่นยนต์</a:t>
              </a:r>
              <a:endParaRPr lang="th-TH" sz="3200" dirty="0">
                <a:latin typeface="5011_thE_Little_Uki_noworry" panose="02000000000000000000" pitchFamily="2" charset="0"/>
                <a:cs typeface="5011_thE_Little_Uki_noworry" panose="02000000000000000000" pitchFamily="2" charset="0"/>
              </a:endParaRPr>
            </a:p>
          </p:txBody>
        </p:sp>
        <p:sp>
          <p:nvSpPr>
            <p:cNvPr id="16" name="สี่เหลี่ยมผืนผ้ามุมมน 15"/>
            <p:cNvSpPr/>
            <p:nvPr/>
          </p:nvSpPr>
          <p:spPr>
            <a:xfrm>
              <a:off x="2627784" y="4149079"/>
              <a:ext cx="2042614" cy="59888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3200" dirty="0" smtClean="0">
                  <a:latin typeface="5011_thE_Little_Uki_noworry" panose="02000000000000000000" pitchFamily="2" charset="0"/>
                  <a:cs typeface="5011_thE_Little_Uki_noworry" panose="02000000000000000000" pitchFamily="2" charset="0"/>
                </a:rPr>
                <a:t>หลบสิ่งกีดขวาง</a:t>
              </a:r>
              <a:endParaRPr lang="th-TH" sz="3200" dirty="0">
                <a:latin typeface="5011_thE_Little_Uki_noworry" panose="02000000000000000000" pitchFamily="2" charset="0"/>
                <a:cs typeface="5011_thE_Little_Uki_noworry" panose="02000000000000000000" pitchFamily="2" charset="0"/>
              </a:endParaRPr>
            </a:p>
          </p:txBody>
        </p:sp>
        <p:sp>
          <p:nvSpPr>
            <p:cNvPr id="19" name="สี่เหลี่ยมผืนผ้า 18"/>
            <p:cNvSpPr/>
            <p:nvPr/>
          </p:nvSpPr>
          <p:spPr>
            <a:xfrm>
              <a:off x="1280891" y="5589240"/>
              <a:ext cx="2693785" cy="96019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0" name="สี่เหลี่ยมผืนผ้ามุมมน 19"/>
            <p:cNvSpPr/>
            <p:nvPr/>
          </p:nvSpPr>
          <p:spPr>
            <a:xfrm>
              <a:off x="1532134" y="5769898"/>
              <a:ext cx="2042614" cy="59888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3200" dirty="0" smtClean="0">
                  <a:latin typeface="5011_thE_Little_Uki_noworry" panose="02000000000000000000" pitchFamily="2" charset="0"/>
                  <a:cs typeface="5011_thE_Little_Uki_noworry" panose="02000000000000000000" pitchFamily="2" charset="0"/>
                </a:rPr>
                <a:t>สะสมเหรียญ</a:t>
              </a:r>
              <a:endParaRPr lang="th-TH" sz="3200" dirty="0">
                <a:latin typeface="5011_thE_Little_Uki_noworry" panose="02000000000000000000" pitchFamily="2" charset="0"/>
                <a:cs typeface="5011_thE_Little_Uki_noworry" panose="02000000000000000000" pitchFamily="2" charset="0"/>
              </a:endParaRPr>
            </a:p>
          </p:txBody>
        </p:sp>
      </p:grpSp>
      <p:sp>
        <p:nvSpPr>
          <p:cNvPr id="12" name="สี่เหลี่ยมผืนผ้า 11"/>
          <p:cNvSpPr/>
          <p:nvPr/>
        </p:nvSpPr>
        <p:spPr>
          <a:xfrm>
            <a:off x="4932040" y="763415"/>
            <a:ext cx="4104456" cy="5731734"/>
          </a:xfrm>
          <a:prstGeom prst="rect">
            <a:avLst/>
          </a:prstGeom>
          <a:solidFill>
            <a:srgbClr val="FFCCFF"/>
          </a:solidFill>
          <a:ln>
            <a:solidFill>
              <a:srgbClr val="FF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3" name="TextBox 12"/>
          <p:cNvSpPr txBox="1"/>
          <p:nvPr/>
        </p:nvSpPr>
        <p:spPr>
          <a:xfrm>
            <a:off x="5076056" y="907625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solidFill>
                  <a:schemeClr val="accent5">
                    <a:lumMod val="75000"/>
                  </a:schemeClr>
                </a:solidFill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Experience</a:t>
            </a:r>
            <a:endParaRPr lang="th-TH" sz="3600" u="sng" dirty="0">
              <a:solidFill>
                <a:schemeClr val="accent5">
                  <a:lumMod val="75000"/>
                </a:schemeClr>
              </a:solidFill>
              <a:latin typeface="5011_thE_Little_Uki_noworry" panose="02000000000000000000" pitchFamily="2" charset="0"/>
              <a:cs typeface="5011_thE_Little_Uki_noworry" panose="02000000000000000000" pitchFamily="2" charset="0"/>
            </a:endParaRPr>
          </a:p>
        </p:txBody>
      </p:sp>
      <p:sp>
        <p:nvSpPr>
          <p:cNvPr id="24" name="สี่เหลี่ยมผืนผ้ามุมมน 23"/>
          <p:cNvSpPr/>
          <p:nvPr/>
        </p:nvSpPr>
        <p:spPr>
          <a:xfrm>
            <a:off x="5280513" y="1707431"/>
            <a:ext cx="1811767" cy="5316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 smtClean="0"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อยากมีตัวตน</a:t>
            </a:r>
            <a:endParaRPr lang="th-TH" sz="3200" dirty="0">
              <a:latin typeface="5011_thE_Little_Uki_noworry" panose="02000000000000000000" pitchFamily="2" charset="0"/>
              <a:cs typeface="5011_thE_Little_Uki_noworry" panose="02000000000000000000" pitchFamily="2" charset="0"/>
            </a:endParaRPr>
          </a:p>
        </p:txBody>
      </p:sp>
      <p:sp>
        <p:nvSpPr>
          <p:cNvPr id="25" name="สี่เหลี่ยมผืนผ้ามุมมน 24"/>
          <p:cNvSpPr/>
          <p:nvPr/>
        </p:nvSpPr>
        <p:spPr>
          <a:xfrm>
            <a:off x="7668344" y="1684209"/>
            <a:ext cx="936104" cy="53165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 smtClean="0"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กลัว</a:t>
            </a:r>
            <a:endParaRPr lang="th-TH" sz="3200" dirty="0">
              <a:latin typeface="5011_thE_Little_Uki_noworry" panose="02000000000000000000" pitchFamily="2" charset="0"/>
              <a:cs typeface="5011_thE_Little_Uki_noworry" panose="02000000000000000000" pitchFamily="2" charset="0"/>
            </a:endParaRPr>
          </a:p>
        </p:txBody>
      </p:sp>
      <p:sp>
        <p:nvSpPr>
          <p:cNvPr id="26" name="สี่เหลี่ยมผืนผ้ามุมมน 25"/>
          <p:cNvSpPr/>
          <p:nvPr/>
        </p:nvSpPr>
        <p:spPr>
          <a:xfrm>
            <a:off x="7287410" y="2719611"/>
            <a:ext cx="1697972" cy="5316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 smtClean="0"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เอาชีวิตรอด</a:t>
            </a:r>
            <a:endParaRPr lang="th-TH" sz="3200" dirty="0">
              <a:latin typeface="5011_thE_Little_Uki_noworry" panose="02000000000000000000" pitchFamily="2" charset="0"/>
              <a:cs typeface="5011_thE_Little_Uki_noworry" panose="02000000000000000000" pitchFamily="2" charset="0"/>
            </a:endParaRPr>
          </a:p>
        </p:txBody>
      </p:sp>
      <p:sp>
        <p:nvSpPr>
          <p:cNvPr id="27" name="สี่เหลี่ยมผืนผ้ามุมมน 26"/>
          <p:cNvSpPr/>
          <p:nvPr/>
        </p:nvSpPr>
        <p:spPr>
          <a:xfrm>
            <a:off x="5103458" y="4094790"/>
            <a:ext cx="1811767" cy="53165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 smtClean="0"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ตื่นเต้นเร้าใจ</a:t>
            </a:r>
            <a:endParaRPr lang="th-TH" sz="3200" dirty="0">
              <a:latin typeface="5011_thE_Little_Uki_noworry" panose="02000000000000000000" pitchFamily="2" charset="0"/>
              <a:cs typeface="5011_thE_Little_Uki_noworry" panose="02000000000000000000" pitchFamily="2" charset="0"/>
            </a:endParaRPr>
          </a:p>
        </p:txBody>
      </p:sp>
      <p:sp>
        <p:nvSpPr>
          <p:cNvPr id="28" name="สี่เหลี่ยมผืนผ้ามุมมน 27"/>
          <p:cNvSpPr/>
          <p:nvPr/>
        </p:nvSpPr>
        <p:spPr>
          <a:xfrm>
            <a:off x="7886137" y="4659696"/>
            <a:ext cx="999107" cy="53165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 smtClean="0"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ภูมิใจ</a:t>
            </a:r>
            <a:endParaRPr lang="th-TH" sz="3200" dirty="0">
              <a:latin typeface="5011_thE_Little_Uki_noworry" panose="02000000000000000000" pitchFamily="2" charset="0"/>
              <a:cs typeface="5011_thE_Little_Uki_noworry" panose="02000000000000000000" pitchFamily="2" charset="0"/>
            </a:endParaRPr>
          </a:p>
        </p:txBody>
      </p:sp>
      <p:sp>
        <p:nvSpPr>
          <p:cNvPr id="29" name="สี่เหลี่ยมผืนผ้ามุมมน 28"/>
          <p:cNvSpPr/>
          <p:nvPr/>
        </p:nvSpPr>
        <p:spPr>
          <a:xfrm>
            <a:off x="5340654" y="3079756"/>
            <a:ext cx="1184912" cy="5652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 smtClean="0"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อยากรู้</a:t>
            </a:r>
            <a:endParaRPr lang="th-TH" sz="3200" dirty="0">
              <a:latin typeface="5011_thE_Little_Uki_noworry" panose="02000000000000000000" pitchFamily="2" charset="0"/>
              <a:cs typeface="5011_thE_Little_Uki_noworry" panose="02000000000000000000" pitchFamily="2" charset="0"/>
            </a:endParaRPr>
          </a:p>
        </p:txBody>
      </p:sp>
      <p:sp>
        <p:nvSpPr>
          <p:cNvPr id="30" name="สี่เหลี่ยมผืนผ้ามุมมน 29"/>
          <p:cNvSpPr/>
          <p:nvPr/>
        </p:nvSpPr>
        <p:spPr>
          <a:xfrm>
            <a:off x="7073494" y="5692543"/>
            <a:ext cx="860876" cy="5652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 smtClean="0"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สะสม</a:t>
            </a:r>
            <a:endParaRPr lang="th-TH" sz="3200" dirty="0">
              <a:latin typeface="5011_thE_Little_Uki_noworry" panose="02000000000000000000" pitchFamily="2" charset="0"/>
              <a:cs typeface="5011_thE_Little_Uki_noworry" panose="02000000000000000000" pitchFamily="2" charset="0"/>
            </a:endParaRPr>
          </a:p>
        </p:txBody>
      </p:sp>
      <p:sp>
        <p:nvSpPr>
          <p:cNvPr id="31" name="สี่เหลี่ยมผืนผ้ามุมมน 30"/>
          <p:cNvSpPr/>
          <p:nvPr/>
        </p:nvSpPr>
        <p:spPr>
          <a:xfrm>
            <a:off x="5076056" y="5719125"/>
            <a:ext cx="1411543" cy="5652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 smtClean="0"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ความโลภ</a:t>
            </a:r>
            <a:endParaRPr lang="th-TH" sz="3200" dirty="0">
              <a:latin typeface="5011_thE_Little_Uki_noworry" panose="02000000000000000000" pitchFamily="2" charset="0"/>
              <a:cs typeface="5011_thE_Little_Uki_noworry" panose="02000000000000000000" pitchFamily="2" charset="0"/>
            </a:endParaRPr>
          </a:p>
        </p:txBody>
      </p:sp>
      <p:sp>
        <p:nvSpPr>
          <p:cNvPr id="32" name="สี่เหลี่ยมผืนผ้ามุมมน 31"/>
          <p:cNvSpPr/>
          <p:nvPr/>
        </p:nvSpPr>
        <p:spPr>
          <a:xfrm>
            <a:off x="6319020" y="4958943"/>
            <a:ext cx="1184912" cy="565268"/>
          </a:xfrm>
          <a:prstGeom prst="roundRect">
            <a:avLst/>
          </a:prstGeom>
          <a:solidFill>
            <a:srgbClr val="FF0000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 smtClean="0"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สนุก</a:t>
            </a:r>
            <a:endParaRPr lang="th-TH" sz="3200" dirty="0">
              <a:latin typeface="5011_thE_Little_Uki_noworry" panose="02000000000000000000" pitchFamily="2" charset="0"/>
              <a:cs typeface="5011_thE_Little_Uki_noworry" panose="02000000000000000000" pitchFamily="2" charset="0"/>
            </a:endParaRPr>
          </a:p>
        </p:txBody>
      </p:sp>
      <p:cxnSp>
        <p:nvCxnSpPr>
          <p:cNvPr id="21" name="ลูกศรเชื่อมต่อแบบตรง 20"/>
          <p:cNvCxnSpPr>
            <a:stCxn id="19" idx="3"/>
            <a:endCxn id="31" idx="1"/>
          </p:cNvCxnSpPr>
          <p:nvPr/>
        </p:nvCxnSpPr>
        <p:spPr>
          <a:xfrm flipV="1">
            <a:off x="3804485" y="6001759"/>
            <a:ext cx="1271571" cy="132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ลูกศรเชื่อมต่อแบบตรง 34"/>
          <p:cNvCxnSpPr/>
          <p:nvPr/>
        </p:nvCxnSpPr>
        <p:spPr>
          <a:xfrm flipV="1">
            <a:off x="6487599" y="5975177"/>
            <a:ext cx="585895" cy="132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ลูกศรเชื่อมต่อแบบตรง 43"/>
          <p:cNvCxnSpPr>
            <a:stCxn id="31" idx="0"/>
          </p:cNvCxnSpPr>
          <p:nvPr/>
        </p:nvCxnSpPr>
        <p:spPr>
          <a:xfrm flipH="1" flipV="1">
            <a:off x="5779744" y="4626444"/>
            <a:ext cx="2084" cy="10926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ตัวเชื่อมต่อตรง 48"/>
          <p:cNvCxnSpPr/>
          <p:nvPr/>
        </p:nvCxnSpPr>
        <p:spPr>
          <a:xfrm flipV="1">
            <a:off x="4576380" y="4612260"/>
            <a:ext cx="373971" cy="26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glow rad="63500">
              <a:schemeClr val="bg1">
                <a:lumMod val="9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ลูกศรเชื่อมต่อแบบตรง 59"/>
          <p:cNvCxnSpPr/>
          <p:nvPr/>
        </p:nvCxnSpPr>
        <p:spPr>
          <a:xfrm flipV="1">
            <a:off x="4950351" y="3335861"/>
            <a:ext cx="367308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ตัวเชื่อมต่อตรง 52"/>
          <p:cNvCxnSpPr/>
          <p:nvPr/>
        </p:nvCxnSpPr>
        <p:spPr>
          <a:xfrm flipV="1">
            <a:off x="4950351" y="1950036"/>
            <a:ext cx="0" cy="267640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glow rad="63500">
              <a:schemeClr val="bg1">
                <a:lumMod val="9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ลูกศรเชื่อมต่อแบบตรง 60"/>
          <p:cNvCxnSpPr/>
          <p:nvPr/>
        </p:nvCxnSpPr>
        <p:spPr>
          <a:xfrm>
            <a:off x="7092280" y="1949287"/>
            <a:ext cx="576064" cy="7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ลูกศรเชื่อมต่อแบบตรง 62"/>
          <p:cNvCxnSpPr>
            <a:endCxn id="26" idx="0"/>
          </p:cNvCxnSpPr>
          <p:nvPr/>
        </p:nvCxnSpPr>
        <p:spPr>
          <a:xfrm>
            <a:off x="8136396" y="2239085"/>
            <a:ext cx="0" cy="4805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ตัวเชื่อมต่อหักมุม 734"/>
          <p:cNvCxnSpPr>
            <a:stCxn id="26" idx="1"/>
          </p:cNvCxnSpPr>
          <p:nvPr/>
        </p:nvCxnSpPr>
        <p:spPr>
          <a:xfrm rot="10800000" flipV="1">
            <a:off x="6660232" y="2985438"/>
            <a:ext cx="627178" cy="1109352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ลูกศรเชื่อมต่อแบบตรง 47"/>
          <p:cNvCxnSpPr/>
          <p:nvPr/>
        </p:nvCxnSpPr>
        <p:spPr>
          <a:xfrm>
            <a:off x="4932040" y="1949287"/>
            <a:ext cx="360040" cy="121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ตัวเชื่อมต่อหักมุม 46"/>
          <p:cNvCxnSpPr>
            <a:stCxn id="30" idx="3"/>
            <a:endCxn id="28" idx="2"/>
          </p:cNvCxnSpPr>
          <p:nvPr/>
        </p:nvCxnSpPr>
        <p:spPr>
          <a:xfrm flipV="1">
            <a:off x="7934370" y="5191350"/>
            <a:ext cx="451321" cy="783827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ลูกศรเชื่อมต่อแบบตรง 92"/>
          <p:cNvCxnSpPr/>
          <p:nvPr/>
        </p:nvCxnSpPr>
        <p:spPr>
          <a:xfrm>
            <a:off x="8106692" y="3267785"/>
            <a:ext cx="29704" cy="13586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ลูกศรเชื่อมต่อแบบตรง 105"/>
          <p:cNvCxnSpPr/>
          <p:nvPr/>
        </p:nvCxnSpPr>
        <p:spPr>
          <a:xfrm>
            <a:off x="6675477" y="4627632"/>
            <a:ext cx="0" cy="3324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ลูกศรเชื่อมต่อแบบตรง 108"/>
          <p:cNvCxnSpPr>
            <a:stCxn id="28" idx="1"/>
          </p:cNvCxnSpPr>
          <p:nvPr/>
        </p:nvCxnSpPr>
        <p:spPr>
          <a:xfrm flipH="1">
            <a:off x="7503932" y="4925523"/>
            <a:ext cx="382205" cy="1236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ลูกศรเชื่อมต่อแบบตรง 112"/>
          <p:cNvCxnSpPr/>
          <p:nvPr/>
        </p:nvCxnSpPr>
        <p:spPr>
          <a:xfrm flipV="1">
            <a:off x="2319076" y="2996952"/>
            <a:ext cx="0" cy="648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 txBox="1">
            <a:spLocks noGrp="1"/>
          </p:cNvSpPr>
          <p:nvPr>
            <p:ph type="title"/>
          </p:nvPr>
        </p:nvSpPr>
        <p:spPr>
          <a:xfrm>
            <a:off x="1043608" y="2780928"/>
            <a:ext cx="7056784" cy="201622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500" b="1" dirty="0" smtClean="0">
                <a:solidFill>
                  <a:schemeClr val="tx1"/>
                </a:solidFill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THANK</a:t>
            </a:r>
            <a:r>
              <a:rPr lang="en-US" sz="13800" b="1" dirty="0" smtClean="0">
                <a:solidFill>
                  <a:schemeClr val="tx1"/>
                </a:solidFill>
                <a:latin typeface="5011_thE_Little_Uki_noworry" panose="02000000000000000000" pitchFamily="2" charset="0"/>
                <a:cs typeface="5011_thE_Little_Uki_noworry" panose="02000000000000000000" pitchFamily="2" charset="0"/>
              </a:rPr>
              <a:t> YOU</a:t>
            </a:r>
            <a:endParaRPr lang="en" sz="13800" b="1" dirty="0">
              <a:solidFill>
                <a:schemeClr val="tx1"/>
              </a:solidFill>
              <a:latin typeface="5011_thE_Little_Uki_noworry" panose="02000000000000000000" pitchFamily="2" charset="0"/>
              <a:cs typeface="5011_thE_Little_Uki_noworry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lloween2015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188</Words>
  <Application>Microsoft Office PowerPoint</Application>
  <PresentationFormat>นำเสนอทางหน้าจอ (4:3)</PresentationFormat>
  <Paragraphs>39</Paragraphs>
  <Slides>7</Slides>
  <Notes>7</Notes>
  <HiddenSlides>0</HiddenSlides>
  <MMClips>0</MMClips>
  <ScaleCrop>false</ScaleCrop>
  <HeadingPairs>
    <vt:vector size="6" baseType="variant">
      <vt:variant>
        <vt:lpstr>แบบอักษรที่ถูกใช้</vt:lpstr>
      </vt:variant>
      <vt:variant>
        <vt:i4>6</vt:i4>
      </vt:variant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7</vt:i4>
      </vt:variant>
    </vt:vector>
  </HeadingPairs>
  <TitlesOfParts>
    <vt:vector size="14" baseType="lpstr">
      <vt:lpstr>Arial</vt:lpstr>
      <vt:lpstr>Angsana New</vt:lpstr>
      <vt:lpstr>Arvo</vt:lpstr>
      <vt:lpstr>5011_thE_Little_Uki_noworry</vt:lpstr>
      <vt:lpstr>Cordia New</vt:lpstr>
      <vt:lpstr>Bigelow Rules</vt:lpstr>
      <vt:lpstr>Halloween2015 template</vt:lpstr>
      <vt:lpstr>กลุ่มที่ 15 กลุ่ม ไอเดีย (i-dea) </vt:lpstr>
      <vt:lpstr>ชื่อสมาชิกในกลุ่ม</vt:lpstr>
      <vt:lpstr>ชื่อเกม :  Give Love To Robot </vt:lpstr>
      <vt:lpstr>เนื้อเรื่อง (Content) </vt:lpstr>
      <vt:lpstr>งานนำเสนอ PowerPoint</vt:lpstr>
      <vt:lpstr>งานนำเสนอ PowerPoint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กลุ่มที่ 15 กลุ่ม ไอเดีย (i-dea)</dc:title>
  <dc:creator>Palmmy-PC</dc:creator>
  <cp:lastModifiedBy>Palmmy-PC</cp:lastModifiedBy>
  <cp:revision>12</cp:revision>
  <dcterms:modified xsi:type="dcterms:W3CDTF">2017-11-08T20:44:41Z</dcterms:modified>
</cp:coreProperties>
</file>