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59" r:id="rId3"/>
    <p:sldId id="299" r:id="rId4"/>
    <p:sldId id="337" r:id="rId5"/>
    <p:sldId id="413" r:id="rId6"/>
    <p:sldId id="414" r:id="rId7"/>
    <p:sldId id="415" r:id="rId8"/>
    <p:sldId id="416" r:id="rId9"/>
    <p:sldId id="338" r:id="rId10"/>
    <p:sldId id="417" r:id="rId11"/>
    <p:sldId id="418" r:id="rId12"/>
    <p:sldId id="419" r:id="rId13"/>
    <p:sldId id="420" r:id="rId14"/>
    <p:sldId id="293" r:id="rId15"/>
    <p:sldId id="336" r:id="rId16"/>
    <p:sldId id="332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815CD-F974-461E-8A2B-946C29B0258E}" v="15" dt="2019-08-23T15:10:00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9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M.Reza Dibaj" userId="d0c3146b02f76de9" providerId="LiveId" clId="{57C815CD-F974-461E-8A2B-946C29B0258E}"/>
    <pc:docChg chg="undo custSel modSld">
      <pc:chgData name="S.M.Reza Dibaj" userId="d0c3146b02f76de9" providerId="LiveId" clId="{57C815CD-F974-461E-8A2B-946C29B0258E}" dt="2019-08-23T15:10:00.053" v="319" actId="164"/>
      <pc:docMkLst>
        <pc:docMk/>
      </pc:docMkLst>
      <pc:sldChg chg="addSp delSp modSp">
        <pc:chgData name="S.M.Reza Dibaj" userId="d0c3146b02f76de9" providerId="LiveId" clId="{57C815CD-F974-461E-8A2B-946C29B0258E}" dt="2019-08-23T15:05:13.794" v="291"/>
        <pc:sldMkLst>
          <pc:docMk/>
          <pc:sldMk cId="1016013173" sldId="256"/>
        </pc:sldMkLst>
        <pc:spChg chg="del mod">
          <ac:chgData name="S.M.Reza Dibaj" userId="d0c3146b02f76de9" providerId="LiveId" clId="{57C815CD-F974-461E-8A2B-946C29B0258E}" dt="2019-08-23T15:05:13.794" v="291"/>
          <ac:spMkLst>
            <pc:docMk/>
            <pc:sldMk cId="1016013173" sldId="256"/>
            <ac:spMk id="4" creationId="{00000000-0000-0000-0000-000000000000}"/>
          </ac:spMkLst>
        </pc:spChg>
        <pc:spChg chg="mod">
          <ac:chgData name="S.M.Reza Dibaj" userId="d0c3146b02f76de9" providerId="LiveId" clId="{57C815CD-F974-461E-8A2B-946C29B0258E}" dt="2019-08-23T15:05:10.864" v="289" actId="113"/>
          <ac:spMkLst>
            <pc:docMk/>
            <pc:sldMk cId="1016013173" sldId="256"/>
            <ac:spMk id="5" creationId="{3DA66319-6450-4354-8872-310C1140973A}"/>
          </ac:spMkLst>
        </pc:spChg>
        <pc:spChg chg="add">
          <ac:chgData name="S.M.Reza Dibaj" userId="d0c3146b02f76de9" providerId="LiveId" clId="{57C815CD-F974-461E-8A2B-946C29B0258E}" dt="2019-08-23T15:04:58.763" v="287"/>
          <ac:spMkLst>
            <pc:docMk/>
            <pc:sldMk cId="1016013173" sldId="256"/>
            <ac:spMk id="6" creationId="{78359DA4-5A29-4F95-A185-7A6DDDD7C976}"/>
          </ac:spMkLst>
        </pc:spChg>
        <pc:spChg chg="mod">
          <ac:chgData name="S.M.Reza Dibaj" userId="d0c3146b02f76de9" providerId="LiveId" clId="{57C815CD-F974-461E-8A2B-946C29B0258E}" dt="2019-08-23T14:32:49.272" v="2"/>
          <ac:spMkLst>
            <pc:docMk/>
            <pc:sldMk cId="1016013173" sldId="256"/>
            <ac:spMk id="8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33:36.629" v="5" actId="20577"/>
        <pc:sldMkLst>
          <pc:docMk/>
          <pc:sldMk cId="1673971469" sldId="259"/>
        </pc:sldMkLst>
        <pc:spChg chg="mod">
          <ac:chgData name="S.M.Reza Dibaj" userId="d0c3146b02f76de9" providerId="LiveId" clId="{57C815CD-F974-461E-8A2B-946C29B0258E}" dt="2019-08-23T14:33:36.629" v="5" actId="20577"/>
          <ac:spMkLst>
            <pc:docMk/>
            <pc:sldMk cId="1673971469" sldId="259"/>
            <ac:spMk id="7" creationId="{00000000-0000-0000-0000-000000000000}"/>
          </ac:spMkLst>
        </pc:spChg>
      </pc:sldChg>
      <pc:sldChg chg="modSp modNotesTx">
        <pc:chgData name="S.M.Reza Dibaj" userId="d0c3146b02f76de9" providerId="LiveId" clId="{57C815CD-F974-461E-8A2B-946C29B0258E}" dt="2019-08-23T15:05:25.160" v="292" actId="6549"/>
        <pc:sldMkLst>
          <pc:docMk/>
          <pc:sldMk cId="2360603957" sldId="299"/>
        </pc:sldMkLst>
        <pc:spChg chg="mod">
          <ac:chgData name="S.M.Reza Dibaj" userId="d0c3146b02f76de9" providerId="LiveId" clId="{57C815CD-F974-461E-8A2B-946C29B0258E}" dt="2019-08-23T14:33:27.412" v="3" actId="20577"/>
          <ac:spMkLst>
            <pc:docMk/>
            <pc:sldMk cId="2360603957" sldId="299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56:12.864" v="80" actId="20577"/>
        <pc:sldMkLst>
          <pc:docMk/>
          <pc:sldMk cId="3709026025" sldId="338"/>
        </pc:sldMkLst>
        <pc:spChg chg="mod">
          <ac:chgData name="S.M.Reza Dibaj" userId="d0c3146b02f76de9" providerId="LiveId" clId="{57C815CD-F974-461E-8A2B-946C29B0258E}" dt="2019-08-23T14:56:12.864" v="80" actId="20577"/>
          <ac:spMkLst>
            <pc:docMk/>
            <pc:sldMk cId="3709026025" sldId="338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36:29.092" v="6" actId="12"/>
        <pc:sldMkLst>
          <pc:docMk/>
          <pc:sldMk cId="3341098590" sldId="414"/>
        </pc:sldMkLst>
        <pc:spChg chg="mod">
          <ac:chgData name="S.M.Reza Dibaj" userId="d0c3146b02f76de9" providerId="LiveId" clId="{57C815CD-F974-461E-8A2B-946C29B0258E}" dt="2019-08-23T14:36:29.092" v="6" actId="12"/>
          <ac:spMkLst>
            <pc:docMk/>
            <pc:sldMk cId="3341098590" sldId="414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53:34.202" v="13" actId="20577"/>
        <pc:sldMkLst>
          <pc:docMk/>
          <pc:sldMk cId="1108007526" sldId="416"/>
        </pc:sldMkLst>
        <pc:spChg chg="mod">
          <ac:chgData name="S.M.Reza Dibaj" userId="d0c3146b02f76de9" providerId="LiveId" clId="{57C815CD-F974-461E-8A2B-946C29B0258E}" dt="2019-08-23T14:53:34.202" v="13" actId="20577"/>
          <ac:spMkLst>
            <pc:docMk/>
            <pc:sldMk cId="1108007526" sldId="416"/>
            <ac:spMk id="7" creationId="{00000000-0000-0000-0000-000000000000}"/>
          </ac:spMkLst>
        </pc:spChg>
      </pc:sldChg>
      <pc:sldChg chg="addSp modSp">
        <pc:chgData name="S.M.Reza Dibaj" userId="d0c3146b02f76de9" providerId="LiveId" clId="{57C815CD-F974-461E-8A2B-946C29B0258E}" dt="2019-08-23T14:57:18.767" v="96" actId="1038"/>
        <pc:sldMkLst>
          <pc:docMk/>
          <pc:sldMk cId="3626300101" sldId="417"/>
        </pc:sldMkLst>
        <pc:spChg chg="add mod">
          <ac:chgData name="S.M.Reza Dibaj" userId="d0c3146b02f76de9" providerId="LiveId" clId="{57C815CD-F974-461E-8A2B-946C29B0258E}" dt="2019-08-23T14:57:18.767" v="96" actId="1038"/>
          <ac:spMkLst>
            <pc:docMk/>
            <pc:sldMk cId="3626300101" sldId="417"/>
            <ac:spMk id="5" creationId="{B504DDAF-D1EC-4011-A7A8-02982900BD44}"/>
          </ac:spMkLst>
        </pc:spChg>
        <pc:spChg chg="mod">
          <ac:chgData name="S.M.Reza Dibaj" userId="d0c3146b02f76de9" providerId="LiveId" clId="{57C815CD-F974-461E-8A2B-946C29B0258E}" dt="2019-08-23T14:56:33" v="88" actId="5793"/>
          <ac:spMkLst>
            <pc:docMk/>
            <pc:sldMk cId="3626300101" sldId="417"/>
            <ac:spMk id="19" creationId="{00000000-0000-0000-0000-000000000000}"/>
          </ac:spMkLst>
        </pc:spChg>
        <pc:picChg chg="mod">
          <ac:chgData name="S.M.Reza Dibaj" userId="d0c3146b02f76de9" providerId="LiveId" clId="{57C815CD-F974-461E-8A2B-946C29B0258E}" dt="2019-08-23T14:56:39.625" v="89" actId="1076"/>
          <ac:picMkLst>
            <pc:docMk/>
            <pc:sldMk cId="3626300101" sldId="417"/>
            <ac:picMk id="4" creationId="{F179FACB-887E-4519-9EE6-CBCF0552A919}"/>
          </ac:picMkLst>
        </pc:picChg>
      </pc:sldChg>
      <pc:sldChg chg="addSp modSp">
        <pc:chgData name="S.M.Reza Dibaj" userId="d0c3146b02f76de9" providerId="LiveId" clId="{57C815CD-F974-461E-8A2B-946C29B0258E}" dt="2019-08-23T15:00:44.332" v="184" actId="313"/>
        <pc:sldMkLst>
          <pc:docMk/>
          <pc:sldMk cId="2990443178" sldId="418"/>
        </pc:sldMkLst>
        <pc:spChg chg="add mod">
          <ac:chgData name="S.M.Reza Dibaj" userId="d0c3146b02f76de9" providerId="LiveId" clId="{57C815CD-F974-461E-8A2B-946C29B0258E}" dt="2019-08-23T15:00:04.223" v="180" actId="1076"/>
          <ac:spMkLst>
            <pc:docMk/>
            <pc:sldMk cId="2990443178" sldId="418"/>
            <ac:spMk id="5" creationId="{476E037C-8EB2-4803-ABB2-91689A055E6F}"/>
          </ac:spMkLst>
        </pc:spChg>
        <pc:spChg chg="add mod">
          <ac:chgData name="S.M.Reza Dibaj" userId="d0c3146b02f76de9" providerId="LiveId" clId="{57C815CD-F974-461E-8A2B-946C29B0258E}" dt="2019-08-23T15:00:44.332" v="184" actId="313"/>
          <ac:spMkLst>
            <pc:docMk/>
            <pc:sldMk cId="2990443178" sldId="418"/>
            <ac:spMk id="8" creationId="{633EA831-8A9A-47A6-AB9F-55ACDFDCE362}"/>
          </ac:spMkLst>
        </pc:spChg>
        <pc:picChg chg="mod">
          <ac:chgData name="S.M.Reza Dibaj" userId="d0c3146b02f76de9" providerId="LiveId" clId="{57C815CD-F974-461E-8A2B-946C29B0258E}" dt="2019-08-23T14:59:56.655" v="179" actId="1076"/>
          <ac:picMkLst>
            <pc:docMk/>
            <pc:sldMk cId="2990443178" sldId="418"/>
            <ac:picMk id="7" creationId="{CC74F0CF-5604-4589-AD88-55A9EC20682E}"/>
          </ac:picMkLst>
        </pc:picChg>
      </pc:sldChg>
      <pc:sldChg chg="addSp modSp">
        <pc:chgData name="S.M.Reza Dibaj" userId="d0c3146b02f76de9" providerId="LiveId" clId="{57C815CD-F974-461E-8A2B-946C29B0258E}" dt="2019-08-23T15:01:19.812" v="214" actId="5793"/>
        <pc:sldMkLst>
          <pc:docMk/>
          <pc:sldMk cId="1261985537" sldId="419"/>
        </pc:sldMkLst>
        <pc:spChg chg="add mod">
          <ac:chgData name="S.M.Reza Dibaj" userId="d0c3146b02f76de9" providerId="LiveId" clId="{57C815CD-F974-461E-8A2B-946C29B0258E}" dt="2019-08-23T15:01:19.812" v="214" actId="5793"/>
          <ac:spMkLst>
            <pc:docMk/>
            <pc:sldMk cId="1261985537" sldId="419"/>
            <ac:spMk id="7" creationId="{691B046E-AE0D-4B60-894A-9EEBB89DB1E3}"/>
          </ac:spMkLst>
        </pc:spChg>
        <pc:picChg chg="mod">
          <ac:chgData name="S.M.Reza Dibaj" userId="d0c3146b02f76de9" providerId="LiveId" clId="{57C815CD-F974-461E-8A2B-946C29B0258E}" dt="2019-08-23T15:01:04.663" v="188" actId="1076"/>
          <ac:picMkLst>
            <pc:docMk/>
            <pc:sldMk cId="1261985537" sldId="419"/>
            <ac:picMk id="5" creationId="{E088AA0E-C6CF-4CF2-BE5D-9E55BE3D3E02}"/>
          </ac:picMkLst>
        </pc:picChg>
      </pc:sldChg>
      <pc:sldChg chg="addSp modSp">
        <pc:chgData name="S.M.Reza Dibaj" userId="d0c3146b02f76de9" providerId="LiveId" clId="{57C815CD-F974-461E-8A2B-946C29B0258E}" dt="2019-08-23T15:10:00.053" v="319" actId="164"/>
        <pc:sldMkLst>
          <pc:docMk/>
          <pc:sldMk cId="4157801237" sldId="420"/>
        </pc:sldMkLst>
        <pc:spChg chg="add mod">
          <ac:chgData name="S.M.Reza Dibaj" userId="d0c3146b02f76de9" providerId="LiveId" clId="{57C815CD-F974-461E-8A2B-946C29B0258E}" dt="2019-08-23T15:02:11.031" v="280" actId="20577"/>
          <ac:spMkLst>
            <pc:docMk/>
            <pc:sldMk cId="4157801237" sldId="420"/>
            <ac:spMk id="5" creationId="{D1D03EB3-41FE-4A4C-90B3-6BB2F66F930D}"/>
          </ac:spMkLst>
        </pc:spChg>
        <pc:spChg chg="add mod">
          <ac:chgData name="S.M.Reza Dibaj" userId="d0c3146b02f76de9" providerId="LiveId" clId="{57C815CD-F974-461E-8A2B-946C29B0258E}" dt="2019-08-23T15:10:00.053" v="319" actId="164"/>
          <ac:spMkLst>
            <pc:docMk/>
            <pc:sldMk cId="4157801237" sldId="420"/>
            <ac:spMk id="7" creationId="{C9E6E303-E8E1-41DD-BBCA-FAE528E85BD3}"/>
          </ac:spMkLst>
        </pc:spChg>
        <pc:spChg chg="mod">
          <ac:chgData name="S.M.Reza Dibaj" userId="d0c3146b02f76de9" providerId="LiveId" clId="{57C815CD-F974-461E-8A2B-946C29B0258E}" dt="2019-08-23T15:09:41.089" v="312" actId="20577"/>
          <ac:spMkLst>
            <pc:docMk/>
            <pc:sldMk cId="4157801237" sldId="420"/>
            <ac:spMk id="19" creationId="{00000000-0000-0000-0000-000000000000}"/>
          </ac:spMkLst>
        </pc:spChg>
        <pc:grpChg chg="add mod">
          <ac:chgData name="S.M.Reza Dibaj" userId="d0c3146b02f76de9" providerId="LiveId" clId="{57C815CD-F974-461E-8A2B-946C29B0258E}" dt="2019-08-23T15:10:00.053" v="319" actId="164"/>
          <ac:grpSpMkLst>
            <pc:docMk/>
            <pc:sldMk cId="4157801237" sldId="420"/>
            <ac:grpSpMk id="4" creationId="{DA6010FB-0074-4F1A-B5CB-12E959ABFCB4}"/>
          </ac:grpSpMkLst>
        </pc:grpChg>
        <pc:picChg chg="add mod">
          <ac:chgData name="S.M.Reza Dibaj" userId="d0c3146b02f76de9" providerId="LiveId" clId="{57C815CD-F974-461E-8A2B-946C29B0258E}" dt="2019-08-23T15:10:00.053" v="319" actId="164"/>
          <ac:picMkLst>
            <pc:docMk/>
            <pc:sldMk cId="4157801237" sldId="420"/>
            <ac:picMk id="2" creationId="{EEBB627F-2A48-43EF-BEB3-1432CE8D799B}"/>
          </ac:picMkLst>
        </pc:picChg>
        <pc:picChg chg="mod modCrop">
          <ac:chgData name="S.M.Reza Dibaj" userId="d0c3146b02f76de9" providerId="LiveId" clId="{57C815CD-F974-461E-8A2B-946C29B0258E}" dt="2019-08-23T15:10:00.053" v="319" actId="164"/>
          <ac:picMkLst>
            <pc:docMk/>
            <pc:sldMk cId="4157801237" sldId="420"/>
            <ac:picMk id="3" creationId="{14B7773F-F97F-4EF8-B2A9-40F62C7FD59B}"/>
          </ac:picMkLst>
        </pc:picChg>
      </pc:sldChg>
    </pc:docChg>
  </pc:docChgLst>
  <pc:docChgLst>
    <pc:chgData name="Sathish Ravichandran" userId="S::sravic11@my.centennialcollege.ca::685b6fdb-b573-4ef7-8ecc-5f54a0bda4c3" providerId="AD" clId="Web-{867DB01F-9688-4773-8F7D-9D68D61B4665}"/>
    <pc:docChg chg="modSld">
      <pc:chgData name="Sathish Ravichandran" userId="S::sravic11@my.centennialcollege.ca::685b6fdb-b573-4ef7-8ecc-5f54a0bda4c3" providerId="AD" clId="Web-{867DB01F-9688-4773-8F7D-9D68D61B4665}" dt="2019-08-23T15:27:14.199" v="4" actId="20577"/>
      <pc:docMkLst>
        <pc:docMk/>
      </pc:docMkLst>
      <pc:sldChg chg="modSp">
        <pc:chgData name="Sathish Ravichandran" userId="S::sravic11@my.centennialcollege.ca::685b6fdb-b573-4ef7-8ecc-5f54a0bda4c3" providerId="AD" clId="Web-{867DB01F-9688-4773-8F7D-9D68D61B4665}" dt="2019-08-23T15:26:39.870" v="3" actId="20577"/>
        <pc:sldMkLst>
          <pc:docMk/>
          <pc:sldMk cId="2360603957" sldId="299"/>
        </pc:sldMkLst>
        <pc:spChg chg="mod">
          <ac:chgData name="Sathish Ravichandran" userId="S::sravic11@my.centennialcollege.ca::685b6fdb-b573-4ef7-8ecc-5f54a0bda4c3" providerId="AD" clId="Web-{867DB01F-9688-4773-8F7D-9D68D61B4665}" dt="2019-08-23T15:26:39.870" v="3" actId="20577"/>
          <ac:spMkLst>
            <pc:docMk/>
            <pc:sldMk cId="2360603957" sldId="29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553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548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66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67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https://www.anaconda.com/distribution/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https://docs.anaconda.com/anaconda/user-guide/getting-started/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https://anaconda.org/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https://anaconda.org/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85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6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23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1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02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11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53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2020-09-08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2020-09-08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2020-09-08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yder-id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+mj-lt"/>
                <a:cs typeface="Times New Roman" pitchFamily="18" charset="0"/>
              </a:rPr>
              <a:t>Sathish Ravichandran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022445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151600"/>
            <a:ext cx="8496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>
                <a:cs typeface="Times New Roman" pitchFamily="18" charset="0"/>
              </a:rPr>
              <a:t>Python 101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359DA4-5A29-4F95-A185-7A6DDDD7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9" y="12192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Navigator </a:t>
            </a:r>
            <a:r>
              <a:rPr lang="en-US" sz="4000" b="1">
                <a:sym typeface="Wingdings" panose="05000000000000000000" pitchFamily="2" charset="2"/>
              </a:rPr>
              <a:t></a:t>
            </a:r>
            <a:r>
              <a:rPr lang="en-US" sz="4000" b="1"/>
              <a:t> </a:t>
            </a:r>
            <a:r>
              <a:rPr lang="en-US" sz="4000" b="1" err="1"/>
              <a:t>Jupyter</a:t>
            </a:r>
            <a:endParaRPr lang="en-US" sz="2800" b="1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9FACB-887E-4519-9EE6-CBCF0552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2" y="1613932"/>
            <a:ext cx="8119455" cy="42618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504DDAF-D1EC-4011-A7A8-02982900BD44}"/>
              </a:ext>
            </a:extLst>
          </p:cNvPr>
          <p:cNvSpPr/>
          <p:nvPr/>
        </p:nvSpPr>
        <p:spPr>
          <a:xfrm>
            <a:off x="3609975" y="395287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263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New </a:t>
            </a:r>
            <a:r>
              <a:rPr lang="en-US" sz="4000" b="1" err="1"/>
              <a:t>Jupyter</a:t>
            </a:r>
            <a:r>
              <a:rPr lang="en-US" sz="4000" b="1"/>
              <a:t> Notebook</a:t>
            </a:r>
            <a:endParaRPr lang="en-US" sz="2800" b="1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74F0CF-5604-4589-AD88-55A9EC20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15979"/>
            <a:ext cx="7361435" cy="41387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6E037C-8EB2-4803-ABB2-91689A055E6F}"/>
              </a:ext>
            </a:extLst>
          </p:cNvPr>
          <p:cNvSpPr/>
          <p:nvPr/>
        </p:nvSpPr>
        <p:spPr>
          <a:xfrm>
            <a:off x="6248400" y="29718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3EA831-8A9A-47A6-AB9F-55ACDFDCE36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Let’s create our first “Hello World” program…</a:t>
            </a:r>
          </a:p>
        </p:txBody>
      </p:sp>
    </p:spTree>
    <p:extLst>
      <p:ext uri="{BB962C8B-B14F-4D97-AF65-F5344CB8AC3E}">
        <p14:creationId xmlns:p14="http://schemas.microsoft.com/office/powerpoint/2010/main" val="29904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Running our first code</a:t>
            </a:r>
            <a:endParaRPr lang="en-US" sz="2800" b="1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88AA0E-C6CF-4CF2-BE5D-9E55BE3D3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115979"/>
            <a:ext cx="7315198" cy="4017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1B046E-AE0D-4B60-894A-9EEBB89DB1E3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As simple as this… :)</a:t>
            </a:r>
          </a:p>
        </p:txBody>
      </p:sp>
    </p:spTree>
    <p:extLst>
      <p:ext uri="{BB962C8B-B14F-4D97-AF65-F5344CB8AC3E}">
        <p14:creationId xmlns:p14="http://schemas.microsoft.com/office/powerpoint/2010/main" val="12619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Help </a:t>
            </a:r>
            <a:r>
              <a:rPr lang="en-US" sz="4000" b="1">
                <a:sym typeface="Wingdings" panose="05000000000000000000" pitchFamily="2" charset="2"/>
              </a:rPr>
              <a:t> </a:t>
            </a:r>
            <a:r>
              <a:rPr lang="en-US" sz="4000" b="1"/>
              <a:t>Keyboard shortcuts</a:t>
            </a:r>
            <a:endParaRPr lang="en-US" sz="28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03EB3-41FE-4A4C-90B3-6BB2F66F930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There are tons of nice shortcut keys and here is the list….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6010FB-0074-4F1A-B5CB-12E959ABFCB4}"/>
              </a:ext>
            </a:extLst>
          </p:cNvPr>
          <p:cNvGrpSpPr/>
          <p:nvPr/>
        </p:nvGrpSpPr>
        <p:grpSpPr>
          <a:xfrm>
            <a:off x="1204912" y="2054066"/>
            <a:ext cx="6429375" cy="4497777"/>
            <a:chOff x="1204912" y="2054066"/>
            <a:chExt cx="6429375" cy="4497777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4B7773F-F97F-4EF8-B2A9-40F62C7FD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05" t="10420" r="25404" b="3174"/>
            <a:stretch/>
          </p:blipFill>
          <p:spPr>
            <a:xfrm>
              <a:off x="2667000" y="3256955"/>
              <a:ext cx="3505200" cy="329488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BB627F-2A48-43EF-BEB3-1432CE8D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912" y="2054066"/>
              <a:ext cx="6429375" cy="8858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9E6E303-E8E1-41DD-BBCA-FAE528E85BD3}"/>
                </a:ext>
              </a:extLst>
            </p:cNvPr>
            <p:cNvSpPr/>
            <p:nvPr/>
          </p:nvSpPr>
          <p:spPr>
            <a:xfrm rot="5400000">
              <a:off x="7151687" y="2128678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578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799" y="1066800"/>
            <a:ext cx="8496301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latin typeface="+mj-lt"/>
                <a:cs typeface="Times New Roman" pitchFamily="18" charset="0"/>
              </a:rPr>
              <a:t>Appendix:</a:t>
            </a:r>
          </a:p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Installation Process</a:t>
            </a:r>
            <a:endParaRPr lang="en-US" sz="4400"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>
                <a:latin typeface="+mj-lt"/>
              </a:rPr>
              <a:pPr/>
              <a:t>15</a:t>
            </a:fld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2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6858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Outline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74113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What is Python?</a:t>
            </a:r>
          </a:p>
          <a:p>
            <a:r>
              <a:rPr lang="en-US" sz="2400" b="1"/>
              <a:t>Advantages of Python</a:t>
            </a:r>
          </a:p>
          <a:p>
            <a:r>
              <a:rPr lang="en-US" sz="2400" b="1"/>
              <a:t>How to Run Python</a:t>
            </a:r>
            <a:endParaRPr lang="en-US" sz="1600" b="1"/>
          </a:p>
          <a:p>
            <a:r>
              <a:rPr lang="en-US" sz="2400" b="1"/>
              <a:t>Text Editors</a:t>
            </a:r>
          </a:p>
          <a:p>
            <a:r>
              <a:rPr lang="en-US" sz="2400" b="1"/>
              <a:t>IDEs</a:t>
            </a:r>
            <a:endParaRPr lang="en-US" sz="1600" b="1"/>
          </a:p>
          <a:p>
            <a:r>
              <a:rPr lang="en-US" sz="2400" b="1"/>
              <a:t>Notebook Environments</a:t>
            </a:r>
          </a:p>
          <a:p>
            <a:r>
              <a:rPr lang="en-US" sz="2400" b="1"/>
              <a:t>How to Install Python….</a:t>
            </a:r>
          </a:p>
          <a:p>
            <a:r>
              <a:rPr lang="en-US" sz="2400" b="1"/>
              <a:t>Running our first code</a:t>
            </a:r>
          </a:p>
          <a:p>
            <a:r>
              <a:rPr lang="en-US" sz="2400" b="1"/>
              <a:t>Appendix: Installation Process</a:t>
            </a:r>
          </a:p>
          <a:p>
            <a:endParaRPr lang="en-US" sz="2400" b="1"/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673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CD19C-DFD0-4E37-8580-520421D2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77943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0673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53A77-8C8A-4601-A69C-6E6CFBFD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924" y="3032970"/>
            <a:ext cx="165333" cy="1653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EBACEF-2CAF-4BA9-904D-144B1AF88883}"/>
              </a:ext>
            </a:extLst>
          </p:cNvPr>
          <p:cNvSpPr/>
          <p:nvPr/>
        </p:nvSpPr>
        <p:spPr>
          <a:xfrm>
            <a:off x="2250718" y="2823536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What is Python?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/>
              <a:t>Python is an interpreted, high-level, general-purpose programming language. It was created by Guido van Rossum and released in 1991.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01FEF21-A66F-4F37-9A84-5ED80507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424989"/>
            <a:ext cx="1676400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9FACB-887E-4519-9EE6-CBCF0552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2" y="1447800"/>
            <a:ext cx="8119455" cy="42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Advantages of Python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Easy to pick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Huge amount of open source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Used by many major tech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123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How to Run Python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There are 3 Main types of development environments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Text 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Notebook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240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Text Editors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Works with variety of different file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Needs to be customized with plugins and add-ons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popular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hlinkClick r:id="rId3"/>
              </a:rPr>
              <a:t>Atom</a:t>
            </a: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hlinkClick r:id="rId4"/>
              </a:rPr>
              <a:t>Sublime text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10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IDEs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Environment designed specifically for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Lots of extra functionality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popular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PyCharm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Spyder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9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Notebook Environments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Seeing input and output next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Excels at demonstration, research, and teaching objectives especially for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Great for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popular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err="1"/>
              <a:t>Jupyter</a:t>
            </a:r>
            <a:r>
              <a:rPr lang="en-US" sz="240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1080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How to Install Python….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One of the best way to begin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Anaconda Distribution </a:t>
            </a:r>
          </a:p>
          <a:p>
            <a:r>
              <a:rPr lang="en-US" sz="2400"/>
              <a:t>Why?</a:t>
            </a:r>
          </a:p>
          <a:p>
            <a:r>
              <a:rPr lang="en-US" sz="2400"/>
              <a:t>It brings a good number of tools which are used in data science and machine learning with just one installation process.</a:t>
            </a:r>
          </a:p>
          <a:p>
            <a:endParaRPr lang="en-US" sz="2400"/>
          </a:p>
          <a:p>
            <a:r>
              <a:rPr lang="en-US" sz="2400">
                <a:hlinkClick r:id="rId3"/>
              </a:rPr>
              <a:t>https://www.anaconda.com/distribution/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You can follow the steps in the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7414357"/>
                  </p:ext>
                </p:extLst>
              </p:nvPr>
            </p:nvGraphicFramePr>
            <p:xfrm>
              <a:off x="5715000" y="4261902"/>
              <a:ext cx="2590800" cy="1943100"/>
            </p:xfrm>
            <a:graphic>
              <a:graphicData uri="http://schemas.microsoft.com/office/powerpoint/2016/slidezoom">
                <pslz:sldZm>
                  <pslz:sldZmObj sldId="336" cId="4222277315">
                    <pslz:zmPr id="{3C0AF5A9-98CE-4208-A932-50B671E0567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90800" cy="19431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5000" y="4261902"/>
                <a:ext cx="2590800" cy="19431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0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462</Words>
  <Application>Microsoft Office PowerPoint</Application>
  <PresentationFormat>On-screen Show (4:3)</PresentationFormat>
  <Paragraphs>169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Edwardian Script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3</cp:revision>
  <dcterms:created xsi:type="dcterms:W3CDTF">2006-08-16T00:00:00Z</dcterms:created>
  <dcterms:modified xsi:type="dcterms:W3CDTF">2020-09-08T15:26:40Z</dcterms:modified>
</cp:coreProperties>
</file>