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482" r:id="rId3"/>
    <p:sldId id="477" r:id="rId4"/>
    <p:sldId id="479" r:id="rId5"/>
    <p:sldId id="484" r:id="rId6"/>
    <p:sldId id="485" r:id="rId7"/>
    <p:sldId id="338" r:id="rId8"/>
    <p:sldId id="483" r:id="rId9"/>
    <p:sldId id="486" r:id="rId10"/>
    <p:sldId id="487" r:id="rId11"/>
    <p:sldId id="488" r:id="rId12"/>
    <p:sldId id="489" r:id="rId13"/>
    <p:sldId id="490" r:id="rId14"/>
    <p:sldId id="293" r:id="rId15"/>
    <p:sldId id="336" r:id="rId16"/>
    <p:sldId id="332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121" d="100"/>
          <a:sy n="121" d="100"/>
        </p:scale>
        <p:origin x="28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2020-09-08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print('Hello World!')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46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 = 3</a:t>
            </a:r>
          </a:p>
          <a:p>
            <a:r>
              <a:rPr lang="en-CA" dirty="0"/>
              <a:t>x * 7</a:t>
            </a:r>
          </a:p>
          <a:p>
            <a:endParaRPr lang="en-CA" dirty="0"/>
          </a:p>
          <a:p>
            <a:r>
              <a:rPr lang="en-US" dirty="0"/>
              <a:t>y = [1, 2, 5, 7, "Some </a:t>
            </a:r>
            <a:r>
              <a:rPr lang="en-US" dirty="0" err="1"/>
              <a:t>randome</a:t>
            </a:r>
            <a:r>
              <a:rPr lang="en-US" dirty="0"/>
              <a:t> text"]</a:t>
            </a:r>
          </a:p>
          <a:p>
            <a:r>
              <a:rPr lang="en-US" dirty="0"/>
              <a:t>Y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069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matplotlib.pyplot</a:t>
            </a:r>
            <a:r>
              <a:rPr lang="en-CA" dirty="0"/>
              <a:t> as </a:t>
            </a:r>
            <a:r>
              <a:rPr lang="en-CA" dirty="0" err="1"/>
              <a:t>plt</a:t>
            </a:r>
            <a:endParaRPr lang="en-CA" dirty="0"/>
          </a:p>
          <a:p>
            <a:r>
              <a:rPr lang="en-CA" dirty="0"/>
              <a:t>%matplotlib inline</a:t>
            </a:r>
          </a:p>
          <a:p>
            <a:r>
              <a:rPr lang="en-CA" dirty="0" err="1"/>
              <a:t>plt.plot</a:t>
            </a:r>
            <a:r>
              <a:rPr lang="en-CA" dirty="0"/>
              <a:t>(range(15), '+g’)</a:t>
            </a:r>
          </a:p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79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%run ./hello.py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54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https://www.anaconda.com/distribution/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43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https://docs.anaconda.com/anaconda/user-guide/getting-started/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058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76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646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9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16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60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2020-09-08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school.io/easier-data-analysis-with-pandas/" TargetMode="External"/><Relationship Id="rId5" Type="http://schemas.openxmlformats.org/officeDocument/2006/relationships/hyperlink" Target="https://www.youtube.com/watch?v=_uQrJ0TkZlc" TargetMode="External"/><Relationship Id="rId4" Type="http://schemas.openxmlformats.org/officeDocument/2006/relationships/hyperlink" Target="https://learnxinyminutes.com/docs/python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ckio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xinyminutes.com/docs/python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ckio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Artificial Intelligence 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with Python</a:t>
            </a:r>
          </a:p>
          <a:p>
            <a:pPr algn="ctr"/>
            <a:r>
              <a:rPr lang="en-US" sz="4000" dirty="0">
                <a:cs typeface="Times New Roman" pitchFamily="18" charset="0"/>
              </a:rPr>
              <a:t>COMP 3122</a:t>
            </a:r>
            <a:endParaRPr lang="en-US" sz="4800" dirty="0">
              <a:latin typeface="+mj-lt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429000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Hello World sort of thing….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Please, type the following command and press Shift + Enter to run!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5D3A97-E98A-4A78-93F0-22767E15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2485311"/>
            <a:ext cx="6562725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2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Hello World sort of thing….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are almost there… Let’s try the following commands as well :)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F2864D-AB9D-4F2B-B0B7-7B3FB990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2520881"/>
            <a:ext cx="6162675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Hello World sort of thing….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Finally…. YESSSSS! We did it!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23395-8FEC-4040-AE5E-D0A95EEF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135029"/>
            <a:ext cx="6019800" cy="4257675"/>
          </a:xfrm>
          <a:prstGeom prst="rect">
            <a:avLst/>
          </a:prstGeom>
        </p:spPr>
      </p:pic>
      <p:pic>
        <p:nvPicPr>
          <p:cNvPr id="2052" name="Picture 4" descr="Image result for We did it!">
            <a:extLst>
              <a:ext uri="{FF2B5EF4-FFF2-40B4-BE49-F238E27FC236}">
                <a16:creationId xmlns:a16="http://schemas.microsoft.com/office/drawing/2014/main" id="{F4B9568C-C3EC-40CA-BB0B-E7A74120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2" y="22354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4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 have hello.py in your current </a:t>
            </a:r>
            <a:r>
              <a:rPr lang="en-US" sz="2400" dirty="0" err="1"/>
              <a:t>Jupyter</a:t>
            </a:r>
            <a:r>
              <a:rPr lang="en-US" sz="2400" dirty="0"/>
              <a:t> Notebook path, you can type and get the following result.</a:t>
            </a:r>
          </a:p>
          <a:p>
            <a:r>
              <a:rPr lang="en-US" sz="2400" dirty="0"/>
              <a:t>Hello.py is a python file provided before and you just run it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03765-C997-47FE-9B04-38A6B6CC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223974"/>
            <a:ext cx="362902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0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Installation Process of 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Anaconda Distribution of Python on Windows</a:t>
            </a:r>
            <a:endParaRPr lang="en-US" sz="4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15</a:t>
            </a:fld>
            <a:endParaRPr lang="en-US" sz="2400" dirty="0">
              <a:latin typeface="+mj-lt"/>
            </a:endParaRPr>
          </a:p>
        </p:txBody>
      </p:sp>
      <p:pic>
        <p:nvPicPr>
          <p:cNvPr id="9218" name="Picture 2" descr="Image result for anaconda installation application">
            <a:extLst>
              <a:ext uri="{FF2B5EF4-FFF2-40B4-BE49-F238E27FC236}">
                <a16:creationId xmlns:a16="http://schemas.microsoft.com/office/drawing/2014/main" id="{F991D25A-CAA1-4909-8946-865E22CA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11" y="4206121"/>
            <a:ext cx="3451978" cy="1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Quick Review of Whole IT in One Slide</a:t>
            </a:r>
            <a:endParaRPr lang="en-US" sz="2800" b="1" dirty="0"/>
          </a:p>
        </p:txBody>
      </p:sp>
      <p:pic>
        <p:nvPicPr>
          <p:cNvPr id="5" name="Picture 2" descr="Image result for quick recap">
            <a:extLst>
              <a:ext uri="{FF2B5EF4-FFF2-40B4-BE49-F238E27FC236}">
                <a16:creationId xmlns:a16="http://schemas.microsoft.com/office/drawing/2014/main" id="{BC12F318-9FBE-4391-B789-298A55AA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93CFAE-3EB7-446C-96BB-5D8F5014F149}"/>
              </a:ext>
            </a:extLst>
          </p:cNvPr>
          <p:cNvSpPr/>
          <p:nvPr/>
        </p:nvSpPr>
        <p:spPr>
          <a:xfrm rot="16200000">
            <a:off x="9045" y="3728867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83010E-A803-4B30-92F8-5A9815FD6862}"/>
              </a:ext>
            </a:extLst>
          </p:cNvPr>
          <p:cNvSpPr/>
          <p:nvPr/>
        </p:nvSpPr>
        <p:spPr>
          <a:xfrm>
            <a:off x="1138999" y="2610950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58E79-0DC1-422A-B1E9-B8244B42DB2F}"/>
              </a:ext>
            </a:extLst>
          </p:cNvPr>
          <p:cNvSpPr/>
          <p:nvPr/>
        </p:nvSpPr>
        <p:spPr>
          <a:xfrm>
            <a:off x="1138999" y="4872929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640F3-809D-41B1-AEF2-61875004E639}"/>
              </a:ext>
            </a:extLst>
          </p:cNvPr>
          <p:cNvSpPr/>
          <p:nvPr/>
        </p:nvSpPr>
        <p:spPr>
          <a:xfrm>
            <a:off x="2705101" y="1919630"/>
            <a:ext cx="13716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S/W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9A44F7-F616-4FC1-905F-3C036A924364}"/>
              </a:ext>
            </a:extLst>
          </p:cNvPr>
          <p:cNvSpPr/>
          <p:nvPr/>
        </p:nvSpPr>
        <p:spPr>
          <a:xfrm>
            <a:off x="2705101" y="3652078"/>
            <a:ext cx="13716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A3DB9B-AE2B-4121-AEB1-792B7DE3F47D}"/>
              </a:ext>
            </a:extLst>
          </p:cNvPr>
          <p:cNvSpPr/>
          <p:nvPr/>
        </p:nvSpPr>
        <p:spPr>
          <a:xfrm>
            <a:off x="4419601" y="134524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C263B-7B4E-444A-81D3-E669B391DFF2}"/>
              </a:ext>
            </a:extLst>
          </p:cNvPr>
          <p:cNvSpPr/>
          <p:nvPr/>
        </p:nvSpPr>
        <p:spPr>
          <a:xfrm>
            <a:off x="4419601" y="191963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8D8478-78D2-4EA8-B60C-126074372C6B}"/>
              </a:ext>
            </a:extLst>
          </p:cNvPr>
          <p:cNvSpPr/>
          <p:nvPr/>
        </p:nvSpPr>
        <p:spPr>
          <a:xfrm>
            <a:off x="4419601" y="249402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1DF54E-A8B7-4DB0-B0E3-613CE0B87B27}"/>
              </a:ext>
            </a:extLst>
          </p:cNvPr>
          <p:cNvSpPr/>
          <p:nvPr/>
        </p:nvSpPr>
        <p:spPr>
          <a:xfrm>
            <a:off x="6667500" y="3026324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 High Level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CD331-191D-459E-8304-20B97F7E7343}"/>
              </a:ext>
            </a:extLst>
          </p:cNvPr>
          <p:cNvSpPr/>
          <p:nvPr/>
        </p:nvSpPr>
        <p:spPr>
          <a:xfrm>
            <a:off x="6667500" y="3584856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C90D50-0635-4DB3-92CE-F7E31E0AC361}"/>
              </a:ext>
            </a:extLst>
          </p:cNvPr>
          <p:cNvSpPr/>
          <p:nvPr/>
        </p:nvSpPr>
        <p:spPr>
          <a:xfrm>
            <a:off x="6667500" y="4143389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 Level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60DFAF-5DC7-4F3E-A564-794684C5385E}"/>
              </a:ext>
            </a:extLst>
          </p:cNvPr>
          <p:cNvSpPr/>
          <p:nvPr/>
        </p:nvSpPr>
        <p:spPr>
          <a:xfrm>
            <a:off x="6667500" y="4701922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Level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4921F27-DA6B-44D9-A40D-072AB5FDF329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910052" y="2497475"/>
            <a:ext cx="314747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31FB73-B5FC-423D-A3B6-00809291AA66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5630786" y="2776741"/>
            <a:ext cx="873279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81F872-7894-4982-A765-CB7B84FD4862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5351519" y="3056008"/>
            <a:ext cx="1431812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F7835A-2341-41C8-9B21-63FD3070421A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5072253" y="3335274"/>
            <a:ext cx="1990345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858F226-42A7-45C3-9AD1-F24B81919C1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396299" y="2142709"/>
            <a:ext cx="308802" cy="691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A3789F-3C6C-4269-92C0-98CD563597A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396299" y="2834029"/>
            <a:ext cx="308802" cy="1041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F564B9-9C7F-44F8-8785-405C662A034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76701" y="1568319"/>
            <a:ext cx="342900" cy="57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7544D9-20A3-4364-96BC-45B80C831D5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076701" y="2142709"/>
            <a:ext cx="342900" cy="57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97BD8F-7576-4C48-93DB-B5FDFD0BAAE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076701" y="214270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61F7487-AD06-4863-884E-3B23393F4F8C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flipV="1">
            <a:off x="860774" y="3057107"/>
            <a:ext cx="906875" cy="894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D67A16-A39F-4DC5-B600-DD3F4276BAEA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860774" y="3951946"/>
            <a:ext cx="906875" cy="920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D19C-DFD0-4E37-8580-520421D2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77943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0673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Skimming our Reference Book</a:t>
            </a:r>
            <a:endParaRPr lang="en-US" sz="2800" b="1" dirty="0"/>
          </a:p>
        </p:txBody>
      </p:sp>
      <p:pic>
        <p:nvPicPr>
          <p:cNvPr id="13314" name="Picture 2" descr="Image result for Book skimming">
            <a:extLst>
              <a:ext uri="{FF2B5EF4-FFF2-40B4-BE49-F238E27FC236}">
                <a16:creationId xmlns:a16="http://schemas.microsoft.com/office/drawing/2014/main" id="{547592EF-6264-4BC2-B90D-E8811CDB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77326"/>
            <a:ext cx="6553200" cy="43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Important Notes on Python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30EED-2421-4C7D-8A71-86DAB4D55DAF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Online Jupyter:</a:t>
            </a:r>
          </a:p>
          <a:p>
            <a:r>
              <a:rPr lang="de-DE" sz="2400" dirty="0">
                <a:hlinkClick r:id="rId3"/>
              </a:rPr>
              <a:t>https://jupyter.org/try</a:t>
            </a:r>
            <a:endParaRPr lang="de-DE" sz="2400" dirty="0"/>
          </a:p>
          <a:p>
            <a:endParaRPr lang="en-US" sz="2400" dirty="0"/>
          </a:p>
          <a:p>
            <a:r>
              <a:rPr lang="en-US" sz="2400" dirty="0"/>
              <a:t>Quick Python Recap:</a:t>
            </a:r>
          </a:p>
          <a:p>
            <a:r>
              <a:rPr lang="en-US" sz="2400" dirty="0">
                <a:hlinkClick r:id="rId4"/>
              </a:rPr>
              <a:t>https://learnxinyminutes.com/docs/python3/</a:t>
            </a:r>
            <a:endParaRPr lang="en-US" sz="2400" dirty="0"/>
          </a:p>
          <a:p>
            <a:endParaRPr lang="fa-IR" sz="2400" dirty="0"/>
          </a:p>
          <a:p>
            <a:r>
              <a:rPr lang="en-CA" sz="2400" dirty="0"/>
              <a:t>On of the best quickest recap videos</a:t>
            </a:r>
            <a:r>
              <a:rPr lang="en-US" sz="2400" dirty="0"/>
              <a:t> which was mentioned in the python official web site:</a:t>
            </a:r>
            <a:endParaRPr lang="en-CA" sz="2400" dirty="0"/>
          </a:p>
          <a:p>
            <a:r>
              <a:rPr lang="en-US" sz="2400" dirty="0">
                <a:hlinkClick r:id="rId5"/>
              </a:rPr>
              <a:t>https://www.youtube.com/watch?v=_uQrJ0TkZlc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One of the best series of videos on pandas:</a:t>
            </a:r>
          </a:p>
          <a:p>
            <a:r>
              <a:rPr lang="en-US" sz="2400" dirty="0">
                <a:hlinkClick r:id="rId6"/>
              </a:rPr>
              <a:t>https://www.dataschool.io/easier-data-analysis-with-pandas/</a:t>
            </a:r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337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nada">
            <a:extLst>
              <a:ext uri="{FF2B5EF4-FFF2-40B4-BE49-F238E27FC236}">
                <a16:creationId xmlns:a16="http://schemas.microsoft.com/office/drawing/2014/main" id="{1EBB8190-0A94-4635-8898-66AB14B7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32630"/>
            <a:ext cx="1295400" cy="109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E30EED-2421-4C7D-8A71-86DAB4D55DAF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up on </a:t>
            </a:r>
            <a:r>
              <a:rPr lang="en-US" sz="2400" dirty="0">
                <a:hlinkClick r:id="rId4"/>
              </a:rPr>
              <a:t>https://checkio.org/</a:t>
            </a:r>
            <a:endParaRPr lang="en-US" sz="2400" dirty="0"/>
          </a:p>
          <a:p>
            <a:r>
              <a:rPr lang="en-US" sz="2400" dirty="0"/>
              <a:t>Solve a few problems from Elementary or Home bases… </a:t>
            </a:r>
          </a:p>
          <a:p>
            <a:endParaRPr lang="en-US" sz="2400" dirty="0"/>
          </a:p>
          <a:p>
            <a:r>
              <a:rPr lang="en-US" sz="2400" dirty="0"/>
              <a:t>It is cool, eh?</a:t>
            </a:r>
          </a:p>
          <a:p>
            <a:endParaRPr lang="en-US" sz="240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Python Refresher(Optional Activity)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82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E30EED-2421-4C7D-8A71-86DAB4D55DAF}"/>
              </a:ext>
            </a:extLst>
          </p:cNvPr>
          <p:cNvSpPr/>
          <p:nvPr/>
        </p:nvSpPr>
        <p:spPr>
          <a:xfrm>
            <a:off x="430763" y="14478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Instructions</a:t>
            </a:r>
          </a:p>
          <a:p>
            <a:r>
              <a:rPr lang="en-US" sz="2400" dirty="0"/>
              <a:t>Use the Python </a:t>
            </a:r>
            <a:r>
              <a:rPr lang="en-US" sz="2400" dirty="0" err="1"/>
              <a:t>cheetsheet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http://learnxinyminutes.com/docs/python3/</a:t>
            </a:r>
            <a:endParaRPr lang="en-US" sz="2400" dirty="0"/>
          </a:p>
          <a:p>
            <a:r>
              <a:rPr lang="en-US" sz="2400" dirty="0"/>
              <a:t>Sign up at </a:t>
            </a:r>
            <a:r>
              <a:rPr lang="en-US" sz="2400" dirty="0">
                <a:hlinkClick r:id="rId4"/>
              </a:rPr>
              <a:t>https://checkio.org/</a:t>
            </a:r>
            <a:r>
              <a:rPr lang="en-US" sz="2400" dirty="0"/>
              <a:t>, then start from "</a:t>
            </a:r>
            <a:r>
              <a:rPr lang="en-US" sz="2400" b="1" dirty="0"/>
              <a:t>Elementary</a:t>
            </a:r>
            <a:r>
              <a:rPr lang="en-US" sz="2400" dirty="0"/>
              <a:t>" problems.</a:t>
            </a:r>
          </a:p>
          <a:p>
            <a:r>
              <a:rPr lang="en-US" sz="2400" dirty="0"/>
              <a:t>Create a directory for your work.</a:t>
            </a:r>
          </a:p>
          <a:p>
            <a:r>
              <a:rPr lang="en-US" sz="2400" dirty="0"/>
              <a:t>Copy &amp; paste the code from </a:t>
            </a:r>
            <a:r>
              <a:rPr lang="en-US" sz="2400" dirty="0" err="1"/>
              <a:t>CheckIO</a:t>
            </a:r>
            <a:r>
              <a:rPr lang="en-US" sz="2400" dirty="0"/>
              <a:t> to a text editor (</a:t>
            </a:r>
            <a:r>
              <a:rPr lang="en-US" sz="2400" dirty="0" err="1"/>
              <a:t>VSCode</a:t>
            </a:r>
            <a:r>
              <a:rPr lang="en-US" sz="2400" dirty="0"/>
              <a:t>) and save it as a .</a:t>
            </a:r>
            <a:r>
              <a:rPr lang="en-US" sz="2400" dirty="0" err="1"/>
              <a:t>py</a:t>
            </a:r>
            <a:r>
              <a:rPr lang="en-US" sz="2400" dirty="0"/>
              <a:t> file.</a:t>
            </a:r>
          </a:p>
          <a:p>
            <a:r>
              <a:rPr lang="en-US" sz="2400" dirty="0"/>
              <a:t>Open "Anaconda Prompt", CD to your directory and run “</a:t>
            </a:r>
            <a:r>
              <a:rPr lang="en-US" sz="2400" b="1" dirty="0" err="1"/>
              <a:t>ipython</a:t>
            </a:r>
            <a:r>
              <a:rPr lang="en-US" sz="2400" dirty="0"/>
              <a:t>”.</a:t>
            </a:r>
          </a:p>
          <a:p>
            <a:r>
              <a:rPr lang="en-US" sz="2400" dirty="0"/>
              <a:t>Use %run yourfile.py to run and test the code.</a:t>
            </a:r>
          </a:p>
          <a:p>
            <a:r>
              <a:rPr lang="en-US" sz="2400" dirty="0"/>
              <a:t>Once all assertions pass, copy the code back to the text box on checkio.org and click on </a:t>
            </a:r>
            <a:r>
              <a:rPr lang="en-US" sz="2400" b="1" dirty="0"/>
              <a:t>Check</a:t>
            </a:r>
            <a:r>
              <a:rPr lang="en-US" sz="2400" dirty="0"/>
              <a:t>.</a:t>
            </a:r>
            <a:endParaRPr lang="en-CA" sz="240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Python Refresher(Optional Activity)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41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get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best way is to install Anaconda Distribution </a:t>
            </a:r>
          </a:p>
          <a:p>
            <a:r>
              <a:rPr lang="en-US" sz="2400" dirty="0"/>
              <a:t>Which contains all pandas dependencies….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https://www.anaconda.com/distribution/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0DB3303-A2EA-47D7-BBA5-CDC137BB7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9664400"/>
                  </p:ext>
                </p:extLst>
              </p:nvPr>
            </p:nvGraphicFramePr>
            <p:xfrm>
              <a:off x="4476750" y="3409950"/>
              <a:ext cx="2286000" cy="1714500"/>
            </p:xfrm>
            <a:graphic>
              <a:graphicData uri="http://schemas.microsoft.com/office/powerpoint/2016/slidezoom">
                <pslz:sldZm>
                  <pslz:sldZmObj sldId="336" cId="4222277315">
                    <pslz:zmPr id="{992A35BC-A2F3-4E74-BDD4-9FFCAAC0BB4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0DB3303-A2EA-47D7-BBA5-CDC137BB7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6750" y="340995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Start Some Coding….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start writing a few lines together…. Ready?</a:t>
            </a:r>
          </a:p>
          <a:p>
            <a:endParaRPr lang="en-US" sz="2400" dirty="0"/>
          </a:p>
          <a:p>
            <a:r>
              <a:rPr lang="en-US" sz="2400" dirty="0"/>
              <a:t>Please open 01-Python - Hello world.pptx and start reading the slides.</a:t>
            </a:r>
          </a:p>
          <a:p>
            <a:r>
              <a:rPr lang="en-US" sz="2400" dirty="0"/>
              <a:t>These amazing slides are provided by my Excellent Team Member, Sathish! </a:t>
            </a:r>
          </a:p>
        </p:txBody>
      </p:sp>
      <p:pic>
        <p:nvPicPr>
          <p:cNvPr id="1026" name="Picture 2" descr="Image result for Ready?">
            <a:extLst>
              <a:ext uri="{FF2B5EF4-FFF2-40B4-BE49-F238E27FC236}">
                <a16:creationId xmlns:a16="http://schemas.microsoft.com/office/drawing/2014/main" id="{D99A5549-B706-4A12-86AA-1E92CF84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7" y="38100"/>
            <a:ext cx="2251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thish Ravichandran Centennial">
            <a:extLst>
              <a:ext uri="{FF2B5EF4-FFF2-40B4-BE49-F238E27FC236}">
                <a16:creationId xmlns:a16="http://schemas.microsoft.com/office/drawing/2014/main" id="{2F2B962A-F0B5-43B1-ACFA-E36F239E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75612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Start Some Coding….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a bit more Python for now?</a:t>
            </a:r>
          </a:p>
        </p:txBody>
      </p:sp>
      <p:pic>
        <p:nvPicPr>
          <p:cNvPr id="3074" name="Picture 2" descr="Image result for python language logo">
            <a:extLst>
              <a:ext uri="{FF2B5EF4-FFF2-40B4-BE49-F238E27FC236}">
                <a16:creationId xmlns:a16="http://schemas.microsoft.com/office/drawing/2014/main" id="{A5E9233D-377F-4DC0-8B06-2B92F1EC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30" y="485628"/>
            <a:ext cx="2591771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CE23BC1-08FC-4387-9A84-16AE084284F6}"/>
              </a:ext>
            </a:extLst>
          </p:cNvPr>
          <p:cNvGrpSpPr/>
          <p:nvPr/>
        </p:nvGrpSpPr>
        <p:grpSpPr>
          <a:xfrm>
            <a:off x="508468" y="2088148"/>
            <a:ext cx="8278119" cy="3640409"/>
            <a:chOff x="508468" y="2088148"/>
            <a:chExt cx="8278119" cy="36404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41B571-B13D-45B6-A322-FDE8D4552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787" y="3331029"/>
              <a:ext cx="7924800" cy="23975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9A9D9E-F805-476E-8C6D-2A0B2CF7B3B9}"/>
                </a:ext>
              </a:extLst>
            </p:cNvPr>
            <p:cNvGrpSpPr/>
            <p:nvPr/>
          </p:nvGrpSpPr>
          <p:grpSpPr>
            <a:xfrm>
              <a:off x="508468" y="2088148"/>
              <a:ext cx="5700862" cy="1645652"/>
              <a:chOff x="508468" y="2088148"/>
              <a:chExt cx="5700862" cy="164565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CFECE00-120A-449C-9EA4-8E26C79314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6974" t="1" r="1" b="49555"/>
              <a:stretch/>
            </p:blipFill>
            <p:spPr>
              <a:xfrm>
                <a:off x="508468" y="2088148"/>
                <a:ext cx="5700862" cy="164565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5A056DFB-1328-41CE-9A6D-76E9538F627E}"/>
                  </a:ext>
                </a:extLst>
              </p:cNvPr>
              <p:cNvSpPr/>
              <p:nvPr/>
            </p:nvSpPr>
            <p:spPr>
              <a:xfrm>
                <a:off x="4724400" y="2881165"/>
                <a:ext cx="384325" cy="359142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B1E17BD-E99A-4854-B96E-3E42A1F9B171}"/>
                </a:ext>
              </a:extLst>
            </p:cNvPr>
            <p:cNvSpPr/>
            <p:nvPr/>
          </p:nvSpPr>
          <p:spPr>
            <a:xfrm>
              <a:off x="1981200" y="3732912"/>
              <a:ext cx="384325" cy="3591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FFFA62B-DE25-40E0-AF44-B3CF31581F4C}"/>
                </a:ext>
              </a:extLst>
            </p:cNvPr>
            <p:cNvSpPr/>
            <p:nvPr/>
          </p:nvSpPr>
          <p:spPr>
            <a:xfrm>
              <a:off x="2974574" y="4797110"/>
              <a:ext cx="384325" cy="3591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54F4C57-1359-400A-AFEF-BD027FE5750B}"/>
                </a:ext>
              </a:extLst>
            </p:cNvPr>
            <p:cNvSpPr/>
            <p:nvPr/>
          </p:nvSpPr>
          <p:spPr>
            <a:xfrm>
              <a:off x="7772400" y="5334000"/>
              <a:ext cx="384325" cy="3591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5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8729</TotalTime>
  <Words>708</Words>
  <Application>Microsoft Office PowerPoint</Application>
  <PresentationFormat>On-screen Show (4:3)</PresentationFormat>
  <Paragraphs>191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448</cp:revision>
  <dcterms:created xsi:type="dcterms:W3CDTF">2006-08-16T00:00:00Z</dcterms:created>
  <dcterms:modified xsi:type="dcterms:W3CDTF">2020-09-08T16:04:17Z</dcterms:modified>
</cp:coreProperties>
</file>