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59" r:id="rId3"/>
    <p:sldId id="299" r:id="rId4"/>
    <p:sldId id="337" r:id="rId5"/>
    <p:sldId id="338" r:id="rId6"/>
    <p:sldId id="293" r:id="rId7"/>
    <p:sldId id="336" r:id="rId8"/>
    <p:sldId id="332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89981" autoAdjust="0"/>
  </p:normalViewPr>
  <p:slideViewPr>
    <p:cSldViewPr>
      <p:cViewPr>
        <p:scale>
          <a:sx n="66" d="100"/>
          <a:sy n="66" d="100"/>
        </p:scale>
        <p:origin x="140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2019-10-27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659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2888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4074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825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579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885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7003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416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8742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200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864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https://docs.anaconda.com/anaconda/user-guide/getting-started/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4421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https://anaconda.org/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7062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https://anaconda.org/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288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14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had those concepts before, but panda made it easier to work with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361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1533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267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https://www.anaconda.com/distribution/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763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15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2019-10-27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2019-10-27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2019-10-27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2019-10-27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2019-10-27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2019-10-27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2019-10-27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2019-10-27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2019-10-27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2019-10-27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2019-10-27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2019-10-27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022445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  <a:cs typeface="Times New Roman" pitchFamily="18" charset="0"/>
              </a:rPr>
              <a:t>pandas 101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Anaconda Distribution of Python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910874-CC9A-41CF-A010-1D1B4EAA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5" y="1940478"/>
            <a:ext cx="7914269" cy="360873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6BE999-E113-4595-BD18-949DD3459773}"/>
              </a:ext>
            </a:extLst>
          </p:cNvPr>
          <p:cNvSpPr/>
          <p:nvPr/>
        </p:nvSpPr>
        <p:spPr>
          <a:xfrm>
            <a:off x="2743200" y="1940478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014A5A9-E64A-4272-9900-D669900E4EB7}"/>
              </a:ext>
            </a:extLst>
          </p:cNvPr>
          <p:cNvSpPr/>
          <p:nvPr/>
        </p:nvSpPr>
        <p:spPr>
          <a:xfrm>
            <a:off x="1371600" y="44196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863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E39E58-08AF-4150-A474-7CDF59CF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4267200" cy="32958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BE4AAC3-3AF5-4FBB-B010-CAD6FFAF7599}"/>
              </a:ext>
            </a:extLst>
          </p:cNvPr>
          <p:cNvSpPr/>
          <p:nvPr/>
        </p:nvSpPr>
        <p:spPr>
          <a:xfrm>
            <a:off x="400050" y="15490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BB483-D7C4-4469-BB6F-AAA123846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2441094"/>
            <a:ext cx="4752975" cy="36957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8CC48F-A69D-4CEE-BFAB-B42935A4B06F}"/>
              </a:ext>
            </a:extLst>
          </p:cNvPr>
          <p:cNvSpPr/>
          <p:nvPr/>
        </p:nvSpPr>
        <p:spPr>
          <a:xfrm>
            <a:off x="4819650" y="5582272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07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88634-0DA5-4C89-926D-5B3FCACA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2089150"/>
            <a:ext cx="4752975" cy="36957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43C8751-816A-4BE4-92CC-56BC7EAD905B}"/>
              </a:ext>
            </a:extLst>
          </p:cNvPr>
          <p:cNvSpPr/>
          <p:nvPr/>
        </p:nvSpPr>
        <p:spPr>
          <a:xfrm rot="5400000">
            <a:off x="5511800" y="50101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41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EF9FB-4FF1-46E1-A803-5931A760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57400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61F4C99-F8E9-44FA-AFC8-1139D3D68B46}"/>
              </a:ext>
            </a:extLst>
          </p:cNvPr>
          <p:cNvSpPr/>
          <p:nvPr/>
        </p:nvSpPr>
        <p:spPr>
          <a:xfrm>
            <a:off x="1943100" y="37588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97E1AC-BD28-4F53-BD62-409ABD111871}"/>
              </a:ext>
            </a:extLst>
          </p:cNvPr>
          <p:cNvSpPr/>
          <p:nvPr/>
        </p:nvSpPr>
        <p:spPr>
          <a:xfrm>
            <a:off x="4876800" y="52260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2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AB21B-27D4-4403-AE5E-B2C75B70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171700"/>
            <a:ext cx="4752975" cy="36957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6B1C093-AD4E-4DDA-B034-6E1A3AE38540}"/>
              </a:ext>
            </a:extLst>
          </p:cNvPr>
          <p:cNvSpPr/>
          <p:nvPr/>
        </p:nvSpPr>
        <p:spPr>
          <a:xfrm>
            <a:off x="4876800" y="53594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7CD5C0-1945-412A-B485-7CC7678874D2}"/>
              </a:ext>
            </a:extLst>
          </p:cNvPr>
          <p:cNvSpPr/>
          <p:nvPr/>
        </p:nvSpPr>
        <p:spPr>
          <a:xfrm>
            <a:off x="2119312" y="4205357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DA3F5-C15A-4395-B8D2-7D6494A38101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can change the installation path or leave it as it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CD19C-DFD0-4E37-8580-520421D2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877943"/>
            <a:ext cx="4752975" cy="36957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DA7790A-1D97-4E71-A626-46E0D7E42C97}"/>
              </a:ext>
            </a:extLst>
          </p:cNvPr>
          <p:cNvSpPr/>
          <p:nvPr/>
        </p:nvSpPr>
        <p:spPr>
          <a:xfrm>
            <a:off x="4876800" y="50673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400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8B222-6E70-46B5-88CC-21FBA9D4F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89699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5E7B7-389C-4DF3-95D5-8C08D4BD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89699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1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625A9-738D-4A75-A7A0-4F773FD1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881118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7557C24-16DF-4CEF-99B0-E6376944DAEE}"/>
              </a:ext>
            </a:extLst>
          </p:cNvPr>
          <p:cNvSpPr/>
          <p:nvPr/>
        </p:nvSpPr>
        <p:spPr>
          <a:xfrm>
            <a:off x="4876800" y="5062468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513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CE6C5F-0C0B-4079-90F4-D94B7537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57400"/>
            <a:ext cx="4752975" cy="36957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E59149C-AA86-4C12-9587-40B3E12152C0}"/>
              </a:ext>
            </a:extLst>
          </p:cNvPr>
          <p:cNvSpPr/>
          <p:nvPr/>
        </p:nvSpPr>
        <p:spPr>
          <a:xfrm>
            <a:off x="4876800" y="52260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74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6858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Outline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74113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is pandas?</a:t>
            </a:r>
          </a:p>
          <a:p>
            <a:r>
              <a:rPr lang="en-US" sz="2400" b="1" dirty="0"/>
              <a:t>More about pandas….</a:t>
            </a:r>
          </a:p>
          <a:p>
            <a:r>
              <a:rPr lang="en-US" sz="2400" b="1" dirty="0"/>
              <a:t>How to get pandas….</a:t>
            </a:r>
          </a:p>
          <a:p>
            <a:r>
              <a:rPr lang="en-US" sz="2400" b="1" dirty="0"/>
              <a:t>Appendix: Installation Process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39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C3D35-A55C-42E2-A63D-FB9AD1EE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63750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B99B90E-D3A9-45AA-8927-78DA50853BB3}"/>
              </a:ext>
            </a:extLst>
          </p:cNvPr>
          <p:cNvSpPr/>
          <p:nvPr/>
        </p:nvSpPr>
        <p:spPr>
          <a:xfrm>
            <a:off x="4819650" y="52324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15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A047416-C7CC-4410-A2C6-672D954DD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7" y="1563618"/>
            <a:ext cx="811618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A2EB14-3C93-4D0F-8CDD-C6639698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063562"/>
            <a:ext cx="8115300" cy="4361974"/>
          </a:xfrm>
          <a:prstGeom prst="rect">
            <a:avLst/>
          </a:prstGeom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025690-E603-4D6B-85F4-ADCEE371FF32}"/>
              </a:ext>
            </a:extLst>
          </p:cNvPr>
          <p:cNvGrpSpPr/>
          <p:nvPr/>
        </p:nvGrpSpPr>
        <p:grpSpPr>
          <a:xfrm>
            <a:off x="4602480" y="3089220"/>
            <a:ext cx="392430" cy="3039830"/>
            <a:chOff x="4640580" y="2636520"/>
            <a:chExt cx="392430" cy="303983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CE51B77-DE5D-4728-8911-3248BEB7CBCF}"/>
                </a:ext>
              </a:extLst>
            </p:cNvPr>
            <p:cNvSpPr/>
            <p:nvPr/>
          </p:nvSpPr>
          <p:spPr>
            <a:xfrm>
              <a:off x="4640580" y="5092150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E0B8015-3785-40C2-9AF4-D19CE97FDC68}"/>
                </a:ext>
              </a:extLst>
            </p:cNvPr>
            <p:cNvSpPr/>
            <p:nvPr/>
          </p:nvSpPr>
          <p:spPr>
            <a:xfrm>
              <a:off x="4652010" y="2636520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81BBF7B-5B08-4775-A2BC-6FB4C6DF8C9F}"/>
                </a:ext>
              </a:extLst>
            </p:cNvPr>
            <p:cNvSpPr/>
            <p:nvPr/>
          </p:nvSpPr>
          <p:spPr>
            <a:xfrm>
              <a:off x="4781550" y="3340548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FFF5B12-DE4B-495C-A68F-A9D672654443}"/>
                </a:ext>
              </a:extLst>
            </p:cNvPr>
            <p:cNvSpPr/>
            <p:nvPr/>
          </p:nvSpPr>
          <p:spPr>
            <a:xfrm>
              <a:off x="4781550" y="36096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912FF34-C318-4607-A4EA-D4BB7F7F5B9F}"/>
                </a:ext>
              </a:extLst>
            </p:cNvPr>
            <p:cNvSpPr/>
            <p:nvPr/>
          </p:nvSpPr>
          <p:spPr>
            <a:xfrm>
              <a:off x="4781550" y="39262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8EC16A38-D5E9-4AED-8E45-503413E89581}"/>
                </a:ext>
              </a:extLst>
            </p:cNvPr>
            <p:cNvSpPr/>
            <p:nvPr/>
          </p:nvSpPr>
          <p:spPr>
            <a:xfrm>
              <a:off x="4781550" y="41997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6D9BE8D-3E3A-4CC2-A414-2198DD84AD98}"/>
                </a:ext>
              </a:extLst>
            </p:cNvPr>
            <p:cNvSpPr/>
            <p:nvPr/>
          </p:nvSpPr>
          <p:spPr>
            <a:xfrm>
              <a:off x="4781550" y="4455283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0872C-3507-436A-B0AD-2D838FEAFEC2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Sign up for the first time….</a:t>
            </a:r>
          </a:p>
        </p:txBody>
      </p:sp>
    </p:spTree>
    <p:extLst>
      <p:ext uri="{BB962C8B-B14F-4D97-AF65-F5344CB8AC3E}">
        <p14:creationId xmlns:p14="http://schemas.microsoft.com/office/powerpoint/2010/main" val="29695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7DB25-838A-437D-B39C-22410F720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23122"/>
            <a:ext cx="7391400" cy="397287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A14819-3202-4B7D-8A5C-4D7D53EDE1CB}"/>
              </a:ext>
            </a:extLst>
          </p:cNvPr>
          <p:cNvSpPr/>
          <p:nvPr/>
        </p:nvSpPr>
        <p:spPr>
          <a:xfrm>
            <a:off x="4629150" y="4033361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9BBFF-C07F-42FE-A7F7-4896B2235181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Sign in after the first time….</a:t>
            </a:r>
          </a:p>
        </p:txBody>
      </p:sp>
    </p:spTree>
    <p:extLst>
      <p:ext uri="{BB962C8B-B14F-4D97-AF65-F5344CB8AC3E}">
        <p14:creationId xmlns:p14="http://schemas.microsoft.com/office/powerpoint/2010/main" val="36751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2420D-6F45-4BB8-9A66-7351C2A6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78883"/>
            <a:ext cx="731520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pandas?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Pandas is an open-source library in Python for data analysis, data manipulation, and data visualization.</a:t>
            </a:r>
          </a:p>
        </p:txBody>
      </p:sp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B806DBBD-1C95-4C04-A706-32D53CEA6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47900"/>
            <a:ext cx="6191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More about pandas….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ton of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Well-supported by the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 active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Lots of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Plays well with other packages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e.g. It is built on top of NumPy (Numerical Python), and works well with </a:t>
            </a:r>
            <a:r>
              <a:rPr lang="en-US" sz="2400" dirty="0" err="1"/>
              <a:t>scikit</a:t>
            </a:r>
            <a:r>
              <a:rPr lang="en-US" sz="2400" dirty="0"/>
              <a:t>-learn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23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to get pandas….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best way is to install Anaconda Distribution, which contains all pandas dependencies….</a:t>
            </a:r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https://www.anaconda.com/distribution/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can follow the steps in the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9EDF176-28A6-4482-A733-F3765C5FAD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8256900"/>
                  </p:ext>
                </p:extLst>
              </p:nvPr>
            </p:nvGraphicFramePr>
            <p:xfrm>
              <a:off x="4876800" y="3428495"/>
              <a:ext cx="2590800" cy="1943100"/>
            </p:xfrm>
            <a:graphic>
              <a:graphicData uri="http://schemas.microsoft.com/office/powerpoint/2016/slidezoom">
                <pslz:sldZm>
                  <pslz:sldZmObj sldId="336" cId="4222277315">
                    <pslz:zmPr id="{3C0AF5A9-98CE-4208-A932-50B671E05678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90800" cy="19431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9EDF176-28A6-4482-A733-F3765C5FAD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6800" y="3428495"/>
                <a:ext cx="2590800" cy="19431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0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799" y="1066800"/>
            <a:ext cx="8496301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itchFamily="18" charset="0"/>
              </a:rPr>
              <a:t>Appendix:</a:t>
            </a:r>
          </a:p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Installation Process</a:t>
            </a:r>
            <a:endParaRPr lang="en-US" sz="4400" dirty="0">
              <a:latin typeface="+mj-lt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>
                <a:latin typeface="+mj-lt"/>
              </a:rPr>
              <a:pPr/>
              <a:t>7</a:t>
            </a:fld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27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Anaconda Distribution of Python</a:t>
            </a:r>
            <a:endParaRPr lang="en-US" sz="2800" b="1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4D016A51-9240-455D-83C5-300FBC72DB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4"/>
          <a:stretch/>
        </p:blipFill>
        <p:spPr>
          <a:xfrm>
            <a:off x="419100" y="1524000"/>
            <a:ext cx="8305800" cy="42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Anaconda Distribution of Python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16A51-9240-455D-83C5-300FBC72D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"/>
          <a:stretch/>
        </p:blipFill>
        <p:spPr>
          <a:xfrm>
            <a:off x="419100" y="1524000"/>
            <a:ext cx="8305800" cy="425502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C9B77D-A64E-44CA-A9ED-F5FFBB7B16BC}"/>
              </a:ext>
            </a:extLst>
          </p:cNvPr>
          <p:cNvSpPr/>
          <p:nvPr/>
        </p:nvSpPr>
        <p:spPr>
          <a:xfrm>
            <a:off x="6616700" y="52197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497A6F2-7F2B-4013-98EB-81C0BACE34D3}"/>
              </a:ext>
            </a:extLst>
          </p:cNvPr>
          <p:cNvSpPr/>
          <p:nvPr/>
        </p:nvSpPr>
        <p:spPr>
          <a:xfrm>
            <a:off x="4762500" y="2603500"/>
            <a:ext cx="419100" cy="5207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93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8212</TotalTime>
  <Words>317</Words>
  <Application>Microsoft Office PowerPoint</Application>
  <PresentationFormat>On-screen Show (4:3)</PresentationFormat>
  <Paragraphs>113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Edwardian Script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408</cp:revision>
  <dcterms:created xsi:type="dcterms:W3CDTF">2006-08-16T00:00:00Z</dcterms:created>
  <dcterms:modified xsi:type="dcterms:W3CDTF">2019-10-28T01:07:01Z</dcterms:modified>
</cp:coreProperties>
</file>