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99" r:id="rId3"/>
    <p:sldId id="437" r:id="rId4"/>
    <p:sldId id="429" r:id="rId5"/>
    <p:sldId id="415" r:id="rId6"/>
    <p:sldId id="441" r:id="rId7"/>
    <p:sldId id="440" r:id="rId8"/>
    <p:sldId id="439" r:id="rId9"/>
    <p:sldId id="442" r:id="rId10"/>
    <p:sldId id="436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>
        <p:scale>
          <a:sx n="66" d="100"/>
          <a:sy n="66" d="100"/>
        </p:scale>
        <p:origin x="140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55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r>
              <a:rPr lang="en-CA" dirty="0" err="1"/>
              <a:t>movies.dtypes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282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Actions: What you do, e.g.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reza.walk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() or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reza.talk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(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toMe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)</a:t>
            </a:r>
          </a:p>
          <a:p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Attributes: Who you are e.g.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reza.height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 or </a:t>
            </a:r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reza.age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/>
              <a:t>movies = </a:t>
            </a:r>
            <a:r>
              <a:rPr lang="en-US" dirty="0" err="1"/>
              <a:t>pd.read_csv</a:t>
            </a:r>
            <a:r>
              <a:rPr lang="en-US" dirty="0"/>
              <a:t>('http://bit.ly/</a:t>
            </a:r>
            <a:r>
              <a:rPr lang="en-US" dirty="0" err="1"/>
              <a:t>imdbratings</a:t>
            </a:r>
            <a:r>
              <a:rPr lang="en-US" dirty="0"/>
              <a:t>’)</a:t>
            </a:r>
          </a:p>
          <a:p>
            <a:r>
              <a:rPr lang="en-CA" dirty="0" err="1"/>
              <a:t>movies.head</a:t>
            </a:r>
            <a:r>
              <a:rPr lang="en-CA" dirty="0"/>
              <a:t>()</a:t>
            </a:r>
          </a:p>
          <a:p>
            <a:r>
              <a:rPr lang="en-CA" dirty="0" err="1"/>
              <a:t>movies.describe</a:t>
            </a:r>
            <a:r>
              <a:rPr lang="en-CA" dirty="0"/>
              <a:t>()</a:t>
            </a:r>
          </a:p>
          <a:p>
            <a:r>
              <a:rPr lang="en-CA" dirty="0" err="1"/>
              <a:t>movies.shape</a:t>
            </a:r>
            <a:endParaRPr lang="en-CA" dirty="0"/>
          </a:p>
          <a:p>
            <a:r>
              <a:rPr lang="en-CA" dirty="0" err="1"/>
              <a:t>movies.dtypes</a:t>
            </a:r>
            <a:endParaRPr lang="en-CA" dirty="0"/>
          </a:p>
          <a:p>
            <a:r>
              <a:rPr lang="en-CA" dirty="0" err="1"/>
              <a:t>movies.describe</a:t>
            </a:r>
            <a:r>
              <a:rPr lang="en-CA" dirty="0"/>
              <a:t>(include=['object’])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91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59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38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325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2019-10-28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Why do some pandas commands end with parentheses?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839F10-9606-45F7-A1DA-57702E58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37988"/>
            <a:ext cx="470535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CA26F5-221B-42B4-8EE1-8106603464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66" t="31395" r="40833" b="45349"/>
          <a:stretch/>
        </p:blipFill>
        <p:spPr>
          <a:xfrm>
            <a:off x="1875289" y="2515562"/>
            <a:ext cx="4022454" cy="1547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80AC3-982C-4716-8A6E-2F8549CDF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743" y="3162300"/>
            <a:ext cx="4533900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5B1747-8261-438E-A722-CCC4A3E11B43}"/>
              </a:ext>
            </a:extLst>
          </p:cNvPr>
          <p:cNvSpPr/>
          <p:nvPr/>
        </p:nvSpPr>
        <p:spPr>
          <a:xfrm>
            <a:off x="3119029" y="1618717"/>
            <a:ext cx="1425847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Shit + Tab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EF29ED-5DC1-4843-A153-175C57638070}"/>
              </a:ext>
            </a:extLst>
          </p:cNvPr>
          <p:cNvSpPr/>
          <p:nvPr/>
        </p:nvSpPr>
        <p:spPr>
          <a:xfrm>
            <a:off x="3231878" y="2534131"/>
            <a:ext cx="1913074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or 3 Shit + Tab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120D07-1926-439E-A1C4-F0A991A67F7B}"/>
              </a:ext>
            </a:extLst>
          </p:cNvPr>
          <p:cNvSpPr/>
          <p:nvPr/>
        </p:nvSpPr>
        <p:spPr>
          <a:xfrm>
            <a:off x="6239352" y="3657600"/>
            <a:ext cx="1425847" cy="572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Shit + Tab</a:t>
            </a:r>
          </a:p>
        </p:txBody>
      </p:sp>
    </p:spTree>
    <p:extLst>
      <p:ext uri="{BB962C8B-B14F-4D97-AF65-F5344CB8AC3E}">
        <p14:creationId xmlns:p14="http://schemas.microsoft.com/office/powerpoint/2010/main" val="1705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Starting with an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5CD94-1ACB-4D93-A140-8642986D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84154"/>
            <a:ext cx="5853112" cy="3940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use an IMDB dataset, which is a CSV file that contains some top-rated movies.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457200" y="4088543"/>
            <a:ext cx="1371600" cy="1266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statistics of all numeric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28800" y="4572000"/>
            <a:ext cx="838200" cy="14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B40427-4FF5-44BA-B86C-A7EA88FF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3122746"/>
            <a:ext cx="21526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Starting with an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Unlike the previous commands, the following do not take any parenthesis.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1752600" y="2803109"/>
            <a:ext cx="1371600" cy="146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number of row and columns of the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24200" y="3286568"/>
            <a:ext cx="838200" cy="24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9BFFA1-F06E-4EEA-A79C-A70CA33293F7}"/>
              </a:ext>
            </a:extLst>
          </p:cNvPr>
          <p:cNvSpPr/>
          <p:nvPr/>
        </p:nvSpPr>
        <p:spPr>
          <a:xfrm>
            <a:off x="6019800" y="3327024"/>
            <a:ext cx="1371600" cy="1297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Showing the datatypes of each columns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45AC06-9D3D-41D6-8117-6D8ED13EA88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53000" y="3852957"/>
            <a:ext cx="1066800" cy="12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see what the deal is.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28464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Discussion Summary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movies is a </a:t>
            </a:r>
            <a:r>
              <a:rPr lang="en-US" sz="2400" dirty="0" err="1"/>
              <a:t>DataFrame</a:t>
            </a:r>
            <a:r>
              <a:rPr lang="en-US" sz="2400" dirty="0"/>
              <a:t> object and each object could have number of methods and attributes.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Methods </a:t>
            </a:r>
            <a:r>
              <a:rPr lang="en-US" sz="2400" b="1" dirty="0">
                <a:sym typeface="Wingdings" panose="05000000000000000000" pitchFamily="2" charset="2"/>
              </a:rPr>
              <a:t>use parentheses</a:t>
            </a:r>
            <a:r>
              <a:rPr lang="en-US" sz="2400" dirty="0">
                <a:sym typeface="Wingdings" panose="05000000000000000000" pitchFamily="2" charset="2"/>
              </a:rPr>
              <a:t> and could have (required or optional) arguments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Attributes have no parentheses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descriptions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ym typeface="Wingdings" panose="05000000000000000000" pitchFamily="2" charset="2"/>
            </a:endParaRP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marL="0" lvl="1"/>
            <a:r>
              <a:rPr lang="en-US" sz="2400" dirty="0"/>
              <a:t>In pandas we mostly have either </a:t>
            </a:r>
            <a:r>
              <a:rPr lang="en-US" sz="2400" dirty="0" err="1"/>
              <a:t>DataFrame</a:t>
            </a:r>
            <a:r>
              <a:rPr lang="en-US" sz="2400" dirty="0"/>
              <a:t> methods/attributes or Series methods</a:t>
            </a:r>
            <a:r>
              <a:rPr lang="en-US" sz="2400"/>
              <a:t>/attributes.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Image result for summary icon">
            <a:extLst>
              <a:ext uri="{FF2B5EF4-FFF2-40B4-BE49-F238E27FC236}">
                <a16:creationId xmlns:a16="http://schemas.microsoft.com/office/drawing/2014/main" id="{39517CA5-C3E7-4581-9B9B-A590E11C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5657"/>
            <a:ext cx="1192143" cy="11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dtoKnow">
            <a:extLst>
              <a:ext uri="{FF2B5EF4-FFF2-40B4-BE49-F238E27FC236}">
                <a16:creationId xmlns:a16="http://schemas.microsoft.com/office/drawing/2014/main" id="{332DAE28-D4AB-4CD6-BE0B-676A3C0AC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0" b="38012"/>
          <a:stretch/>
        </p:blipFill>
        <p:spPr bwMode="auto">
          <a:xfrm>
            <a:off x="407437" y="4648200"/>
            <a:ext cx="2952750" cy="4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5D3079-E91B-4D56-B9CA-4C3C4BBB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45" y="2472764"/>
            <a:ext cx="5772005" cy="1772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Methods with Arguments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9311A-8853-4FD7-AAB5-A85DCBBFB73F}"/>
              </a:ext>
            </a:extLst>
          </p:cNvPr>
          <p:cNvSpPr/>
          <p:nvPr/>
        </p:nvSpPr>
        <p:spPr>
          <a:xfrm>
            <a:off x="457200" y="1305007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describe with an optional argument: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087C9-B2AA-4C3B-8CA3-9DA6A3BC4C81}"/>
              </a:ext>
            </a:extLst>
          </p:cNvPr>
          <p:cNvSpPr/>
          <p:nvPr/>
        </p:nvSpPr>
        <p:spPr>
          <a:xfrm>
            <a:off x="457200" y="2529914"/>
            <a:ext cx="1981200" cy="146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shows the statistics for the object type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95BA2-71FC-4791-9F58-7F68006CBA8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38400" y="2778233"/>
            <a:ext cx="2667000" cy="48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533974"/>
            <a:ext cx="8039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How to get the list of methods and attributes?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Please type your object name, e.g. movies and the dot and then hit the Tab button…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8B44F-5137-4487-8D8A-582D1F9E1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33" t="69624" r="60834" b="6589"/>
          <a:stretch/>
        </p:blipFill>
        <p:spPr>
          <a:xfrm>
            <a:off x="2908103" y="2506575"/>
            <a:ext cx="3327793" cy="2687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5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533974"/>
            <a:ext cx="8039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Functions vs Methods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Functions</a:t>
            </a:r>
            <a:r>
              <a:rPr lang="en-CA" sz="2400" dirty="0"/>
              <a:t>: Generally, the actions in pandas which have come from the libraries</a:t>
            </a:r>
          </a:p>
          <a:p>
            <a:r>
              <a:rPr lang="en-CA" sz="2400" dirty="0"/>
              <a:t>e.g. </a:t>
            </a:r>
            <a:r>
              <a:rPr lang="en-CA" sz="2400" dirty="0" err="1"/>
              <a:t>pd.read_csv</a:t>
            </a:r>
            <a:r>
              <a:rPr lang="en-CA" sz="2400" dirty="0"/>
              <a:t>()</a:t>
            </a:r>
          </a:p>
          <a:p>
            <a:endParaRPr lang="en-CA" sz="2400" dirty="0"/>
          </a:p>
          <a:p>
            <a:r>
              <a:rPr lang="en-CA" sz="2400" b="1" dirty="0"/>
              <a:t>Methods</a:t>
            </a:r>
            <a:r>
              <a:rPr lang="en-CA" sz="2400" dirty="0"/>
              <a:t>: the actions that are attached objects</a:t>
            </a:r>
          </a:p>
          <a:p>
            <a:r>
              <a:rPr lang="en-CA" sz="2400" dirty="0"/>
              <a:t>e.g. </a:t>
            </a:r>
            <a:r>
              <a:rPr lang="en-CA" sz="2400" dirty="0" err="1"/>
              <a:t>movies.head</a:t>
            </a:r>
            <a:r>
              <a:rPr lang="en-CA" sz="2400" dirty="0"/>
              <a:t>()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931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any method or function to know the arguments, click anywhere between the parentheses and hit Shift + Tab</a:t>
            </a:r>
          </a:p>
          <a:p>
            <a:r>
              <a:rPr lang="en-US" sz="2400" dirty="0"/>
              <a:t>Hitting Shift + Tab for once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small window</a:t>
            </a:r>
          </a:p>
          <a:p>
            <a:r>
              <a:rPr lang="en-US" sz="2400" dirty="0"/>
              <a:t>Hitting Shift + Tab for twice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bigger window</a:t>
            </a:r>
            <a:endParaRPr lang="en-CA" sz="2400" dirty="0"/>
          </a:p>
          <a:p>
            <a:r>
              <a:rPr lang="en-US" sz="2400" dirty="0"/>
              <a:t>Hitting Shift + Tab for 3 times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window with the same size but 				    for longer period</a:t>
            </a:r>
          </a:p>
          <a:p>
            <a:r>
              <a:rPr lang="en-US" sz="2400" dirty="0"/>
              <a:t>Hitting Shift + Tab for 4 times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Half of the screen window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9326</TotalTime>
  <Words>485</Words>
  <Application>Microsoft Office PowerPoint</Application>
  <PresentationFormat>On-screen Show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464</cp:revision>
  <dcterms:created xsi:type="dcterms:W3CDTF">2006-08-16T00:00:00Z</dcterms:created>
  <dcterms:modified xsi:type="dcterms:W3CDTF">2019-10-28T05:26:11Z</dcterms:modified>
</cp:coreProperties>
</file>