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99" r:id="rId3"/>
    <p:sldId id="506" r:id="rId4"/>
    <p:sldId id="507" r:id="rId5"/>
    <p:sldId id="508" r:id="rId6"/>
    <p:sldId id="509" r:id="rId7"/>
    <p:sldId id="510" r:id="rId8"/>
    <p:sldId id="429" r:id="rId9"/>
    <p:sldId id="511" r:id="rId10"/>
    <p:sldId id="505" r:id="rId11"/>
    <p:sldId id="51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70" d="100"/>
          <a:sy n="70" d="100"/>
        </p:scale>
        <p:origin x="18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%matplotlib inline</a:t>
            </a:r>
          </a:p>
          <a:p>
            <a:r>
              <a:rPr lang="en-US" dirty="0" err="1"/>
              <a:t>movies.duration.plot</a:t>
            </a:r>
            <a:r>
              <a:rPr lang="en-US" dirty="0"/>
              <a:t>(kind='hist')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2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movies.genre.value_counts</a:t>
            </a:r>
            <a:r>
              <a:rPr lang="en-CA" dirty="0"/>
              <a:t>()</a:t>
            </a:r>
          </a:p>
          <a:p>
            <a:r>
              <a:rPr lang="en-US" dirty="0" err="1"/>
              <a:t>movies.genre.value_counts</a:t>
            </a:r>
            <a:r>
              <a:rPr lang="en-US" dirty="0"/>
              <a:t>().plot(kind='bar’)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49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movies = pd.read_csv('http://bit.ly/imdbratings’)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movies.genre.describe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793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movies.genre.value_counts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3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movies.genre.value_counts</a:t>
            </a:r>
            <a:r>
              <a:rPr lang="en-US" dirty="0"/>
              <a:t>(normalize=True)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5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type(</a:t>
            </a:r>
            <a:r>
              <a:rPr lang="en-US" dirty="0" err="1"/>
              <a:t>movies.genre.value_counts</a:t>
            </a:r>
            <a:r>
              <a:rPr lang="en-US" dirty="0"/>
              <a:t>())</a:t>
            </a:r>
          </a:p>
          <a:p>
            <a:r>
              <a:rPr lang="en-US" dirty="0" err="1"/>
              <a:t>movies.genre.value_counts</a:t>
            </a:r>
            <a:r>
              <a:rPr lang="en-US" dirty="0"/>
              <a:t>().head()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067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movies.genre.unique</a:t>
            </a:r>
            <a:r>
              <a:rPr lang="en-CA" dirty="0"/>
              <a:t>()</a:t>
            </a:r>
          </a:p>
          <a:p>
            <a:r>
              <a:rPr lang="en-CA" dirty="0" err="1"/>
              <a:t>movies.genre.nunique</a:t>
            </a:r>
            <a:r>
              <a:rPr lang="en-CA" dirty="0"/>
              <a:t>()</a:t>
            </a:r>
          </a:p>
          <a:p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movies.genre</a:t>
            </a:r>
            <a:r>
              <a:rPr lang="en-CA" dirty="0"/>
              <a:t>, </a:t>
            </a:r>
            <a:r>
              <a:rPr lang="en-CA" dirty="0" err="1"/>
              <a:t>movies.content_rating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09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movies.duration.describe</a:t>
            </a:r>
            <a:r>
              <a:rPr lang="en-CA" dirty="0"/>
              <a:t>()</a:t>
            </a:r>
          </a:p>
          <a:p>
            <a:r>
              <a:rPr lang="en-CA" dirty="0" err="1"/>
              <a:t>movies.duration.mean</a:t>
            </a:r>
            <a:r>
              <a:rPr lang="en-CA" dirty="0"/>
              <a:t>()</a:t>
            </a:r>
          </a:p>
          <a:p>
            <a:r>
              <a:rPr lang="en-CA" dirty="0" err="1"/>
              <a:t>movies.duration.value_counts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83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explore a pandas Series?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add more spice to it again ... Visualization!</a:t>
            </a:r>
          </a:p>
          <a:p>
            <a:r>
              <a:rPr lang="en-US" sz="2400" dirty="0"/>
              <a:t>This time a histogram to illustrate the distribution of durations, which is numerical variable.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E3C1C9-F947-427D-8FCC-386D397E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2721398"/>
            <a:ext cx="5505450" cy="389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5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now, another plot…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A7925A-1A93-4277-88FC-73AC7637C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7" y="2193995"/>
            <a:ext cx="3914775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EC244E-B63A-4D32-A09C-6B1D6D990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8"/>
          <a:stretch/>
        </p:blipFill>
        <p:spPr>
          <a:xfrm>
            <a:off x="2895600" y="2614912"/>
            <a:ext cx="5257800" cy="368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5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5ECA-B7D8-488C-A2A4-BE7B9FC03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2177534"/>
            <a:ext cx="8696325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work on the genre and the duration of the movies DF….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BB310-3696-4829-95D1-F3BB9BF2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2351990"/>
            <a:ext cx="3171825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1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something similar that provides a lot more information…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709F8-814E-4DF7-9038-4CCEB21B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2378720"/>
            <a:ext cx="3162300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8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slight modification in the previous command to show the percent of each genre…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25791A-61F8-4680-A363-DACDD6A3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01474"/>
            <a:ext cx="4429125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5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028701" y="1447800"/>
            <a:ext cx="7707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Series and DF methods output new Series and DF objects.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518E6E0-A3B1-462A-8269-DDA11B027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284396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C3784-63A1-4416-B267-31E000E3D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2276475"/>
            <a:ext cx="369570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6D6454-4852-41E7-812F-20F75617CA19}"/>
              </a:ext>
            </a:extLst>
          </p:cNvPr>
          <p:cNvSpPr/>
          <p:nvPr/>
        </p:nvSpPr>
        <p:spPr>
          <a:xfrm>
            <a:off x="419100" y="5103168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ask what other DF or Series methods I already know that I might like to chain on to the end of </a:t>
            </a:r>
            <a:r>
              <a:rPr lang="en-US" sz="2400"/>
              <a:t>current command….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1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we try a couple of more methods….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2819-50B2-4401-84CF-73DE2B60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1" y="2057566"/>
            <a:ext cx="7622198" cy="4202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explain the functionality of the crosstab method in the previous slide.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move to the duration Series which is numerical column.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1F3455-F40B-4255-B100-61B0F9051710}"/>
              </a:ext>
            </a:extLst>
          </p:cNvPr>
          <p:cNvGrpSpPr/>
          <p:nvPr/>
        </p:nvGrpSpPr>
        <p:grpSpPr>
          <a:xfrm>
            <a:off x="491637" y="2177534"/>
            <a:ext cx="8230272" cy="3286259"/>
            <a:chOff x="491637" y="2177534"/>
            <a:chExt cx="8230272" cy="32862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5FB352-03B7-40D4-922C-A41C8D348D8F}"/>
                </a:ext>
              </a:extLst>
            </p:cNvPr>
            <p:cNvGrpSpPr/>
            <p:nvPr/>
          </p:nvGrpSpPr>
          <p:grpSpPr>
            <a:xfrm>
              <a:off x="491637" y="2790597"/>
              <a:ext cx="8230272" cy="2673196"/>
              <a:chOff x="506291" y="2455066"/>
              <a:chExt cx="8230272" cy="26731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A03783A-5712-4089-BEC2-B1E680753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291" y="2455067"/>
                <a:ext cx="3760909" cy="267319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77C01F9-3628-46D8-91E3-3A2DE280E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4689" y="2455066"/>
                <a:ext cx="4431874" cy="267319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6149F2-A409-4677-9421-4FFB91C1BB78}"/>
                </a:ext>
              </a:extLst>
            </p:cNvPr>
            <p:cNvSpPr/>
            <p:nvPr/>
          </p:nvSpPr>
          <p:spPr>
            <a:xfrm>
              <a:off x="3997173" y="2185462"/>
              <a:ext cx="1600200" cy="2759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E2343E-AA33-49A5-BEF0-200B61B91A6F}"/>
                </a:ext>
              </a:extLst>
            </p:cNvPr>
            <p:cNvSpPr/>
            <p:nvPr/>
          </p:nvSpPr>
          <p:spPr>
            <a:xfrm>
              <a:off x="5978373" y="2177534"/>
              <a:ext cx="1600200" cy="27599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of Movies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283AB4-64DE-44F1-808B-D9CE500A5AD3}"/>
                </a:ext>
              </a:extLst>
            </p:cNvPr>
            <p:cNvCxnSpPr>
              <a:endCxn id="7" idx="2"/>
            </p:cNvCxnSpPr>
            <p:nvPr/>
          </p:nvCxnSpPr>
          <p:spPr>
            <a:xfrm flipH="1" flipV="1">
              <a:off x="4797273" y="2461459"/>
              <a:ext cx="495300" cy="71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6A2ACC8-E4FC-46A5-9902-75017E89AA7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5926886" y="2453531"/>
              <a:ext cx="851587" cy="718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2EA3F85-259B-44B4-903D-638BF7CCE995}"/>
                </a:ext>
              </a:extLst>
            </p:cNvPr>
            <p:cNvSpPr/>
            <p:nvPr/>
          </p:nvSpPr>
          <p:spPr>
            <a:xfrm>
              <a:off x="6477000" y="3933100"/>
              <a:ext cx="1752600" cy="71806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Useful for categorical data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85D26C-63D0-4874-8A24-3F24CBC36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962" y="3051969"/>
              <a:ext cx="423040" cy="8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5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12102</TotalTime>
  <Words>426</Words>
  <Application>Microsoft Office PowerPoint</Application>
  <PresentationFormat>On-screen Show (4:3)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637</cp:revision>
  <dcterms:created xsi:type="dcterms:W3CDTF">2006-08-16T00:00:00Z</dcterms:created>
  <dcterms:modified xsi:type="dcterms:W3CDTF">2019-11-18T06:03:21Z</dcterms:modified>
</cp:coreProperties>
</file>