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533" r:id="rId3"/>
    <p:sldId id="299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42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4416" autoAdjust="0"/>
  </p:normalViewPr>
  <p:slideViewPr>
    <p:cSldViewPr>
      <p:cViewPr varScale="1">
        <p:scale>
          <a:sx n="63" d="100"/>
          <a:sy n="63" d="100"/>
        </p:scale>
        <p:origin x="66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drinks.continent.value_counts</a:t>
            </a:r>
            <a:r>
              <a:rPr lang="en-US" dirty="0"/>
              <a:t>().</a:t>
            </a:r>
            <a:r>
              <a:rPr lang="en-US" dirty="0" err="1"/>
              <a:t>sort_index</a:t>
            </a:r>
            <a:r>
              <a:rPr lang="en-US" dirty="0"/>
              <a:t>()</a:t>
            </a:r>
          </a:p>
          <a:p>
            <a:r>
              <a:rPr lang="en-CA" dirty="0" err="1"/>
              <a:t>drinks.continent.value_counts</a:t>
            </a:r>
            <a:r>
              <a:rPr lang="en-CA" dirty="0"/>
              <a:t>().</a:t>
            </a:r>
            <a:r>
              <a:rPr lang="en-CA" dirty="0" err="1"/>
              <a:t>sort_index</a:t>
            </a:r>
            <a:r>
              <a:rPr lang="en-CA" dirty="0"/>
              <a:t>(ascending=False)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57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078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people = </a:t>
            </a:r>
            <a:r>
              <a:rPr lang="en-US" dirty="0" err="1"/>
              <a:t>pd.Series</a:t>
            </a:r>
            <a:r>
              <a:rPr lang="en-US" dirty="0"/>
              <a:t>([3000000, 85000], index=['Albania', 'Andorra'], name='population’)</a:t>
            </a:r>
          </a:p>
          <a:p>
            <a:r>
              <a:rPr lang="en-CA" dirty="0"/>
              <a:t>People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343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drinks.beer_servings</a:t>
            </a:r>
            <a:r>
              <a:rPr lang="en-CA" dirty="0"/>
              <a:t> *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542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drinks.beer_servings</a:t>
            </a:r>
            <a:r>
              <a:rPr lang="en-CA" dirty="0"/>
              <a:t> *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4494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893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695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drinks = pd.read_csv('http://bit.ly/drinksbycountry’)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drinks.continent.head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28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drinks.set_index</a:t>
            </a:r>
            <a:r>
              <a:rPr lang="en-US" dirty="0"/>
              <a:t>('country',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5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drinks.continent.head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6226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drinks.continent.value_counts</a:t>
            </a:r>
            <a:r>
              <a:rPr lang="en-CA" dirty="0"/>
              <a:t>()</a:t>
            </a:r>
          </a:p>
          <a:p>
            <a:r>
              <a:rPr lang="en-US" dirty="0" err="1"/>
              <a:t>drinks.continent.value_counts</a:t>
            </a:r>
            <a:r>
              <a:rPr lang="en-US" dirty="0"/>
              <a:t>().index</a:t>
            </a:r>
          </a:p>
          <a:p>
            <a:r>
              <a:rPr lang="en-CA" dirty="0" err="1"/>
              <a:t>drinks.continent.value_counts</a:t>
            </a:r>
            <a:r>
              <a:rPr lang="en-CA" dirty="0"/>
              <a:t>().values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400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drinks.continent.value_counts</a:t>
            </a:r>
            <a:r>
              <a:rPr lang="en-US" dirty="0"/>
              <a:t>()['Africa']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5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drinks.continent.value_counts</a:t>
            </a:r>
            <a:r>
              <a:rPr lang="en-US" dirty="0"/>
              <a:t>().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887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pandas.pydata.org/pandas-docs/stable/reference/api/pandas.concat.html" TargetMode="Externa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What do I need to know about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the pandas index? (Part 2)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how about sorting a Series based on its index?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2C968-6387-422B-BA67-A4283F77F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2302106"/>
            <a:ext cx="5686425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15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does the index exist?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14596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checking the alignment, let’s create a Series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470D5-8F6F-4531-8DEF-C4BA1A8A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686050"/>
            <a:ext cx="7981950" cy="148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38C2C74-A80B-46C0-9110-83FC7E2FABB5}"/>
              </a:ext>
            </a:extLst>
          </p:cNvPr>
          <p:cNvSpPr/>
          <p:nvPr/>
        </p:nvSpPr>
        <p:spPr>
          <a:xfrm>
            <a:off x="3352800" y="2304797"/>
            <a:ext cx="762000" cy="4616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3C61148-1795-4ACD-8170-DACD10969244}"/>
              </a:ext>
            </a:extLst>
          </p:cNvPr>
          <p:cNvSpPr/>
          <p:nvPr/>
        </p:nvSpPr>
        <p:spPr>
          <a:xfrm>
            <a:off x="5576887" y="2304797"/>
            <a:ext cx="762000" cy="4616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30F4C9B-BEA3-4578-B3E8-16D202A3735B}"/>
              </a:ext>
            </a:extLst>
          </p:cNvPr>
          <p:cNvSpPr/>
          <p:nvPr/>
        </p:nvSpPr>
        <p:spPr>
          <a:xfrm>
            <a:off x="7419974" y="2290718"/>
            <a:ext cx="762000" cy="4616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want to use this created Series and a Drinks dataset to calculate the total beer-servings for each country. (Multiplying the number of people and the beer-servings(avg/person))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7424F4-98A0-4061-A3CF-5DAD2D4225B7}"/>
              </a:ext>
            </a:extLst>
          </p:cNvPr>
          <p:cNvGrpSpPr/>
          <p:nvPr/>
        </p:nvGrpSpPr>
        <p:grpSpPr>
          <a:xfrm>
            <a:off x="397599" y="2916198"/>
            <a:ext cx="8425002" cy="2733675"/>
            <a:chOff x="430763" y="3101305"/>
            <a:chExt cx="8425002" cy="2733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51CB11-79CD-4647-8EC1-4FFC1F8A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763" y="3101305"/>
              <a:ext cx="4369837" cy="2733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6F8F2-E44F-4911-8715-302802024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5765" y="3182267"/>
              <a:ext cx="3810000" cy="25717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626C58C-A20B-48BE-98ED-DEFC54D33358}"/>
                </a:ext>
              </a:extLst>
            </p:cNvPr>
            <p:cNvSpPr/>
            <p:nvPr/>
          </p:nvSpPr>
          <p:spPr>
            <a:xfrm>
              <a:off x="4610100" y="4134678"/>
              <a:ext cx="609600" cy="6669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8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what we meant by alignment by the Series.</a:t>
            </a:r>
          </a:p>
          <a:p>
            <a:r>
              <a:rPr lang="en-US" sz="2400" dirty="0"/>
              <a:t>The alignment let us put data together, telling which rows correspond with which other rows.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7424F4-98A0-4061-A3CF-5DAD2D4225B7}"/>
              </a:ext>
            </a:extLst>
          </p:cNvPr>
          <p:cNvGrpSpPr/>
          <p:nvPr/>
        </p:nvGrpSpPr>
        <p:grpSpPr>
          <a:xfrm>
            <a:off x="397599" y="2916198"/>
            <a:ext cx="8425002" cy="2733675"/>
            <a:chOff x="430763" y="3101305"/>
            <a:chExt cx="8425002" cy="2733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51CB11-79CD-4647-8EC1-4FFC1F8A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763" y="3101305"/>
              <a:ext cx="4369837" cy="2733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46F8F2-E44F-4911-8715-302802024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5765" y="3182267"/>
              <a:ext cx="3810000" cy="25717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626C58C-A20B-48BE-98ED-DEFC54D33358}"/>
                </a:ext>
              </a:extLst>
            </p:cNvPr>
            <p:cNvSpPr/>
            <p:nvPr/>
          </p:nvSpPr>
          <p:spPr>
            <a:xfrm>
              <a:off x="4610100" y="4134678"/>
              <a:ext cx="609600" cy="6669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0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201" y="1447800"/>
            <a:ext cx="8279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can we take this people Series and add it to the DF?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1962DE-3FEB-42DC-9513-AC90EB614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2115979"/>
            <a:ext cx="8067675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AE1951-90C8-4873-ADCB-C3C639BB13B2}"/>
              </a:ext>
            </a:extLst>
          </p:cNvPr>
          <p:cNvSpPr/>
          <p:nvPr/>
        </p:nvSpPr>
        <p:spPr>
          <a:xfrm>
            <a:off x="457201" y="4435880"/>
            <a:ext cx="8279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https://pandas.pydata.org/pandas-docs/stable/reference/api/pandas.concat.html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9FB9-AB73-4D0B-90E3-A3541FEBB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658" y="4878771"/>
            <a:ext cx="5233988" cy="1738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6A217B9-409F-423B-A835-4384DD54039D}"/>
              </a:ext>
            </a:extLst>
          </p:cNvPr>
          <p:cNvSpPr/>
          <p:nvPr/>
        </p:nvSpPr>
        <p:spPr>
          <a:xfrm>
            <a:off x="4363280" y="1966459"/>
            <a:ext cx="609600" cy="2930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63D1BC1-F4FB-43A7-BAA3-07C3E1F4A5A8}"/>
              </a:ext>
            </a:extLst>
          </p:cNvPr>
          <p:cNvSpPr/>
          <p:nvPr/>
        </p:nvSpPr>
        <p:spPr>
          <a:xfrm>
            <a:off x="561354" y="4878771"/>
            <a:ext cx="2438400" cy="1738718"/>
          </a:xfrm>
          <a:prstGeom prst="homePlate">
            <a:avLst>
              <a:gd name="adj" fmla="val 27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It is needed to be set in the newer versions of pandas to silence the warning.</a:t>
            </a:r>
          </a:p>
        </p:txBody>
      </p:sp>
    </p:spTree>
    <p:extLst>
      <p:ext uri="{BB962C8B-B14F-4D97-AF65-F5344CB8AC3E}">
        <p14:creationId xmlns:p14="http://schemas.microsoft.com/office/powerpoint/2010/main" val="31225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does the index exist?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22933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3D680-5901-4B89-95FC-69B08042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391833"/>
            <a:ext cx="7362825" cy="300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Series also has an index and it comes from a DF.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445EED-CD43-4914-92C7-C70125AF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652712"/>
            <a:ext cx="3352800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6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change the index to something else….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A6391-7BFA-4181-92E0-B8522A1E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38" y="2180847"/>
            <a:ext cx="7181850" cy="2914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83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select the continent Series again, and here is the result: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8EA82-2CB7-4AEE-AC93-4EA1A8084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2566987"/>
            <a:ext cx="3343275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4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With this definition of index, we realize that we have used indexes for Series before….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F7CE5-2C0D-4D2E-910A-E9482C7F7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75" y="2491949"/>
            <a:ext cx="5895975" cy="3543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70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try selecting a specific value from a Series, using the index.</a:t>
            </a:r>
          </a:p>
          <a:p>
            <a:r>
              <a:rPr lang="en-US" sz="2400" dirty="0"/>
              <a:t>It is similar to </a:t>
            </a:r>
            <a:r>
              <a:rPr lang="en-US" sz="2400" dirty="0" err="1"/>
              <a:t>DF.loc</a:t>
            </a:r>
            <a:r>
              <a:rPr lang="en-US" sz="2400" dirty="0"/>
              <a:t>[] that we have used before.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B2027-598D-41C6-A23D-E9A520CD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52762"/>
            <a:ext cx="4267200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26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about sorting a Series?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73A1F1-B9D2-4C08-BDB6-BDB6E4218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2566987"/>
            <a:ext cx="4562475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13318</TotalTime>
  <Words>542</Words>
  <Application>Microsoft Office PowerPoint</Application>
  <PresentationFormat>On-screen Show (4:3)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682</cp:revision>
  <dcterms:created xsi:type="dcterms:W3CDTF">2006-08-16T00:00:00Z</dcterms:created>
  <dcterms:modified xsi:type="dcterms:W3CDTF">2019-11-15T04:11:59Z</dcterms:modified>
</cp:coreProperties>
</file>