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99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73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72" d="100"/>
          <a:sy n="72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test.PassengerId</a:t>
            </a:r>
            <a:endParaRPr lang="en-CA" dirty="0"/>
          </a:p>
          <a:p>
            <a:r>
              <a:rPr lang="en-CA" dirty="0" err="1"/>
              <a:t>new_pred_class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5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21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}).</a:t>
            </a:r>
            <a:r>
              <a:rPr lang="en-CA" dirty="0" err="1"/>
              <a:t>set_index</a:t>
            </a:r>
            <a:r>
              <a:rPr lang="en-CA" dirty="0"/>
              <a:t>('</a:t>
            </a:r>
            <a:r>
              <a:rPr lang="en-CA" dirty="0" err="1"/>
              <a:t>PassengerId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62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}).</a:t>
            </a:r>
            <a:r>
              <a:rPr lang="en-CA" dirty="0" err="1"/>
              <a:t>set_index</a:t>
            </a:r>
            <a:r>
              <a:rPr lang="en-CA" dirty="0"/>
              <a:t>('</a:t>
            </a:r>
            <a:r>
              <a:rPr lang="en-CA" dirty="0" err="1"/>
              <a:t>PassengerId</a:t>
            </a:r>
            <a:r>
              <a:rPr lang="en-CA" dirty="0"/>
              <a:t>').</a:t>
            </a:r>
            <a:r>
              <a:rPr lang="en-CA" dirty="0" err="1"/>
              <a:t>to_csv</a:t>
            </a:r>
            <a:r>
              <a:rPr lang="en-CA" dirty="0"/>
              <a:t>('sub.csv’)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32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train.to_pickle</a:t>
            </a:r>
            <a:r>
              <a:rPr lang="en-US" dirty="0"/>
              <a:t>('</a:t>
            </a:r>
            <a:r>
              <a:rPr lang="en-US" dirty="0" err="1"/>
              <a:t>train.pkl</a:t>
            </a:r>
            <a:r>
              <a:rPr lang="en-US" dirty="0"/>
              <a:t>’)</a:t>
            </a:r>
          </a:p>
          <a:p>
            <a:r>
              <a:rPr lang="en-US" dirty="0" err="1"/>
              <a:t>myDF</a:t>
            </a:r>
            <a:r>
              <a:rPr lang="en-US" dirty="0"/>
              <a:t> = </a:t>
            </a:r>
            <a:r>
              <a:rPr lang="en-US" dirty="0" err="1"/>
              <a:t>pd.read_pickle</a:t>
            </a:r>
            <a:r>
              <a:rPr lang="en-US" dirty="0"/>
              <a:t>('</a:t>
            </a:r>
            <a:r>
              <a:rPr lang="en-US" dirty="0" err="1"/>
              <a:t>train.pkl</a:t>
            </a:r>
            <a:r>
              <a:rPr lang="en-US" dirty="0"/>
              <a:t>’)</a:t>
            </a:r>
          </a:p>
          <a:p>
            <a:r>
              <a:rPr lang="en-CA" dirty="0" err="1"/>
              <a:t>myDF.head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r>
              <a:rPr lang="en-CA" dirty="0" err="1"/>
              <a:t>train.shape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feature_cols</a:t>
            </a:r>
            <a:r>
              <a:rPr lang="en-CA" dirty="0"/>
              <a:t> = ['</a:t>
            </a:r>
            <a:r>
              <a:rPr lang="en-CA" dirty="0" err="1"/>
              <a:t>Pclass</a:t>
            </a:r>
            <a:r>
              <a:rPr lang="en-CA" dirty="0"/>
              <a:t>', 'Parch’]</a:t>
            </a:r>
          </a:p>
          <a:p>
            <a:r>
              <a:rPr lang="en-US" dirty="0"/>
              <a:t>X = </a:t>
            </a:r>
            <a:r>
              <a:rPr lang="en-US" dirty="0" err="1"/>
              <a:t>train.loc</a:t>
            </a:r>
            <a:r>
              <a:rPr lang="en-US" dirty="0"/>
              <a:t>[:, </a:t>
            </a:r>
            <a:r>
              <a:rPr lang="en-US" dirty="0" err="1"/>
              <a:t>feature_cols</a:t>
            </a:r>
            <a:r>
              <a:rPr lang="en-US" dirty="0"/>
              <a:t>]</a:t>
            </a:r>
          </a:p>
          <a:p>
            <a:r>
              <a:rPr lang="en-CA" dirty="0" err="1"/>
              <a:t>X.head</a:t>
            </a:r>
            <a:r>
              <a:rPr lang="en-CA" dirty="0"/>
              <a:t>()</a:t>
            </a:r>
          </a:p>
          <a:p>
            <a:r>
              <a:rPr lang="en-CA" dirty="0" err="1"/>
              <a:t>X.shape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26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 = </a:t>
            </a:r>
            <a:r>
              <a:rPr lang="en-CA" dirty="0" err="1"/>
              <a:t>train.Survived</a:t>
            </a:r>
            <a:endParaRPr lang="en-CA" dirty="0"/>
          </a:p>
          <a:p>
            <a:r>
              <a:rPr lang="en-CA" dirty="0" err="1"/>
              <a:t>Y.Shape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770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CA" dirty="0" err="1"/>
              <a:t>logreg</a:t>
            </a:r>
            <a:r>
              <a:rPr lang="en-CA" dirty="0"/>
              <a:t> = </a:t>
            </a:r>
            <a:r>
              <a:rPr lang="en-CA" dirty="0" err="1"/>
              <a:t>LogisticRegression</a:t>
            </a:r>
            <a:r>
              <a:rPr lang="en-CA" dirty="0"/>
              <a:t>()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(solver='</a:t>
            </a:r>
            <a:r>
              <a:rPr lang="en-US" dirty="0" err="1"/>
              <a:t>liblinear</a:t>
            </a:r>
            <a:r>
              <a:rPr lang="en-US" dirty="0"/>
              <a:t>’)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04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logreg</a:t>
            </a:r>
            <a:r>
              <a:rPr lang="en-CA" dirty="0"/>
              <a:t> = </a:t>
            </a:r>
            <a:r>
              <a:rPr lang="en-CA" dirty="0" err="1"/>
              <a:t>LogisticRegression</a:t>
            </a:r>
            <a:r>
              <a:rPr lang="en-CA" dirty="0"/>
              <a:t>(solver='</a:t>
            </a:r>
            <a:r>
              <a:rPr lang="en-CA" dirty="0" err="1"/>
              <a:t>lbfgs</a:t>
            </a:r>
            <a:r>
              <a:rPr lang="en-CA" dirty="0"/>
              <a:t>’)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01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kaggletest</a:t>
            </a:r>
            <a:r>
              <a:rPr lang="en-US" dirty="0"/>
              <a:t>’)</a:t>
            </a:r>
          </a:p>
          <a:p>
            <a:r>
              <a:rPr lang="en-CA" dirty="0" err="1"/>
              <a:t>test.head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0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X_new</a:t>
            </a:r>
            <a:r>
              <a:rPr lang="en-US" dirty="0"/>
              <a:t> = </a:t>
            </a:r>
            <a:r>
              <a:rPr lang="en-US" dirty="0" err="1"/>
              <a:t>test.loc</a:t>
            </a:r>
            <a:r>
              <a:rPr lang="en-US" dirty="0"/>
              <a:t>[:, </a:t>
            </a:r>
            <a:r>
              <a:rPr lang="en-US" dirty="0" err="1"/>
              <a:t>feature_cols</a:t>
            </a:r>
            <a:r>
              <a:rPr lang="en-US" dirty="0"/>
              <a:t>]</a:t>
            </a:r>
          </a:p>
          <a:p>
            <a:r>
              <a:rPr lang="en-CA" dirty="0" err="1"/>
              <a:t>X_new.shape</a:t>
            </a:r>
            <a:endParaRPr lang="en-CA" dirty="0"/>
          </a:p>
          <a:p>
            <a:r>
              <a:rPr lang="en-US" dirty="0" err="1"/>
              <a:t>new_pred_class</a:t>
            </a:r>
            <a:r>
              <a:rPr lang="en-US" dirty="0"/>
              <a:t> = 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X_new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8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pandas with </a:t>
            </a:r>
            <a:r>
              <a:rPr lang="en-US" sz="4000" dirty="0" err="1">
                <a:latin typeface="+mj-lt"/>
                <a:cs typeface="Times New Roman" pitchFamily="18" charset="0"/>
              </a:rPr>
              <a:t>scikit</a:t>
            </a:r>
            <a:r>
              <a:rPr lang="en-US" sz="4000" dirty="0">
                <a:latin typeface="+mj-lt"/>
                <a:cs typeface="Times New Roman" pitchFamily="18" charset="0"/>
              </a:rPr>
              <a:t>-learn to create Kaggle submissions?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 we need to save the result in a CSV file which contains the </a:t>
            </a:r>
            <a:r>
              <a:rPr lang="en-US" sz="2400" dirty="0" err="1"/>
              <a:t>PassengerId</a:t>
            </a:r>
            <a:r>
              <a:rPr lang="en-US" sz="2400" dirty="0"/>
              <a:t> and the predicted classes. The following shows the content of each column: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37F1C-0D24-45BC-B237-08657F3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2809875"/>
            <a:ext cx="44862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833DF-23E9-402A-B437-CB4B742C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44" y="3403729"/>
            <a:ext cx="4693957" cy="27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8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creating a CSV file with two columns, using a dictionary: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F91AD-5E88-41B7-8099-A165D4CB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177534"/>
            <a:ext cx="6772275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the dictionary has no order, the safest way to make the order is to set the ‘</a:t>
            </a:r>
            <a:r>
              <a:rPr lang="en-US" sz="2400" dirty="0" err="1"/>
              <a:t>PassengerId</a:t>
            </a:r>
            <a:r>
              <a:rPr lang="en-US" sz="2400" dirty="0"/>
              <a:t>’ as index: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D37AC-705C-4D9A-89F4-46CA1CF0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" y="2467368"/>
            <a:ext cx="8043863" cy="211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4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final part is the easiest one to create a CSV file, using a </a:t>
            </a:r>
            <a:r>
              <a:rPr lang="en-US" sz="2400" dirty="0" err="1"/>
              <a:t>to_csv</a:t>
            </a:r>
            <a:r>
              <a:rPr lang="en-US" sz="2400" dirty="0"/>
              <a:t>() method, and passing the file name as its parameter: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59136-13DC-4F1A-BD00-7F647E10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3" y="2559566"/>
            <a:ext cx="8316200" cy="338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CAE08-9907-41A4-8B0D-B882E2E9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048000"/>
            <a:ext cx="2937421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easiest way to save a DF in pandas is to pickle it as follows: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23AB8-776E-4ACE-8CC5-BD9EDA4A0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47505"/>
            <a:ext cx="8686800" cy="2362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E686-44CF-4A0F-A314-00D59B2B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3" y="2177534"/>
            <a:ext cx="8534400" cy="291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create two features that our model will learn from: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D37FC-70E4-43E6-99C1-67F93499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2411001"/>
            <a:ext cx="3838575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8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create our target factor, which shapes our response.</a:t>
            </a:r>
          </a:p>
          <a:p>
            <a:r>
              <a:rPr lang="en-US" sz="2400" dirty="0"/>
              <a:t>This is what we are going predict….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sklearn</a:t>
            </a:r>
            <a:r>
              <a:rPr lang="en-US" sz="2400" dirty="0"/>
              <a:t> will understand the X and Y objects as long as they are numeric and in right shapes.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FD59CE62-5B6C-44F2-84F0-6946C3214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430763" y="2209800"/>
            <a:ext cx="483637" cy="4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F438A4-614F-454C-9C54-D1A5757E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3404735"/>
            <a:ext cx="2905125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our quick-code to create a classification model: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62671-0DF8-44BA-AE73-EE863100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2371319"/>
            <a:ext cx="8305800" cy="2115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7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silent the warning….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977E-FB57-4AEC-962C-6E277890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3" y="2186001"/>
            <a:ext cx="8305800" cy="2545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9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 newer method to resolve the issue…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859CF-39A2-490F-A001-5E8AF976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295525"/>
            <a:ext cx="7781925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0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next step is reading the test-data that we are going to make our predictions 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see that we do not have the Survived column as we want to predict 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FB599-0392-4A2F-B2F6-5CA24D2F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574218"/>
            <a:ext cx="8305800" cy="227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8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 create a new X for our testing data: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One more line of code and we will have our prediction: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0360E-157C-4D21-BAD5-956562F1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056716"/>
            <a:ext cx="3838575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CA344-3B4F-405F-A250-713676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3770532"/>
            <a:ext cx="4114800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14799</TotalTime>
  <Words>636</Words>
  <Application>Microsoft Office PowerPoint</Application>
  <PresentationFormat>On-screen Show (4:3)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751</cp:revision>
  <dcterms:created xsi:type="dcterms:W3CDTF">2006-08-16T00:00:00Z</dcterms:created>
  <dcterms:modified xsi:type="dcterms:W3CDTF">2019-11-30T00:39:57Z</dcterms:modified>
</cp:coreProperties>
</file>