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99" r:id="rId3"/>
    <p:sldId id="610" r:id="rId4"/>
    <p:sldId id="429" r:id="rId5"/>
    <p:sldId id="611" r:id="rId6"/>
    <p:sldId id="612" r:id="rId7"/>
    <p:sldId id="613" r:id="rId8"/>
    <p:sldId id="615" r:id="rId9"/>
    <p:sldId id="614" r:id="rId10"/>
    <p:sldId id="616" r:id="rId11"/>
    <p:sldId id="617" r:id="rId12"/>
    <p:sldId id="609" r:id="rId13"/>
    <p:sldId id="619" r:id="rId14"/>
    <p:sldId id="618" r:id="rId15"/>
    <p:sldId id="620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4416" autoAdjust="0"/>
  </p:normalViewPr>
  <p:slideViewPr>
    <p:cSldViewPr>
      <p:cViewPr varScale="1">
        <p:scale>
          <a:sx n="72" d="100"/>
          <a:sy n="72" d="100"/>
        </p:scale>
        <p:origin x="18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series.html#time-series-relate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pd.to_datetime</a:t>
            </a:r>
            <a:r>
              <a:rPr lang="en-CA" dirty="0"/>
              <a:t>('1/1/1999’)</a:t>
            </a:r>
          </a:p>
          <a:p>
            <a:r>
              <a:rPr lang="nn-NO" dirty="0"/>
              <a:t>ts = pd.to_datetime('1/1/1999’)</a:t>
            </a:r>
          </a:p>
          <a:p>
            <a:r>
              <a:rPr lang="en-US" dirty="0" err="1"/>
              <a:t>ufo.loc</a:t>
            </a:r>
            <a:r>
              <a:rPr lang="en-US" dirty="0"/>
              <a:t>[</a:t>
            </a:r>
            <a:r>
              <a:rPr lang="en-US" dirty="0" err="1"/>
              <a:t>ufo.Time</a:t>
            </a:r>
            <a:r>
              <a:rPr lang="en-US" dirty="0"/>
              <a:t> &gt;= </a:t>
            </a:r>
            <a:r>
              <a:rPr lang="en-US" dirty="0" err="1"/>
              <a:t>ts</a:t>
            </a:r>
            <a:r>
              <a:rPr lang="en-US" dirty="0"/>
              <a:t>, :].head()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629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ufo.Time.max</a:t>
            </a:r>
            <a:r>
              <a:rPr lang="en-CA" dirty="0"/>
              <a:t>()</a:t>
            </a:r>
          </a:p>
          <a:p>
            <a:r>
              <a:rPr lang="en-CA" dirty="0" err="1"/>
              <a:t>ufo.Time.min</a:t>
            </a:r>
            <a:r>
              <a:rPr lang="en-CA" dirty="0"/>
              <a:t>()</a:t>
            </a:r>
          </a:p>
          <a:p>
            <a:r>
              <a:rPr lang="en-CA" dirty="0" err="1"/>
              <a:t>ufo.Time.max</a:t>
            </a:r>
            <a:r>
              <a:rPr lang="en-CA" dirty="0"/>
              <a:t>() - </a:t>
            </a:r>
            <a:r>
              <a:rPr lang="en-CA" dirty="0" err="1"/>
              <a:t>ufo.Time.min</a:t>
            </a:r>
            <a:r>
              <a:rPr lang="en-CA" dirty="0"/>
              <a:t>()</a:t>
            </a:r>
          </a:p>
          <a:p>
            <a:r>
              <a:rPr lang="en-CA" dirty="0"/>
              <a:t>(</a:t>
            </a:r>
            <a:r>
              <a:rPr lang="en-CA" dirty="0" err="1"/>
              <a:t>ufo.Time.max</a:t>
            </a:r>
            <a:r>
              <a:rPr lang="en-CA" dirty="0"/>
              <a:t>() - </a:t>
            </a:r>
            <a:r>
              <a:rPr lang="en-CA" dirty="0" err="1"/>
              <a:t>ufo.Time.min</a:t>
            </a:r>
            <a:r>
              <a:rPr lang="en-CA" dirty="0"/>
              <a:t>()).days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0080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%matplotlib inline</a:t>
            </a:r>
          </a:p>
          <a:p>
            <a:r>
              <a:rPr lang="en-CA" dirty="0" err="1"/>
              <a:t>ufo</a:t>
            </a:r>
            <a:r>
              <a:rPr lang="en-CA" dirty="0"/>
              <a:t>['Year'] = </a:t>
            </a:r>
            <a:r>
              <a:rPr lang="en-CA" dirty="0" err="1"/>
              <a:t>ufo.Time.dt.year</a:t>
            </a:r>
            <a:endParaRPr lang="en-CA" dirty="0"/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27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ufo.Year.value_counts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8170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ufo.Year.value_counts</a:t>
            </a:r>
            <a:r>
              <a:rPr lang="en-US" dirty="0"/>
              <a:t>().</a:t>
            </a:r>
            <a:r>
              <a:rPr lang="en-US" dirty="0" err="1"/>
              <a:t>sort_index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499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ufo.Year.value_counts</a:t>
            </a:r>
            <a:r>
              <a:rPr lang="en-US" dirty="0"/>
              <a:t>().</a:t>
            </a:r>
            <a:r>
              <a:rPr lang="en-US" dirty="0" err="1"/>
              <a:t>sort_index</a:t>
            </a:r>
            <a:r>
              <a:rPr lang="en-US" dirty="0"/>
              <a:t>().plot()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1880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98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ufo.Time.str.slice</a:t>
            </a:r>
            <a:r>
              <a:rPr lang="en-CA" dirty="0"/>
              <a:t>(-5,-3)</a:t>
            </a:r>
          </a:p>
          <a:p>
            <a:r>
              <a:rPr lang="en-US" dirty="0" err="1"/>
              <a:t>ufo.Time.str.slice</a:t>
            </a:r>
            <a:r>
              <a:rPr lang="en-US" dirty="0"/>
              <a:t>(-5,-3).</a:t>
            </a:r>
            <a:r>
              <a:rPr lang="en-US" dirty="0" err="1"/>
              <a:t>astype</a:t>
            </a:r>
            <a:r>
              <a:rPr lang="en-US" dirty="0"/>
              <a:t>(int).head()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949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</a:t>
            </a:r>
            <a:r>
              <a:rPr lang="en-CA" dirty="0"/>
              <a:t>['Time'] = </a:t>
            </a:r>
            <a:r>
              <a:rPr lang="en-CA" dirty="0" err="1"/>
              <a:t>pd.to_datetime</a:t>
            </a:r>
            <a:r>
              <a:rPr lang="en-CA" dirty="0"/>
              <a:t>(</a:t>
            </a:r>
            <a:r>
              <a:rPr lang="en-CA" dirty="0" err="1"/>
              <a:t>ufo.Time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8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7396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ufo.Time.dt.hour.head</a:t>
            </a:r>
            <a:r>
              <a:rPr lang="en-CA" dirty="0"/>
              <a:t>()</a:t>
            </a:r>
          </a:p>
          <a:p>
            <a:r>
              <a:rPr lang="en-CA" dirty="0" err="1"/>
              <a:t>ufo.Time.dt.weekday_name.head</a:t>
            </a:r>
            <a:r>
              <a:rPr lang="en-CA" dirty="0"/>
              <a:t>()</a:t>
            </a:r>
          </a:p>
          <a:p>
            <a:r>
              <a:rPr lang="en-CA" dirty="0" err="1"/>
              <a:t>ufo.Time.dt.weekday.head</a:t>
            </a:r>
            <a:r>
              <a:rPr lang="en-CA" dirty="0"/>
              <a:t>()</a:t>
            </a:r>
          </a:p>
          <a:p>
            <a:r>
              <a:rPr lang="en-CA" dirty="0" err="1"/>
              <a:t>ufo.Time.dt.dayofyear.head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184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https://pandas.pydata.org/pandas-docs/stable/reference/series.html#time-series-related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79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series.html#time-series-relat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work with date and time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we pass a string to </a:t>
            </a:r>
            <a:r>
              <a:rPr lang="en-US" sz="2400" dirty="0" err="1"/>
              <a:t>to_datetime</a:t>
            </a:r>
            <a:r>
              <a:rPr lang="en-US" sz="2400" dirty="0"/>
              <a:t>()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0F49B-42A7-4ABE-B1FA-84DE840C70D5}"/>
              </a:ext>
            </a:extLst>
          </p:cNvPr>
          <p:cNvGrpSpPr/>
          <p:nvPr/>
        </p:nvGrpSpPr>
        <p:grpSpPr>
          <a:xfrm>
            <a:off x="1323975" y="2286000"/>
            <a:ext cx="6496050" cy="3333750"/>
            <a:chOff x="1323975" y="2286000"/>
            <a:chExt cx="6496050" cy="33337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78340A9-94DE-4777-960B-6B124F228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975" y="2286000"/>
              <a:ext cx="6496050" cy="33337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0B480140-B7E4-48C5-942C-971821D4289A}"/>
                </a:ext>
              </a:extLst>
            </p:cNvPr>
            <p:cNvSpPr/>
            <p:nvPr/>
          </p:nvSpPr>
          <p:spPr>
            <a:xfrm>
              <a:off x="2239617" y="2895600"/>
              <a:ext cx="685800" cy="15240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28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Moreover, we can do mathematical operations on Date and Time format: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1CE93-0618-4B33-9F84-FEB624AF1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2546866"/>
            <a:ext cx="4171950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365A603C-AF75-4097-A17F-B3783F4ADE8B}"/>
              </a:ext>
            </a:extLst>
          </p:cNvPr>
          <p:cNvSpPr/>
          <p:nvPr/>
        </p:nvSpPr>
        <p:spPr>
          <a:xfrm>
            <a:off x="3429000" y="4674704"/>
            <a:ext cx="685800" cy="1524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are going to plot the number of UFO by year. For plotting that, let’s run the following commands: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26C87-856B-47C0-945D-F2D06A43C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2703724"/>
            <a:ext cx="6800850" cy="300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7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use .</a:t>
            </a:r>
            <a:r>
              <a:rPr lang="en-US" sz="2400" dirty="0" err="1"/>
              <a:t>value_counts</a:t>
            </a:r>
            <a:r>
              <a:rPr lang="en-US" sz="2400" dirty="0"/>
              <a:t>() to see the number UFO per year, which is sorted based on the number of UFO in descending order.</a:t>
            </a:r>
            <a:endParaRPr lang="en-C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482416-8854-48EC-9C13-923FE0A37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712" y="2590800"/>
            <a:ext cx="3838575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9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use the concept of index to sort the UFO’s number, based on the reported year as follows:</a:t>
            </a:r>
            <a:endParaRPr lang="en-C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0D7A47-274E-41D9-A8C1-D26F06E58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75" y="2590800"/>
            <a:ext cx="405765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5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the last step is to plot the previous result, as simple as this:</a:t>
            </a:r>
            <a:endParaRPr lang="en-CA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E3B73-464D-47A6-87F5-D6356E0B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0" y="2266853"/>
            <a:ext cx="5448300" cy="3448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25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 dataset for today….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630B4-778E-4F24-8E78-62B113A5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396573"/>
            <a:ext cx="6076950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the type of Time column in our DF?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61756-1884-43D7-A224-0A1263DD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2362200"/>
            <a:ext cx="2886075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0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can we extract the hour portion of the Time column?</a:t>
            </a:r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One way is using programming trick,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what if we want to do math on it?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8AA1F-361D-4AE6-A8D4-F0FBB94D8AA4}"/>
              </a:ext>
            </a:extLst>
          </p:cNvPr>
          <p:cNvGrpSpPr/>
          <p:nvPr/>
        </p:nvGrpSpPr>
        <p:grpSpPr>
          <a:xfrm>
            <a:off x="529223" y="2057400"/>
            <a:ext cx="4410075" cy="4495800"/>
            <a:chOff x="403260" y="1905000"/>
            <a:chExt cx="4410075" cy="4495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C95B15-8AD7-4300-B737-7715D8A6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437" y="1905000"/>
              <a:ext cx="3575406" cy="22098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0CCF18-3737-4D1D-AC2A-4C76A310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260" y="4819650"/>
              <a:ext cx="4410075" cy="15811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DDEABECF-CAE4-419D-BFB2-42C61D48DAB2}"/>
                </a:ext>
              </a:extLst>
            </p:cNvPr>
            <p:cNvSpPr/>
            <p:nvPr/>
          </p:nvSpPr>
          <p:spPr>
            <a:xfrm>
              <a:off x="3455504" y="3568148"/>
              <a:ext cx="381000" cy="304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D3D5994D-80AB-4FFB-BF4F-4582759E699E}"/>
                </a:ext>
              </a:extLst>
            </p:cNvPr>
            <p:cNvSpPr/>
            <p:nvPr/>
          </p:nvSpPr>
          <p:spPr>
            <a:xfrm>
              <a:off x="2690125" y="5771324"/>
              <a:ext cx="381000" cy="304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C1D5A9-C3FE-4137-B170-A1D329BE3E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975" t="44127"/>
          <a:stretch/>
        </p:blipFill>
        <p:spPr>
          <a:xfrm>
            <a:off x="4749805" y="2037666"/>
            <a:ext cx="1095375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BEC7987-8C4F-49C0-8880-A2F4E21162FA}"/>
              </a:ext>
            </a:extLst>
          </p:cNvPr>
          <p:cNvSpPr/>
          <p:nvPr/>
        </p:nvSpPr>
        <p:spPr>
          <a:xfrm>
            <a:off x="3006588" y="2057400"/>
            <a:ext cx="1565412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previous approach is not an efficient one at all. </a:t>
            </a:r>
          </a:p>
          <a:p>
            <a:r>
              <a:rPr lang="en-US" sz="2400" dirty="0"/>
              <a:t>What could we do instead?</a:t>
            </a:r>
          </a:p>
          <a:p>
            <a:r>
              <a:rPr lang="en-US" sz="2400" dirty="0"/>
              <a:t>A better methodology starts with converting “Time” column into pandas special Date and Time format. It understand which part is the day, month etc. by itself.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5F7916-EC88-46CE-8B64-A56298FDF056}"/>
              </a:ext>
            </a:extLst>
          </p:cNvPr>
          <p:cNvGrpSpPr/>
          <p:nvPr/>
        </p:nvGrpSpPr>
        <p:grpSpPr>
          <a:xfrm>
            <a:off x="430763" y="3215539"/>
            <a:ext cx="8060238" cy="3356711"/>
            <a:chOff x="430763" y="3215539"/>
            <a:chExt cx="8060238" cy="3356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261E65-45C1-4DA4-A65D-D9C997BB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763" y="4038600"/>
              <a:ext cx="6381750" cy="25336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6989B91-4049-42B7-98BC-FF5AA5C2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9107" y="4850519"/>
              <a:ext cx="1104900" cy="16668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606D0C-282C-4C6D-9959-D1173D9C7843}"/>
                </a:ext>
              </a:extLst>
            </p:cNvPr>
            <p:cNvSpPr/>
            <p:nvPr/>
          </p:nvSpPr>
          <p:spPr>
            <a:xfrm>
              <a:off x="3002270" y="3215539"/>
              <a:ext cx="12387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After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8F3D47-AC14-4FFD-903E-867E0F6016ED}"/>
                </a:ext>
              </a:extLst>
            </p:cNvPr>
            <p:cNvSpPr/>
            <p:nvPr/>
          </p:nvSpPr>
          <p:spPr>
            <a:xfrm>
              <a:off x="6932113" y="3215539"/>
              <a:ext cx="155888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Before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2ED4F8B7-9F01-47A3-BA7A-637C9B569347}"/>
                </a:ext>
              </a:extLst>
            </p:cNvPr>
            <p:cNvSpPr/>
            <p:nvPr/>
          </p:nvSpPr>
          <p:spPr>
            <a:xfrm>
              <a:off x="3200400" y="3790759"/>
              <a:ext cx="1040607" cy="25914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B1E3F516-15F4-47BC-ABB5-16671741BA32}"/>
                </a:ext>
              </a:extLst>
            </p:cNvPr>
            <p:cNvSpPr/>
            <p:nvPr/>
          </p:nvSpPr>
          <p:spPr>
            <a:xfrm>
              <a:off x="7233339" y="3790759"/>
              <a:ext cx="1040607" cy="25914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264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look at the “Time” data type after the previous conversion: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Now, it is ready to work with this Series and apply some attributes.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2DA126-2AC5-4B77-AD48-BA0F2EAC1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384435"/>
            <a:ext cx="3505200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97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look at the “Time” data type after the previous conversion: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1742C-89E2-46F3-8A07-6EC761EE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72" y="2107653"/>
            <a:ext cx="3295929" cy="4415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E665F-A21C-46C9-BB9E-E91D44F86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1" y="2104340"/>
            <a:ext cx="3267075" cy="1609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7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knowing more about these properties, we can go to the following path:</a:t>
            </a:r>
          </a:p>
          <a:p>
            <a:r>
              <a:rPr lang="en-US" sz="2400" dirty="0"/>
              <a:t>Google pandas Series</a:t>
            </a:r>
            <a:r>
              <a:rPr lang="en-US" sz="2400" dirty="0">
                <a:sym typeface="Wingdings" panose="05000000000000000000" pitchFamily="2" charset="2"/>
              </a:rPr>
              <a:t> Searching for “.dt.” </a:t>
            </a:r>
          </a:p>
          <a:p>
            <a:r>
              <a:rPr lang="en-US" sz="2400" dirty="0">
                <a:sym typeface="Wingdings" panose="05000000000000000000" pitchFamily="2" charset="2"/>
              </a:rPr>
              <a:t>Click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here</a:t>
            </a:r>
            <a:r>
              <a:rPr lang="en-US" sz="2400" dirty="0">
                <a:sym typeface="Wingdings" panose="05000000000000000000" pitchFamily="2" charset="2"/>
              </a:rPr>
              <a:t>!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F28D4-620A-4E01-B01B-A31C7155C6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947"/>
          <a:stretch/>
        </p:blipFill>
        <p:spPr>
          <a:xfrm>
            <a:off x="1285581" y="3181525"/>
            <a:ext cx="6649038" cy="335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15075</TotalTime>
  <Words>656</Words>
  <Application>Microsoft Office PowerPoint</Application>
  <PresentationFormat>On-screen Show (4:3)</PresentationFormat>
  <Paragraphs>115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775</cp:revision>
  <dcterms:created xsi:type="dcterms:W3CDTF">2006-08-16T00:00:00Z</dcterms:created>
  <dcterms:modified xsi:type="dcterms:W3CDTF">2019-11-30T02:58:37Z</dcterms:modified>
</cp:coreProperties>
</file>