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640" r:id="rId3"/>
    <p:sldId id="629" r:id="rId4"/>
    <p:sldId id="641" r:id="rId5"/>
    <p:sldId id="642" r:id="rId6"/>
    <p:sldId id="643" r:id="rId7"/>
    <p:sldId id="644" r:id="rId8"/>
    <p:sldId id="645" r:id="rId9"/>
    <p:sldId id="646" r:id="rId10"/>
    <p:sldId id="647" r:id="rId11"/>
    <p:sldId id="648" r:id="rId12"/>
    <p:sldId id="649" r:id="rId13"/>
    <p:sldId id="650" r:id="rId14"/>
    <p:sldId id="651" r:id="rId15"/>
    <p:sldId id="652" r:id="rId16"/>
    <p:sldId id="653" r:id="rId17"/>
    <p:sldId id="654" r:id="rId18"/>
    <p:sldId id="655" r:id="rId19"/>
    <p:sldId id="656" r:id="rId20"/>
    <p:sldId id="657" r:id="rId21"/>
    <p:sldId id="609" r:id="rId22"/>
    <p:sldId id="658" r:id="rId23"/>
    <p:sldId id="29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8" autoAdjust="0"/>
    <p:restoredTop sz="84416" autoAdjust="0"/>
  </p:normalViewPr>
  <p:slideViewPr>
    <p:cSldViewPr>
      <p:cViewPr varScale="1">
        <p:scale>
          <a:sx n="72" d="100"/>
          <a:sy n="72" d="100"/>
        </p:scale>
        <p:origin x="10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2019-11-29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9663252/format-pandas-integers-for-display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get_option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get_option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pd.get_option('display.max_columns')</a:t>
            </a:r>
            <a:endParaRPr lang="en-CA"/>
          </a:p>
          <a:p>
            <a:r>
              <a:rPr lang="en-CA"/>
              <a:t>pd</a:t>
            </a:r>
            <a:r>
              <a:rPr lang="en-CA" dirty="0" err="1"/>
              <a:t>.set_option</a:t>
            </a:r>
            <a:r>
              <a:rPr lang="en-CA" dirty="0"/>
              <a:t>('</a:t>
            </a:r>
            <a:r>
              <a:rPr lang="en-CA" dirty="0" err="1"/>
              <a:t>display.max_columns</a:t>
            </a:r>
            <a:r>
              <a:rPr lang="en-CA" dirty="0"/>
              <a:t>', None)</a:t>
            </a:r>
          </a:p>
          <a:p>
            <a:r>
              <a:rPr lang="en-CA" dirty="0"/>
              <a:t>Drinks</a:t>
            </a:r>
          </a:p>
          <a:p>
            <a:r>
              <a:rPr lang="en-CA" dirty="0" err="1"/>
              <a:t>pd.reset_option</a:t>
            </a:r>
            <a:r>
              <a:rPr lang="en-CA" dirty="0"/>
              <a:t>('</a:t>
            </a:r>
            <a:r>
              <a:rPr lang="en-CA" dirty="0" err="1"/>
              <a:t>display.max_columns</a:t>
            </a:r>
            <a:r>
              <a:rPr lang="en-CA" dirty="0"/>
              <a:t>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6965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train = </a:t>
            </a:r>
            <a:r>
              <a:rPr lang="fr-FR" dirty="0" err="1"/>
              <a:t>pd.read_csv</a:t>
            </a:r>
            <a:r>
              <a:rPr lang="fr-FR" dirty="0"/>
              <a:t>('http://bit.ly/</a:t>
            </a:r>
            <a:r>
              <a:rPr lang="fr-FR" dirty="0" err="1"/>
              <a:t>kaggletrain</a:t>
            </a:r>
            <a:r>
              <a:rPr lang="fr-FR" dirty="0"/>
              <a:t>’)</a:t>
            </a:r>
          </a:p>
          <a:p>
            <a:r>
              <a:rPr lang="en-CA" dirty="0" err="1"/>
              <a:t>train.head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6896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pd.get_option</a:t>
            </a:r>
            <a:r>
              <a:rPr lang="fr-FR" dirty="0"/>
              <a:t>('</a:t>
            </a:r>
            <a:r>
              <a:rPr lang="fr-FR" dirty="0" err="1"/>
              <a:t>display.max_colwidth</a:t>
            </a:r>
            <a:r>
              <a:rPr lang="fr-FR" dirty="0"/>
              <a:t>’)</a:t>
            </a:r>
          </a:p>
          <a:p>
            <a:r>
              <a:rPr lang="en-CA" dirty="0" err="1"/>
              <a:t>pd.set_option</a:t>
            </a:r>
            <a:r>
              <a:rPr lang="en-CA" dirty="0"/>
              <a:t>('</a:t>
            </a:r>
            <a:r>
              <a:rPr lang="en-CA" dirty="0" err="1"/>
              <a:t>display.max_colwidth</a:t>
            </a:r>
            <a:r>
              <a:rPr lang="en-CA" dirty="0"/>
              <a:t>', 1000)</a:t>
            </a:r>
          </a:p>
          <a:p>
            <a:r>
              <a:rPr lang="en-CA" dirty="0" err="1"/>
              <a:t>train.head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05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869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pd.get_option</a:t>
            </a:r>
            <a:r>
              <a:rPr lang="en-US" dirty="0"/>
              <a:t>('</a:t>
            </a:r>
            <a:r>
              <a:rPr lang="en-US" dirty="0" err="1"/>
              <a:t>display.precision</a:t>
            </a:r>
            <a:r>
              <a:rPr lang="en-US" dirty="0"/>
              <a:t>’)</a:t>
            </a:r>
          </a:p>
          <a:p>
            <a:r>
              <a:rPr lang="en-US" dirty="0" err="1"/>
              <a:t>pd.set_option</a:t>
            </a:r>
            <a:r>
              <a:rPr lang="en-US" dirty="0"/>
              <a:t>('</a:t>
            </a:r>
            <a:r>
              <a:rPr lang="en-US" dirty="0" err="1"/>
              <a:t>display.precision</a:t>
            </a:r>
            <a:r>
              <a:rPr lang="en-US" dirty="0"/>
              <a:t>', 2)</a:t>
            </a:r>
          </a:p>
          <a:p>
            <a:r>
              <a:rPr lang="en-CA" dirty="0" err="1"/>
              <a:t>train.head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3656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8907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drinks['X'] = </a:t>
            </a:r>
            <a:r>
              <a:rPr lang="en-CA" dirty="0" err="1"/>
              <a:t>drinks.wine_servings</a:t>
            </a:r>
            <a:r>
              <a:rPr lang="en-CA" dirty="0"/>
              <a:t> * 1000</a:t>
            </a:r>
          </a:p>
          <a:p>
            <a:r>
              <a:rPr lang="en-CA" dirty="0"/>
              <a:t>drinks['Y'] = </a:t>
            </a:r>
            <a:r>
              <a:rPr lang="en-CA" dirty="0" err="1"/>
              <a:t>drinks.total_litres_of_pure_alcohol</a:t>
            </a:r>
            <a:r>
              <a:rPr lang="en-CA" dirty="0"/>
              <a:t> * 1000</a:t>
            </a:r>
          </a:p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504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pd.set_option</a:t>
            </a:r>
            <a:r>
              <a:rPr lang="en-CA" dirty="0"/>
              <a:t>('</a:t>
            </a:r>
            <a:r>
              <a:rPr lang="en-CA" dirty="0" err="1"/>
              <a:t>display.float_format</a:t>
            </a:r>
            <a:r>
              <a:rPr lang="en-CA" dirty="0"/>
              <a:t>', '{:,}'.format)</a:t>
            </a:r>
          </a:p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9152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drinks.dtypes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1769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9695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4349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pd.describe_option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9132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pd.describe_option</a:t>
            </a:r>
            <a:r>
              <a:rPr lang="en-CA" dirty="0"/>
              <a:t>('row')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2427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pd.reset_option</a:t>
            </a:r>
            <a:r>
              <a:rPr lang="en-CA" dirty="0"/>
              <a:t>('all')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8680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https://stackoverflow.com/questions/29663252/format-pandas-integers-for-display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2433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https://pandas.pydata.org/pandas-docs/stable/reference/api/pandas.get_option.html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5768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https://pandas.pydata.org/pandas-docs/stable/reference/api/pandas.get_option.html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2633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pd.get_option</a:t>
            </a:r>
            <a:r>
              <a:rPr lang="en-CA" dirty="0"/>
              <a:t>('</a:t>
            </a:r>
            <a:r>
              <a:rPr lang="en-CA" dirty="0" err="1"/>
              <a:t>display.max_rows</a:t>
            </a:r>
            <a:r>
              <a:rPr lang="en-CA" dirty="0"/>
              <a:t>’)</a:t>
            </a:r>
          </a:p>
          <a:p>
            <a:r>
              <a:rPr lang="en-CA" dirty="0" err="1"/>
              <a:t>pd.set_option</a:t>
            </a:r>
            <a:r>
              <a:rPr lang="en-CA" dirty="0"/>
              <a:t>('</a:t>
            </a:r>
            <a:r>
              <a:rPr lang="en-CA" dirty="0" err="1"/>
              <a:t>display.max_rows</a:t>
            </a:r>
            <a:r>
              <a:rPr lang="en-CA" dirty="0"/>
              <a:t>', None)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7754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drinks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9175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5535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pd.reset_option</a:t>
            </a:r>
            <a:r>
              <a:rPr lang="en-CA" dirty="0"/>
              <a:t>('</a:t>
            </a:r>
            <a:r>
              <a:rPr lang="en-CA" dirty="0" err="1"/>
              <a:t>display.max_rows</a:t>
            </a:r>
            <a:r>
              <a:rPr lang="en-CA" dirty="0"/>
              <a:t>’)</a:t>
            </a:r>
          </a:p>
          <a:p>
            <a:r>
              <a:rPr lang="en-CA" dirty="0"/>
              <a:t>drinks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539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2417580"/>
            <a:ext cx="84963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  <a:cs typeface="Times New Roman" pitchFamily="18" charset="0"/>
              </a:rPr>
              <a:t>How do I change display options in pandas?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have a DF that contains a lot of columns?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Then you can set or reset the number of columns as we did for the number of rows: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1D1E53-D4E1-401B-987A-5B967E077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02" b="11175"/>
          <a:stretch/>
        </p:blipFill>
        <p:spPr>
          <a:xfrm>
            <a:off x="1940719" y="2057401"/>
            <a:ext cx="5262562" cy="83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D5B307-7166-4FDD-A7C4-8C823650F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756124"/>
            <a:ext cx="7086600" cy="19738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ADDCE-DD7E-42AC-AB26-8A044E1652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572"/>
          <a:stretch/>
        </p:blipFill>
        <p:spPr>
          <a:xfrm>
            <a:off x="1633537" y="5943600"/>
            <a:ext cx="5953125" cy="60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622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see two more options….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How can we see these hidden characters?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959543-4F03-4A91-8A50-7EC0BA5EE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8"/>
          <a:stretch/>
        </p:blipFill>
        <p:spPr>
          <a:xfrm>
            <a:off x="621263" y="2311918"/>
            <a:ext cx="7924800" cy="27882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2FA96596-6652-496B-B6FB-E70724E6153A}"/>
              </a:ext>
            </a:extLst>
          </p:cNvPr>
          <p:cNvSpPr/>
          <p:nvPr/>
        </p:nvSpPr>
        <p:spPr>
          <a:xfrm>
            <a:off x="4191000" y="4094747"/>
            <a:ext cx="762000" cy="2286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 is how we can change the default: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FD4635-3FC0-4F30-A49C-BD47DB75A975}"/>
              </a:ext>
            </a:extLst>
          </p:cNvPr>
          <p:cNvGrpSpPr/>
          <p:nvPr/>
        </p:nvGrpSpPr>
        <p:grpSpPr>
          <a:xfrm>
            <a:off x="804110" y="2145450"/>
            <a:ext cx="7535779" cy="3235470"/>
            <a:chOff x="804110" y="2145450"/>
            <a:chExt cx="7535779" cy="32354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EE5DE30-0A1D-45E3-A550-85AA27DCC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110" y="2145450"/>
              <a:ext cx="7535779" cy="323547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2FA96596-6652-496B-B6FB-E70724E6153A}"/>
                </a:ext>
              </a:extLst>
            </p:cNvPr>
            <p:cNvSpPr/>
            <p:nvPr/>
          </p:nvSpPr>
          <p:spPr>
            <a:xfrm>
              <a:off x="4072689" y="4431449"/>
              <a:ext cx="762000" cy="22860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369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look at the Fare column and show only 2 decimal points instead of 4 decimal points: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FD4635-3FC0-4F30-A49C-BD47DB75A975}"/>
              </a:ext>
            </a:extLst>
          </p:cNvPr>
          <p:cNvGrpSpPr/>
          <p:nvPr/>
        </p:nvGrpSpPr>
        <p:grpSpPr>
          <a:xfrm>
            <a:off x="842210" y="2546866"/>
            <a:ext cx="7535779" cy="3235470"/>
            <a:chOff x="804110" y="2145450"/>
            <a:chExt cx="7535779" cy="32354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EE5DE30-0A1D-45E3-A550-85AA27DCC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110" y="2145450"/>
              <a:ext cx="7535779" cy="323547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2FA96596-6652-496B-B6FB-E70724E6153A}"/>
                </a:ext>
              </a:extLst>
            </p:cNvPr>
            <p:cNvSpPr/>
            <p:nvPr/>
          </p:nvSpPr>
          <p:spPr>
            <a:xfrm rot="10800000">
              <a:off x="6663492" y="3325631"/>
              <a:ext cx="762000" cy="22860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292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 is how we change the default….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It does not impact the underlying data!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31EAD6-0985-4F4C-AEA8-D1718EB84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177534"/>
            <a:ext cx="8153400" cy="3422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4" descr="Image result for Point">
            <a:extLst>
              <a:ext uri="{FF2B5EF4-FFF2-40B4-BE49-F238E27FC236}">
                <a16:creationId xmlns:a16="http://schemas.microsoft.com/office/drawing/2014/main" id="{0C4018C2-E2EA-47E4-837A-55B95CECAB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495300" y="5819918"/>
            <a:ext cx="483637" cy="47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07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about formatting our displayed data, with comma separated and so on….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09A1C3-7E89-4269-901F-97BB3E828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82512"/>
            <a:ext cx="7620000" cy="2263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221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W</a:t>
            </a:r>
            <a:r>
              <a:rPr lang="en-US" sz="2400" dirty="0"/>
              <a:t>e generate two dummy columns with more number of digits to work on…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153024-4E45-4B34-90B0-DA295A059ED3}"/>
              </a:ext>
            </a:extLst>
          </p:cNvPr>
          <p:cNvGrpSpPr/>
          <p:nvPr/>
        </p:nvGrpSpPr>
        <p:grpSpPr>
          <a:xfrm>
            <a:off x="457200" y="2546866"/>
            <a:ext cx="8305800" cy="2785940"/>
            <a:chOff x="457200" y="2546866"/>
            <a:chExt cx="8305800" cy="27859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AD7F034-317D-4E50-AD9D-0E8881C19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2546866"/>
              <a:ext cx="8305800" cy="278594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Arrow: Up 6">
              <a:extLst>
                <a:ext uri="{FF2B5EF4-FFF2-40B4-BE49-F238E27FC236}">
                  <a16:creationId xmlns:a16="http://schemas.microsoft.com/office/drawing/2014/main" id="{8FDE084D-D567-4994-BB20-B89D2F3903CC}"/>
                </a:ext>
              </a:extLst>
            </p:cNvPr>
            <p:cNvSpPr/>
            <p:nvPr/>
          </p:nvSpPr>
          <p:spPr>
            <a:xfrm rot="10800000">
              <a:off x="7294880" y="3606413"/>
              <a:ext cx="429130" cy="215305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7BDEC5CA-B432-49BD-9DA5-D8371C9FA375}"/>
                </a:ext>
              </a:extLst>
            </p:cNvPr>
            <p:cNvSpPr/>
            <p:nvPr/>
          </p:nvSpPr>
          <p:spPr>
            <a:xfrm rot="10800000">
              <a:off x="7814375" y="3606412"/>
              <a:ext cx="429130" cy="215305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736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Let’s see how we can format our numerical columns:</a:t>
            </a:r>
          </a:p>
          <a:p>
            <a:r>
              <a:rPr lang="en-CA" sz="2400" dirty="0"/>
              <a:t>We have passed a Python format string, which means use commas as thousand separators. 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The question is why Y was changed, but X didn’t?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9AC627-FF36-46C1-BAC6-D5BB06BAD12B}"/>
              </a:ext>
            </a:extLst>
          </p:cNvPr>
          <p:cNvGrpSpPr/>
          <p:nvPr/>
        </p:nvGrpSpPr>
        <p:grpSpPr>
          <a:xfrm>
            <a:off x="427555" y="2844154"/>
            <a:ext cx="8556677" cy="2566046"/>
            <a:chOff x="427555" y="2844154"/>
            <a:chExt cx="8556677" cy="256604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182EFE5-A5BB-40D5-A348-CD332631DF3C}"/>
                </a:ext>
              </a:extLst>
            </p:cNvPr>
            <p:cNvGrpSpPr/>
            <p:nvPr/>
          </p:nvGrpSpPr>
          <p:grpSpPr>
            <a:xfrm>
              <a:off x="427555" y="2844154"/>
              <a:ext cx="8471271" cy="2566046"/>
              <a:chOff x="427555" y="2844154"/>
              <a:chExt cx="8471271" cy="2566046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4448E19-A355-44E2-A711-2F9D245EE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555" y="2844154"/>
                <a:ext cx="8382000" cy="256604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10" name="Arrow: Up 9">
                <a:extLst>
                  <a:ext uri="{FF2B5EF4-FFF2-40B4-BE49-F238E27FC236}">
                    <a16:creationId xmlns:a16="http://schemas.microsoft.com/office/drawing/2014/main" id="{7980A532-268B-4F8C-8A92-AC678ECC8693}"/>
                  </a:ext>
                </a:extLst>
              </p:cNvPr>
              <p:cNvSpPr/>
              <p:nvPr/>
            </p:nvSpPr>
            <p:spPr>
              <a:xfrm rot="10800000">
                <a:off x="7848601" y="3606414"/>
                <a:ext cx="429130" cy="215305"/>
              </a:xfrm>
              <a:prstGeom prst="up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Up 10">
                <a:extLst>
                  <a:ext uri="{FF2B5EF4-FFF2-40B4-BE49-F238E27FC236}">
                    <a16:creationId xmlns:a16="http://schemas.microsoft.com/office/drawing/2014/main" id="{6620B1E5-2779-44FA-9A1C-C1B3A096520B}"/>
                  </a:ext>
                </a:extLst>
              </p:cNvPr>
              <p:cNvSpPr/>
              <p:nvPr/>
            </p:nvSpPr>
            <p:spPr>
              <a:xfrm rot="10800000">
                <a:off x="8469696" y="3606413"/>
                <a:ext cx="429130" cy="215305"/>
              </a:xfrm>
              <a:prstGeom prst="up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DA6C5F-5A4D-4A88-8CFD-DEF4459DB449}"/>
                </a:ext>
              </a:extLst>
            </p:cNvPr>
            <p:cNvSpPr/>
            <p:nvPr/>
          </p:nvSpPr>
          <p:spPr>
            <a:xfrm>
              <a:off x="7848600" y="3021638"/>
              <a:ext cx="113563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79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Here is the answer…. Can you explain to your team members?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8868E-8C07-4E7E-BC75-8C6C4993E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2" y="2286000"/>
            <a:ext cx="6124575" cy="3228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407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Can you find any way to change the format of integer numbers’ display? </a:t>
            </a:r>
          </a:p>
          <a:p>
            <a:r>
              <a:rPr lang="en-US" sz="2400" dirty="0"/>
              <a:t>Nothing is in the next slid :D</a:t>
            </a:r>
          </a:p>
        </p:txBody>
      </p:sp>
      <p:pic>
        <p:nvPicPr>
          <p:cNvPr id="7" name="Picture 2" descr="Image result for group discussion">
            <a:extLst>
              <a:ext uri="{FF2B5EF4-FFF2-40B4-BE49-F238E27FC236}">
                <a16:creationId xmlns:a16="http://schemas.microsoft.com/office/drawing/2014/main" id="{245CFE8B-62A1-44D3-86F3-C1C6AE31A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93253"/>
            <a:ext cx="4343400" cy="346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67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Is there a simple way to format large numbers with commas (1,000,000) when printing or showing on the graph?</a:t>
            </a:r>
          </a:p>
          <a:p>
            <a:r>
              <a:rPr lang="en-US" sz="2400" dirty="0"/>
              <a:t>In general, how do we change display options in pandas?</a:t>
            </a:r>
          </a:p>
        </p:txBody>
      </p:sp>
    </p:spTree>
    <p:extLst>
      <p:ext uri="{BB962C8B-B14F-4D97-AF65-F5344CB8AC3E}">
        <p14:creationId xmlns:p14="http://schemas.microsoft.com/office/powerpoint/2010/main" val="617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can you read pandas options without using the internet?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1121E5-7068-4245-B952-F16743370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2243042"/>
            <a:ext cx="7848600" cy="3240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974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when you know the part of the option’s name you can simply use the following approach: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A1E38-301D-4693-A600-493BF0FCC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176" y="2265611"/>
            <a:ext cx="5921647" cy="4111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379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other bonus is how we can reset all the options that we have already changed? …. As simple as this….</a:t>
            </a:r>
          </a:p>
          <a:p>
            <a:r>
              <a:rPr lang="en-US" sz="2400" dirty="0"/>
              <a:t>And please ignore the warning. This warning is really just a warning :)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9647A8-371B-4E91-9B1D-AB4480ADB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99" y="3292414"/>
            <a:ext cx="8305801" cy="2410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086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23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the following dataset…. This time by calling the DF name, it shows the first and the last 30 rows of the DF as follows: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What if I want to show all of the rows?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79645D-758A-4F1A-AB17-ED1EC750C0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604"/>
          <a:stretch/>
        </p:blipFill>
        <p:spPr>
          <a:xfrm>
            <a:off x="876300" y="2438400"/>
            <a:ext cx="7391400" cy="289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77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pandas display options we can go and find out </a:t>
            </a:r>
            <a:r>
              <a:rPr lang="en-US" sz="2400" dirty="0" err="1"/>
              <a:t>pandas.get_option</a:t>
            </a:r>
            <a:r>
              <a:rPr lang="en-US" sz="2400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49516-1BC4-410C-A132-B5A3ECAD3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59" y="2409239"/>
            <a:ext cx="7490682" cy="3708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085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need to search for </a:t>
            </a:r>
            <a:r>
              <a:rPr lang="en-US" sz="2400" dirty="0" err="1"/>
              <a:t>display.max_rows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0C45F8-6413-4048-9225-7653335B6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177534"/>
            <a:ext cx="8001000" cy="3332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890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First, let’s see the current status: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And now, we change its value as follows, which means show all rows: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DCA97-D35F-4839-8F4A-148987B3C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2" y="2177534"/>
            <a:ext cx="5324475" cy="1028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A96683-13B7-4E83-A47C-5734E836FD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64"/>
          <a:stretch/>
        </p:blipFill>
        <p:spPr>
          <a:xfrm>
            <a:off x="1566861" y="4760982"/>
            <a:ext cx="6010275" cy="6106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092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So, if we display drinks once again, it will display all the rows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168CE9-C8B5-45DA-9849-223F01D17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546866"/>
            <a:ext cx="7848600" cy="32672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570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can we set it back to the default value?</a:t>
            </a:r>
          </a:p>
        </p:txBody>
      </p:sp>
      <p:pic>
        <p:nvPicPr>
          <p:cNvPr id="7" name="Picture 2" descr="Image result for group discussion">
            <a:extLst>
              <a:ext uri="{FF2B5EF4-FFF2-40B4-BE49-F238E27FC236}">
                <a16:creationId xmlns:a16="http://schemas.microsoft.com/office/drawing/2014/main" id="{245CFE8B-62A1-44D3-86F3-C1C6AE31A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286000"/>
            <a:ext cx="4343400" cy="346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2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Changing display options in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you want to reset it back to the original setting?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C4185B-EC4D-4F1A-B3BA-DF3541EAF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71" y="2177534"/>
            <a:ext cx="7415458" cy="33782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844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15494</TotalTime>
  <Words>888</Words>
  <Application>Microsoft Office PowerPoint</Application>
  <PresentationFormat>On-screen Show (4:3)</PresentationFormat>
  <Paragraphs>181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818</cp:revision>
  <dcterms:created xsi:type="dcterms:W3CDTF">2006-08-16T00:00:00Z</dcterms:created>
  <dcterms:modified xsi:type="dcterms:W3CDTF">2019-11-30T03:49:40Z</dcterms:modified>
</cp:coreProperties>
</file>