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99" r:id="rId3"/>
    <p:sldId id="440" r:id="rId4"/>
    <p:sldId id="441" r:id="rId5"/>
    <p:sldId id="442" r:id="rId6"/>
    <p:sldId id="443" r:id="rId7"/>
    <p:sldId id="445" r:id="rId8"/>
    <p:sldId id="451" r:id="rId9"/>
    <p:sldId id="452" r:id="rId10"/>
    <p:sldId id="446" r:id="rId11"/>
    <p:sldId id="447" r:id="rId12"/>
    <p:sldId id="453" r:id="rId13"/>
    <p:sldId id="448" r:id="rId14"/>
    <p:sldId id="449" r:id="rId15"/>
    <p:sldId id="450" r:id="rId16"/>
    <p:sldId id="454" r:id="rId17"/>
    <p:sldId id="437" r:id="rId18"/>
    <p:sldId id="29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75583" autoAdjust="0"/>
  </p:normalViewPr>
  <p:slideViewPr>
    <p:cSldViewPr>
      <p:cViewPr varScale="1">
        <p:scale>
          <a:sx n="51" d="100"/>
          <a:sy n="51" d="100"/>
        </p:scale>
        <p:origin x="185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2019-09-03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items={'apple':3.45,'ball':1.99,"chocolate":2.99}</a:t>
            </a:r>
          </a:p>
          <a:p>
            <a:r>
              <a:rPr lang="en-US" dirty="0"/>
              <a:t>items</a:t>
            </a:r>
            <a:r>
              <a:rPr lang="en-CA" dirty="0"/>
              <a:t>['ball']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2642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items={'ball':1.99,'fruits':{'apple':2.99,'orange':3.99}}</a:t>
            </a:r>
          </a:p>
          <a:p>
            <a:r>
              <a:rPr lang="en-CA" dirty="0"/>
              <a:t>items['fruits’]</a:t>
            </a:r>
          </a:p>
          <a:p>
            <a:r>
              <a:rPr lang="en-CA" dirty="0"/>
              <a:t>items['fruits']['apple']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6330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d={'k1':1,'k2':2,'k3’:3}</a:t>
            </a:r>
          </a:p>
          <a:p>
            <a:r>
              <a:rPr lang="en-CA" dirty="0" err="1"/>
              <a:t>d.keys</a:t>
            </a:r>
            <a:r>
              <a:rPr lang="en-CA" dirty="0"/>
              <a:t>()</a:t>
            </a:r>
          </a:p>
          <a:p>
            <a:r>
              <a:rPr lang="en-CA" dirty="0" err="1"/>
              <a:t>d.values</a:t>
            </a:r>
            <a:r>
              <a:rPr lang="en-CA" dirty="0"/>
              <a:t>()</a:t>
            </a:r>
          </a:p>
          <a:p>
            <a:r>
              <a:rPr lang="en-CA" dirty="0" err="1"/>
              <a:t>d.items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2196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1295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t=(0,1,2,3,4)</a:t>
            </a:r>
          </a:p>
          <a:p>
            <a:r>
              <a:rPr lang="en-CA" dirty="0"/>
              <a:t>t[0]=100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8850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4295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a={4,1,2,2,3}</a:t>
            </a:r>
          </a:p>
          <a:p>
            <a:r>
              <a:rPr lang="en-CA" dirty="0"/>
              <a:t>b={1,2,3,3,4,4,1,1,3,2,3,1,3,1,3,4}</a:t>
            </a:r>
          </a:p>
          <a:p>
            <a:r>
              <a:rPr lang="en-CA" dirty="0"/>
              <a:t>print(a==b)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2507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8292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933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8822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8850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str_name</a:t>
            </a:r>
            <a:r>
              <a:rPr lang="en-US" dirty="0"/>
              <a:t>=“Joe”</a:t>
            </a:r>
          </a:p>
          <a:p>
            <a:r>
              <a:rPr lang="en-US" dirty="0"/>
              <a:t>print(</a:t>
            </a:r>
            <a:r>
              <a:rPr lang="en-US" dirty="0" err="1"/>
              <a:t>f'welcome</a:t>
            </a:r>
            <a:r>
              <a:rPr lang="en-US" dirty="0"/>
              <a:t> {</a:t>
            </a:r>
            <a:r>
              <a:rPr lang="en-US" dirty="0" err="1"/>
              <a:t>str_name</a:t>
            </a:r>
            <a:r>
              <a:rPr lang="en-US" dirty="0"/>
              <a:t>}')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4039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362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my_list</a:t>
            </a:r>
            <a:r>
              <a:rPr lang="en-CA" dirty="0"/>
              <a:t>=['one',1,1.1]</a:t>
            </a:r>
          </a:p>
          <a:p>
            <a:r>
              <a:rPr lang="en-CA" dirty="0" err="1"/>
              <a:t>my_list.append</a:t>
            </a:r>
            <a:r>
              <a:rPr lang="en-CA" dirty="0"/>
              <a:t>('two’)</a:t>
            </a:r>
          </a:p>
          <a:p>
            <a:r>
              <a:rPr lang="en-CA" dirty="0" err="1"/>
              <a:t>my_list.pop</a:t>
            </a:r>
            <a:r>
              <a:rPr lang="en-CA" dirty="0"/>
              <a:t>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4441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my_list</a:t>
            </a:r>
            <a:r>
              <a:rPr lang="en-CA" dirty="0"/>
              <a:t>=[9,8,7,6,5,4,3,2,1]</a:t>
            </a:r>
          </a:p>
          <a:p>
            <a:r>
              <a:rPr lang="en-CA" dirty="0" err="1"/>
              <a:t>my_list.sort</a:t>
            </a:r>
            <a:r>
              <a:rPr lang="en-CA" dirty="0"/>
              <a:t>()</a:t>
            </a:r>
          </a:p>
          <a:p>
            <a:r>
              <a:rPr lang="en-CA" dirty="0" err="1"/>
              <a:t>my_list.reverse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881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2019-09-03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2019-09-03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2019-09-03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2019-09-03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2019-09-03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2019-09-03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2019-09-03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2019-09-03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2019-09-03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2019-09-03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2019-09-03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2019-09-03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Sathish Ravichandran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Python 101 – Object and Data Structures Basics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Dictionaries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241286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Uses Key value pair to store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need to know the index location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Cannot be sorted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Syntax: {‘key1’ : ‘value’ , ‘key2’ : ‘value’}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case – Prices lookup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21485F-E70C-4A60-9F16-748807AD5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1446088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DFB32F-3F97-4291-BFBE-7E4B4718A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" y="3827647"/>
            <a:ext cx="6227064" cy="178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Nested Dictionaries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241286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place dictionaries inside another dictionaries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444466-E081-4E3A-A284-17EE2328B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4056390"/>
            <a:ext cx="4419600" cy="249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FFAC6E-8D9A-4597-BBE3-638E24D9A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719590"/>
            <a:ext cx="7010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1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Dictionaries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241286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d={'k1':1,'k2':2,'k3’:3}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Try the following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d.keys</a:t>
            </a:r>
            <a:r>
              <a:rPr lang="en-US" sz="2400" dirty="0"/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d.values</a:t>
            </a:r>
            <a:r>
              <a:rPr lang="en-US" sz="2400" dirty="0"/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d.items</a:t>
            </a:r>
            <a:r>
              <a:rPr lang="en-US" sz="2400" dirty="0"/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C9977C-2E18-47C7-8A60-4A1D6D3FC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241286"/>
            <a:ext cx="19145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9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More on Dictionaries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241286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d.keys</a:t>
            </a:r>
            <a:r>
              <a:rPr lang="en-US" sz="2400" dirty="0"/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Returns all the keys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d.values</a:t>
            </a:r>
            <a:r>
              <a:rPr lang="en-US" sz="2400" dirty="0"/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Returns all the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d.items</a:t>
            </a:r>
            <a:r>
              <a:rPr lang="en-US" sz="2400" dirty="0"/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Returns all the items in the dictionaries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E4A05-EF55-4325-9035-FF08F861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33" y="1988414"/>
            <a:ext cx="4729288" cy="830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744D72-177F-4E5F-B4C3-BA2014622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09" y="3886200"/>
            <a:ext cx="4497877" cy="830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5EF801-C36F-477E-95A8-7E21E4FE1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33" y="5711070"/>
            <a:ext cx="41624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4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Tuples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241286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Lists, but Tuples are immutable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Once elements are inside tuple, they cannot be reassigned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42A95-A0E3-42EF-8A83-C9ECEAF9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362200"/>
            <a:ext cx="7494013" cy="30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6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Sets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241286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Sets are Unordered collections of unique elements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1D472-8CBF-4104-97EF-BFAE5DFC6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042" y="1755142"/>
            <a:ext cx="3074670" cy="1143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5B60A8-3DC7-448F-BD71-BD034E2D69A2}"/>
              </a:ext>
            </a:extLst>
          </p:cNvPr>
          <p:cNvSpPr/>
          <p:nvPr/>
        </p:nvSpPr>
        <p:spPr>
          <a:xfrm>
            <a:off x="1479042" y="3272298"/>
            <a:ext cx="358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  But it is ordered right?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03A9F77-A759-4B70-A93A-3A69C486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442" y="2987101"/>
            <a:ext cx="908825" cy="91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20626B-5790-4B2F-BBAE-35B0CC43545B}"/>
              </a:ext>
            </a:extLst>
          </p:cNvPr>
          <p:cNvSpPr/>
          <p:nvPr/>
        </p:nvSpPr>
        <p:spPr>
          <a:xfrm>
            <a:off x="3269742" y="4953300"/>
            <a:ext cx="358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Lets Discuss…</a:t>
            </a:r>
          </a:p>
        </p:txBody>
      </p:sp>
    </p:spTree>
    <p:extLst>
      <p:ext uri="{BB962C8B-B14F-4D97-AF65-F5344CB8AC3E}">
        <p14:creationId xmlns:p14="http://schemas.microsoft.com/office/powerpoint/2010/main" val="237810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Sets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BD6A4-4F21-44BB-89DF-F59FAC291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58278"/>
            <a:ext cx="5753100" cy="182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794B5D-BD74-4ED0-919C-09890F523471}"/>
              </a:ext>
            </a:extLst>
          </p:cNvPr>
          <p:cNvSpPr/>
          <p:nvPr/>
        </p:nvSpPr>
        <p:spPr>
          <a:xfrm>
            <a:off x="1524000" y="4838057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order does not matter here…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9A86999-DAA2-4234-BCA8-46F7CB3B5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4" y="3321014"/>
            <a:ext cx="1219200" cy="132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15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To Summarize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E1CE64-75A5-4888-B0F2-7429362B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8" y="1241286"/>
            <a:ext cx="8763000" cy="36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7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1" y="1524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48858-81E4-4A03-B654-81070188467E}"/>
              </a:ext>
            </a:extLst>
          </p:cNvPr>
          <p:cNvSpPr txBox="1"/>
          <p:nvPr/>
        </p:nvSpPr>
        <p:spPr>
          <a:xfrm>
            <a:off x="952500" y="2521059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Capacity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gift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ability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skill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willingness to learn is a </a:t>
            </a:r>
            <a:r>
              <a:rPr lang="en-US" sz="28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choice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			        -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Brian Herbert  </a:t>
            </a:r>
          </a:p>
        </p:txBody>
      </p: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Rules for variable names		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Cannot Start with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Cannot contain Space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studentage</a:t>
            </a:r>
            <a:r>
              <a:rPr lang="en-US" sz="2400" dirty="0"/>
              <a:t> = 5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student_age</a:t>
            </a:r>
            <a:r>
              <a:rPr lang="en-US" sz="2400" dirty="0"/>
              <a:t>=5 </a:t>
            </a:r>
            <a:r>
              <a:rPr lang="en-US" dirty="0">
                <a:solidFill>
                  <a:srgbClr val="00B050"/>
                </a:solidFill>
              </a:rPr>
              <a:t>✔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Cannot use symbols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;’”,&lt;&gt;/?\|()!@#$%^&amp;*`~</a:t>
            </a:r>
          </a:p>
          <a:p>
            <a:endParaRPr lang="en-US" sz="2400" dirty="0"/>
          </a:p>
          <a:p>
            <a:r>
              <a:rPr lang="en-US" sz="2400" dirty="0"/>
              <a:t>Best Practice – use lower case</a:t>
            </a:r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13643D-D4A4-4E40-852C-B35A98659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174761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Dynamic Typing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Reassign same variables to different data types</a:t>
            </a:r>
          </a:p>
          <a:p>
            <a:r>
              <a:rPr lang="en-US" sz="2400" dirty="0"/>
              <a:t>	</a:t>
            </a:r>
          </a:p>
        </p:txBody>
      </p:sp>
      <p:pic>
        <p:nvPicPr>
          <p:cNvPr id="3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4C61F5B2-6665-4B77-9BED-506E1BE2F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82399"/>
            <a:ext cx="2495550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EFA29-28BD-4BAE-9309-DDD646096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8" y="1652587"/>
            <a:ext cx="33147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String 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	Character:  h      e     l      </a:t>
            </a:r>
            <a:r>
              <a:rPr lang="en-US" sz="2400" dirty="0" err="1"/>
              <a:t>l</a:t>
            </a:r>
            <a:r>
              <a:rPr lang="en-US" sz="2400" dirty="0"/>
              <a:t>      o          w     o     r      l     d</a:t>
            </a:r>
          </a:p>
          <a:p>
            <a:r>
              <a:rPr lang="en-US" sz="2400" dirty="0"/>
              <a:t>	       index :  0      1    2     3     4     5    6     7     8     9    10</a:t>
            </a:r>
          </a:p>
          <a:p>
            <a:r>
              <a:rPr lang="en-US" sz="2400" dirty="0"/>
              <a:t>      Reverse index:  0   -10  -9    -8    -7   -6   -5   -4    -3    -2    -1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E8BD6-29B7-452F-903E-DD7C83F2A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95600"/>
            <a:ext cx="5105400" cy="267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6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Slicing with String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     Syntax:  </a:t>
            </a:r>
            <a:r>
              <a:rPr lang="en-US" sz="2400" dirty="0" err="1"/>
              <a:t>String_name</a:t>
            </a:r>
            <a:r>
              <a:rPr lang="en-US" sz="2400" dirty="0"/>
              <a:t>[</a:t>
            </a:r>
            <a:r>
              <a:rPr lang="en-US" sz="2400" dirty="0" err="1"/>
              <a:t>start:stop:step</a:t>
            </a:r>
            <a:r>
              <a:rPr lang="en-US" sz="2400" dirty="0"/>
              <a:t>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85ED8B-D25B-4CD9-80AE-E695B1ED2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96" y="2057400"/>
            <a:ext cx="4495800" cy="340764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3B96D18-C119-471F-9067-DCDFF802A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583597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8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Print format String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81000" y="1506087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Pass the variable name into Print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5D499-F9B3-48CF-9173-FB596DB8F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" y="2214265"/>
            <a:ext cx="5202269" cy="18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3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Lists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241286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Lists can hold variety of object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Contains lots of useful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75AD5-C999-4A90-9675-76850ADEE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231529"/>
            <a:ext cx="5448300" cy="2043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069811E-7801-4E18-981B-114512387789}"/>
              </a:ext>
            </a:extLst>
          </p:cNvPr>
          <p:cNvSpPr/>
          <p:nvPr/>
        </p:nvSpPr>
        <p:spPr>
          <a:xfrm>
            <a:off x="495301" y="4328055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Explore the following functions in List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append()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pop()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sort()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reverse()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EB1D10-4FDF-4F9D-80B8-8BD5AB9F9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13241"/>
            <a:ext cx="20574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48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Lists – append() and pop()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7389" y="1419856"/>
            <a:ext cx="41346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append()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pop()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90E0E6-2B5B-4167-8207-333979008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17945"/>
            <a:ext cx="3581400" cy="933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0B04A8-A910-4457-9ECA-3A133B79D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45" y="1191795"/>
            <a:ext cx="3061715" cy="539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ED7C46-C85E-47FE-A4FA-60D19D9C0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776287"/>
            <a:ext cx="28575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0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Lists – sort() and reverse()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7389" y="1419856"/>
            <a:ext cx="41346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sort()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reverse()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28949-5BBB-493B-A39D-4B29C685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082921"/>
            <a:ext cx="4171114" cy="6778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FCBA6B-B9FC-48E2-8A54-5BDE87095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" y="2310248"/>
            <a:ext cx="4154110" cy="1248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FAEAB7-F7EE-4275-83B4-3649CAD42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000" y="3962400"/>
            <a:ext cx="4033714" cy="127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9380</TotalTime>
  <Words>496</Words>
  <Application>Microsoft Office PowerPoint</Application>
  <PresentationFormat>On-screen Show (4:3)</PresentationFormat>
  <Paragraphs>149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MV Boli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472</cp:revision>
  <dcterms:created xsi:type="dcterms:W3CDTF">2006-08-16T00:00:00Z</dcterms:created>
  <dcterms:modified xsi:type="dcterms:W3CDTF">2019-09-03T04:37:54Z</dcterms:modified>
</cp:coreProperties>
</file>