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99" r:id="rId3"/>
    <p:sldId id="440" r:id="rId4"/>
    <p:sldId id="455" r:id="rId5"/>
    <p:sldId id="476" r:id="rId6"/>
    <p:sldId id="477" r:id="rId7"/>
    <p:sldId id="478" r:id="rId8"/>
    <p:sldId id="441" r:id="rId9"/>
    <p:sldId id="459" r:id="rId10"/>
    <p:sldId id="479" r:id="rId11"/>
    <p:sldId id="454" r:id="rId12"/>
    <p:sldId id="461" r:id="rId13"/>
    <p:sldId id="462" r:id="rId14"/>
    <p:sldId id="463" r:id="rId15"/>
    <p:sldId id="464" r:id="rId16"/>
    <p:sldId id="466" r:id="rId17"/>
    <p:sldId id="467" r:id="rId18"/>
    <p:sldId id="468" r:id="rId19"/>
    <p:sldId id="469" r:id="rId20"/>
    <p:sldId id="470" r:id="rId21"/>
    <p:sldId id="472" r:id="rId22"/>
    <p:sldId id="473" r:id="rId23"/>
    <p:sldId id="474" r:id="rId24"/>
    <p:sldId id="475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75583" autoAdjust="0"/>
  </p:normalViewPr>
  <p:slideViewPr>
    <p:cSldViewPr>
      <p:cViewPr varScale="1">
        <p:scale>
          <a:sx n="87" d="100"/>
          <a:sy n="87" d="100"/>
        </p:scale>
        <p:origin x="2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597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num=[(1,2),(3,4),(5,6),(7,8),(9,10)]</a:t>
            </a:r>
          </a:p>
          <a:p>
            <a:r>
              <a:rPr lang="pt-BR" dirty="0"/>
              <a:t>for n in num:</a:t>
            </a:r>
          </a:p>
          <a:p>
            <a:r>
              <a:rPr lang="pt-BR" dirty="0"/>
              <a:t>    print(n)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250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num=[(1,2),(3,4),(5,6),(7,8),(9,10)]</a:t>
            </a:r>
          </a:p>
          <a:p>
            <a:r>
              <a:rPr lang="pt-BR" dirty="0"/>
              <a:t>for (a,b) in num:</a:t>
            </a:r>
          </a:p>
          <a:p>
            <a:r>
              <a:rPr lang="pt-BR" dirty="0"/>
              <a:t>    print(a)</a:t>
            </a:r>
          </a:p>
          <a:p>
            <a:r>
              <a:rPr lang="pt-BR" dirty="0"/>
              <a:t>    print(b)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851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={'apple':3.45,'ball':1.99,"chocolate":2.99}</a:t>
            </a:r>
          </a:p>
          <a:p>
            <a:endParaRPr lang="en-US" dirty="0"/>
          </a:p>
          <a:p>
            <a:r>
              <a:rPr lang="en-US" dirty="0"/>
              <a:t>for item in </a:t>
            </a:r>
            <a:r>
              <a:rPr lang="en-US" dirty="0" err="1"/>
              <a:t>my_dict</a:t>
            </a:r>
            <a:r>
              <a:rPr lang="en-US" dirty="0"/>
              <a:t>:</a:t>
            </a:r>
          </a:p>
          <a:p>
            <a:r>
              <a:rPr lang="en-US" dirty="0"/>
              <a:t>    print(item)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7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={'apple':3.45,'ball':1.99,"chocolate":2.99}</a:t>
            </a:r>
          </a:p>
          <a:p>
            <a:endParaRPr lang="en-US" dirty="0"/>
          </a:p>
          <a:p>
            <a:r>
              <a:rPr lang="en-US" dirty="0"/>
              <a:t>for item in </a:t>
            </a:r>
            <a:r>
              <a:rPr lang="en-US" dirty="0" err="1"/>
              <a:t>my_dict.items</a:t>
            </a:r>
            <a:r>
              <a:rPr lang="en-US" dirty="0"/>
              <a:t>():</a:t>
            </a:r>
          </a:p>
          <a:p>
            <a:r>
              <a:rPr lang="en-US" dirty="0"/>
              <a:t>    print(item)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01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={'apple':3.45,'ball':1.99,"chocolate":2.99}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key,value</a:t>
            </a:r>
            <a:r>
              <a:rPr lang="en-US" dirty="0"/>
              <a:t> in </a:t>
            </a:r>
            <a:r>
              <a:rPr lang="en-US" dirty="0" err="1"/>
              <a:t>my_dict.items</a:t>
            </a:r>
            <a:r>
              <a:rPr lang="en-US" dirty="0"/>
              <a:t>():</a:t>
            </a:r>
          </a:p>
          <a:p>
            <a:r>
              <a:rPr lang="en-US" dirty="0"/>
              <a:t>    print(key)</a:t>
            </a:r>
          </a:p>
          <a:p>
            <a:r>
              <a:rPr lang="en-US" dirty="0"/>
              <a:t>    print(value)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6968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a=10</a:t>
            </a:r>
          </a:p>
          <a:p>
            <a:r>
              <a:rPr lang="en-US" dirty="0"/>
              <a:t>while a&lt;50:</a:t>
            </a:r>
          </a:p>
          <a:p>
            <a:r>
              <a:rPr lang="en-US" dirty="0"/>
              <a:t>    print(</a:t>
            </a:r>
            <a:r>
              <a:rPr lang="en-US" dirty="0" err="1"/>
              <a:t>f'a</a:t>
            </a:r>
            <a:r>
              <a:rPr lang="en-US" dirty="0"/>
              <a:t>({a}) is less than 50')</a:t>
            </a:r>
          </a:p>
          <a:p>
            <a:r>
              <a:rPr lang="en-US" dirty="0"/>
              <a:t>    a=a+10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837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a=10</a:t>
            </a:r>
          </a:p>
          <a:p>
            <a:r>
              <a:rPr lang="en-US" dirty="0"/>
              <a:t>while a&lt;50:</a:t>
            </a:r>
          </a:p>
          <a:p>
            <a:r>
              <a:rPr lang="en-US" dirty="0"/>
              <a:t>    print(</a:t>
            </a:r>
            <a:r>
              <a:rPr lang="en-US" dirty="0" err="1"/>
              <a:t>f'a</a:t>
            </a:r>
            <a:r>
              <a:rPr lang="en-US" dirty="0"/>
              <a:t>({a}) is less than 50')</a:t>
            </a:r>
          </a:p>
          <a:p>
            <a:r>
              <a:rPr lang="en-US" dirty="0"/>
              <a:t>    a=a+10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f'a</a:t>
            </a:r>
            <a:r>
              <a:rPr lang="en-US" dirty="0"/>
              <a:t>({a}) is greater or equal to 50')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311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#while loop</a:t>
            </a:r>
          </a:p>
          <a:p>
            <a:r>
              <a:rPr lang="en-US" dirty="0"/>
              <a:t>a=10</a:t>
            </a:r>
          </a:p>
          <a:p>
            <a:r>
              <a:rPr lang="en-US" dirty="0"/>
              <a:t>while a&lt;50:</a:t>
            </a:r>
          </a:p>
          <a:p>
            <a:r>
              <a:rPr lang="en-US" dirty="0"/>
              <a:t>    if a==30: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print(</a:t>
            </a:r>
            <a:r>
              <a:rPr lang="en-US" dirty="0" err="1"/>
              <a:t>f'a</a:t>
            </a:r>
            <a:r>
              <a:rPr lang="en-US" dirty="0"/>
              <a:t>({a}) is less than 50')</a:t>
            </a:r>
          </a:p>
          <a:p>
            <a:r>
              <a:rPr lang="en-US" dirty="0"/>
              <a:t>    a=a+10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#for loop</a:t>
            </a:r>
          </a:p>
          <a:p>
            <a:r>
              <a:rPr lang="en-US" dirty="0" err="1"/>
              <a:t>my_list</a:t>
            </a:r>
            <a:r>
              <a:rPr lang="en-US" dirty="0"/>
              <a:t>=[1,2,3,4,5,6,7,8,9,10]</a:t>
            </a:r>
          </a:p>
          <a:p>
            <a:r>
              <a:rPr lang="en-US" dirty="0"/>
              <a:t>for num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if num==5: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print(num)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0853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=[1,2,3,4,5,6,7,8,9,10]</a:t>
            </a:r>
          </a:p>
          <a:p>
            <a:r>
              <a:rPr lang="en-US" dirty="0"/>
              <a:t>for num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if num==5:</a:t>
            </a:r>
          </a:p>
          <a:p>
            <a:r>
              <a:rPr lang="en-US" dirty="0"/>
              <a:t>        continue</a:t>
            </a:r>
          </a:p>
          <a:p>
            <a:r>
              <a:rPr lang="en-US" dirty="0"/>
              <a:t>    print(num)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277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3795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my_str</a:t>
            </a:r>
            <a:r>
              <a:rPr lang="en-US" dirty="0"/>
              <a:t>='Sathish Ravichandran'</a:t>
            </a:r>
          </a:p>
          <a:p>
            <a:r>
              <a:rPr lang="en-US" dirty="0"/>
              <a:t>for letter in </a:t>
            </a:r>
            <a:r>
              <a:rPr lang="en-US" dirty="0" err="1"/>
              <a:t>my_str</a:t>
            </a:r>
            <a:r>
              <a:rPr lang="en-US" dirty="0"/>
              <a:t>:</a:t>
            </a:r>
          </a:p>
          <a:p>
            <a:r>
              <a:rPr lang="en-US" dirty="0"/>
              <a:t>    print(letter)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922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my_str</a:t>
            </a:r>
            <a:r>
              <a:rPr lang="en-US" dirty="0"/>
              <a:t>='Sathish Ravichandran'</a:t>
            </a:r>
          </a:p>
          <a:p>
            <a:r>
              <a:rPr lang="en-US" dirty="0"/>
              <a:t>index=0</a:t>
            </a:r>
          </a:p>
          <a:p>
            <a:r>
              <a:rPr lang="en-US" dirty="0"/>
              <a:t>for letter in </a:t>
            </a:r>
            <a:r>
              <a:rPr lang="en-US" dirty="0" err="1"/>
              <a:t>my_str</a:t>
            </a:r>
            <a:r>
              <a:rPr lang="en-US" dirty="0"/>
              <a:t>:    </a:t>
            </a:r>
          </a:p>
          <a:p>
            <a:r>
              <a:rPr lang="en-US" dirty="0"/>
              <a:t>    print(</a:t>
            </a:r>
            <a:r>
              <a:rPr lang="en-US" dirty="0" err="1"/>
              <a:t>letter,index</a:t>
            </a:r>
            <a:r>
              <a:rPr lang="en-US" dirty="0"/>
              <a:t>)</a:t>
            </a:r>
          </a:p>
          <a:p>
            <a:r>
              <a:rPr lang="en-US" dirty="0"/>
              <a:t>    index+=1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7541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my_str</a:t>
            </a:r>
            <a:r>
              <a:rPr lang="en-US" dirty="0"/>
              <a:t>='Sathish'</a:t>
            </a:r>
          </a:p>
          <a:p>
            <a:r>
              <a:rPr lang="en-US" dirty="0"/>
              <a:t>for letter in enumerate(</a:t>
            </a:r>
            <a:r>
              <a:rPr lang="en-US" dirty="0" err="1"/>
              <a:t>my_str</a:t>
            </a:r>
            <a:r>
              <a:rPr lang="en-US" dirty="0"/>
              <a:t>):    </a:t>
            </a:r>
          </a:p>
          <a:p>
            <a:r>
              <a:rPr lang="en-US" dirty="0"/>
              <a:t>    print(letter)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3756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my_str</a:t>
            </a:r>
            <a:r>
              <a:rPr lang="en-US" dirty="0"/>
              <a:t>='Sathish'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index,letter</a:t>
            </a:r>
            <a:r>
              <a:rPr lang="en-US" dirty="0"/>
              <a:t> in enumerate(</a:t>
            </a:r>
            <a:r>
              <a:rPr lang="en-US" dirty="0" err="1"/>
              <a:t>my_str</a:t>
            </a:r>
            <a:r>
              <a:rPr lang="en-US" dirty="0"/>
              <a:t>):    </a:t>
            </a:r>
          </a:p>
          <a:p>
            <a:r>
              <a:rPr lang="en-US" dirty="0"/>
              <a:t>    print(</a:t>
            </a:r>
            <a:r>
              <a:rPr lang="en-US" dirty="0" err="1"/>
              <a:t>f'letter</a:t>
            </a:r>
            <a:r>
              <a:rPr lang="en-US" dirty="0"/>
              <a:t> {letter} is in position {index}')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734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rain_possibility</a:t>
            </a:r>
            <a:r>
              <a:rPr lang="en-US" dirty="0"/>
              <a:t> = True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rain_possibility</a:t>
            </a:r>
            <a:r>
              <a:rPr lang="en-US" dirty="0"/>
              <a:t>:</a:t>
            </a:r>
          </a:p>
          <a:p>
            <a:r>
              <a:rPr lang="en-US" dirty="0"/>
              <a:t>    print("take umbrella")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33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rain_possibility</a:t>
            </a:r>
            <a:r>
              <a:rPr lang="en-US" dirty="0"/>
              <a:t> = False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rain_possibility</a:t>
            </a:r>
            <a:r>
              <a:rPr lang="en-US" dirty="0"/>
              <a:t>:</a:t>
            </a:r>
          </a:p>
          <a:p>
            <a:r>
              <a:rPr lang="en-US" dirty="0"/>
              <a:t>    print("take umbrella")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print("Not going to rain")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252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= 'sunny'</a:t>
            </a:r>
          </a:p>
          <a:p>
            <a:endParaRPr lang="en-US" dirty="0"/>
          </a:p>
          <a:p>
            <a:r>
              <a:rPr lang="en-US" dirty="0"/>
              <a:t>if weather == 'sunny':</a:t>
            </a:r>
          </a:p>
          <a:p>
            <a:r>
              <a:rPr lang="en-US" dirty="0"/>
              <a:t>    print("take shades")</a:t>
            </a:r>
          </a:p>
          <a:p>
            <a:r>
              <a:rPr lang="en-US" dirty="0" err="1"/>
              <a:t>elif</a:t>
            </a:r>
            <a:r>
              <a:rPr lang="en-US" dirty="0"/>
              <a:t> weather == 'rain':</a:t>
            </a:r>
          </a:p>
          <a:p>
            <a:r>
              <a:rPr lang="en-US" dirty="0"/>
              <a:t>    print("take umbrella")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prediction")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59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fruits = ["apple", "banana", "orange"]</a:t>
            </a:r>
          </a:p>
          <a:p>
            <a:r>
              <a:rPr lang="en-CA" dirty="0"/>
              <a:t>for fruit in fruits:</a:t>
            </a:r>
          </a:p>
          <a:p>
            <a:r>
              <a:rPr lang="en-CA" dirty="0"/>
              <a:t>  print(fruit)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13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00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num in </a:t>
            </a:r>
            <a:r>
              <a:rPr lang="en-CA" dirty="0" err="1"/>
              <a:t>my_list</a:t>
            </a:r>
            <a:r>
              <a:rPr lang="en-CA" dirty="0"/>
              <a:t>:</a:t>
            </a:r>
          </a:p>
          <a:p>
            <a:r>
              <a:rPr lang="en-CA" dirty="0"/>
              <a:t>    if num%2==0:</a:t>
            </a:r>
          </a:p>
          <a:p>
            <a:r>
              <a:rPr lang="en-CA" dirty="0"/>
              <a:t>        print(f'{num} - even')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print(f'{num} - odd')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822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265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Control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28956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Iterate list inside a list - For Loop 	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A08FC-A6FE-4111-920F-B1D4D346D42E}"/>
              </a:ext>
            </a:extLst>
          </p:cNvPr>
          <p:cNvSpPr/>
          <p:nvPr/>
        </p:nvSpPr>
        <p:spPr>
          <a:xfrm>
            <a:off x="419100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do you iterate nested lists??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Let's take an example</a:t>
            </a:r>
          </a:p>
          <a:p>
            <a:r>
              <a:rPr lang="pt-BR" sz="2400" dirty="0"/>
              <a:t>	my_list =[(1,2),(3,4),(5,6),(7,8),(9,10)]</a:t>
            </a:r>
            <a:r>
              <a:rPr lang="en-US" sz="2400" dirty="0"/>
              <a:t>	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What is this? Have you seen this before? 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63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Iterate list inside a list - For Loop 	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/>
              <a:t>) – it is nothing but a Tuple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Let's iterate this!!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DED5E-6D0A-4A3A-8932-71A48205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90800"/>
            <a:ext cx="4495800" cy="20860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E8F7C6-9F86-4E90-A20B-BA6C61D66BDF}"/>
              </a:ext>
            </a:extLst>
          </p:cNvPr>
          <p:cNvSpPr/>
          <p:nvPr/>
        </p:nvSpPr>
        <p:spPr>
          <a:xfrm>
            <a:off x="495301" y="48006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Okay cool!!!</a:t>
            </a:r>
          </a:p>
          <a:p>
            <a:r>
              <a:rPr lang="en-US" sz="2400" dirty="0"/>
              <a:t>But how do we get the individual elements?	</a:t>
            </a:r>
          </a:p>
        </p:txBody>
      </p:sp>
    </p:spTree>
    <p:extLst>
      <p:ext uri="{BB962C8B-B14F-4D97-AF65-F5344CB8AC3E}">
        <p14:creationId xmlns:p14="http://schemas.microsoft.com/office/powerpoint/2010/main" val="19561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Iterate list inside a list - For Loop 	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419100" y="11430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Simple! Make that temporary variable just like the tuple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E8F7C6-9F86-4E90-A20B-BA6C61D66BDF}"/>
              </a:ext>
            </a:extLst>
          </p:cNvPr>
          <p:cNvSpPr/>
          <p:nvPr/>
        </p:nvSpPr>
        <p:spPr>
          <a:xfrm>
            <a:off x="762000" y="5152267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To simplify we can just say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B050"/>
                </a:solidFill>
              </a:rPr>
              <a:t>for</a:t>
            </a:r>
            <a:r>
              <a:rPr lang="pt-BR" sz="2400" dirty="0"/>
              <a:t> a,b </a:t>
            </a:r>
            <a:r>
              <a:rPr lang="pt-BR" sz="2400" dirty="0">
                <a:solidFill>
                  <a:srgbClr val="00B050"/>
                </a:solidFill>
              </a:rPr>
              <a:t>in</a:t>
            </a:r>
            <a:r>
              <a:rPr lang="pt-BR" sz="2400" dirty="0"/>
              <a:t> num</a:t>
            </a:r>
            <a:r>
              <a:rPr lang="pt-BR" sz="2400" dirty="0">
                <a:solidFill>
                  <a:srgbClr val="00B050"/>
                </a:solidFill>
              </a:rPr>
              <a:t>: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8010E-1B0D-410E-A1C6-6450F177E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66584"/>
            <a:ext cx="4217853" cy="28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9100" y="481644"/>
            <a:ext cx="8305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do we iterate through dictionary?</a:t>
            </a:r>
          </a:p>
          <a:p>
            <a:r>
              <a:rPr lang="en-US" sz="4000" b="1" dirty="0"/>
              <a:t>	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401657" y="19812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my_dict</a:t>
            </a:r>
            <a:r>
              <a:rPr lang="en-US" sz="2400" dirty="0"/>
              <a:t>={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'apple</a:t>
            </a:r>
            <a:r>
              <a:rPr lang="en-US" sz="2400" dirty="0"/>
              <a:t>':</a:t>
            </a:r>
            <a:r>
              <a:rPr lang="en-US" sz="2400" dirty="0">
                <a:solidFill>
                  <a:srgbClr val="00B050"/>
                </a:solidFill>
              </a:rPr>
              <a:t>3.45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'ball</a:t>
            </a:r>
            <a:r>
              <a:rPr lang="en-US" sz="2400" dirty="0"/>
              <a:t>':</a:t>
            </a:r>
            <a:r>
              <a:rPr lang="en-US" sz="2400" dirty="0">
                <a:solidFill>
                  <a:srgbClr val="00B050"/>
                </a:solidFill>
              </a:rPr>
              <a:t>1.99</a:t>
            </a:r>
            <a:r>
              <a:rPr lang="en-US" sz="2400" dirty="0"/>
              <a:t>,"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chocolate</a:t>
            </a:r>
            <a:r>
              <a:rPr lang="en-US" sz="2400" dirty="0"/>
              <a:t>":</a:t>
            </a:r>
            <a:r>
              <a:rPr lang="en-US" sz="2400" dirty="0">
                <a:solidFill>
                  <a:srgbClr val="00B050"/>
                </a:solidFill>
              </a:rPr>
              <a:t>2.99</a:t>
            </a:r>
            <a:r>
              <a:rPr lang="en-US" sz="2400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Let's iterate it normally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CAB05C-9ADF-4992-AFDD-E7AB92E8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24534"/>
            <a:ext cx="5867400" cy="21293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138CF4-B977-41F6-B96E-2A03EF78F1B1}"/>
              </a:ext>
            </a:extLst>
          </p:cNvPr>
          <p:cNvSpPr/>
          <p:nvPr/>
        </p:nvSpPr>
        <p:spPr>
          <a:xfrm>
            <a:off x="473267" y="5562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we got only the key!!! How do we get the value from the dictionary?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2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do we iterate through dictionary?</a:t>
            </a:r>
          </a:p>
          <a:p>
            <a:r>
              <a:rPr lang="en-US" sz="4000" b="1" dirty="0"/>
              <a:t>	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679406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get values we iterate the dictionary items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for</a:t>
            </a:r>
            <a:r>
              <a:rPr lang="en-US" sz="2400" dirty="0"/>
              <a:t> item </a:t>
            </a:r>
            <a:r>
              <a:rPr lang="en-US" sz="2400" dirty="0">
                <a:solidFill>
                  <a:srgbClr val="00B05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my_dict.items</a:t>
            </a:r>
            <a:r>
              <a:rPr lang="en-US" sz="2400" dirty="0"/>
              <a:t>()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FBEAE-F993-4B8D-8607-C051122D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9" y="2682335"/>
            <a:ext cx="6039539" cy="19141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29662C-4085-4421-AAEE-29B8E23AEC53}"/>
              </a:ext>
            </a:extLst>
          </p:cNvPr>
          <p:cNvSpPr/>
          <p:nvPr/>
        </p:nvSpPr>
        <p:spPr>
          <a:xfrm>
            <a:off x="419100" y="4763095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Item we got is a tuple which means we can use the same method to access the individual elements</a:t>
            </a:r>
          </a:p>
          <a:p>
            <a:endParaRPr lang="en-US" sz="2400" dirty="0"/>
          </a:p>
          <a:p>
            <a:r>
              <a:rPr lang="en-US" sz="2400" dirty="0"/>
              <a:t>Give it a try….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BE2A71-2CA7-4C70-9007-16711527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489" y="2616665"/>
            <a:ext cx="1746919" cy="197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7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do we iterate through dictionary?</a:t>
            </a:r>
          </a:p>
          <a:p>
            <a:r>
              <a:rPr lang="en-US" sz="4000" b="1" dirty="0"/>
              <a:t>	</a:t>
            </a:r>
            <a:endParaRPr lang="en-US" sz="2800" b="1" dirty="0"/>
          </a:p>
          <a:p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9359D3-8D1E-4170-AA9C-A31E9B0D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586289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While loop	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2954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while loop statement will execute while condition remains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pPr lvl="1"/>
            <a:r>
              <a:rPr lang="en-US" sz="2400" dirty="0"/>
              <a:t>	 </a:t>
            </a:r>
            <a:r>
              <a:rPr lang="en-US" sz="2400" dirty="0">
                <a:solidFill>
                  <a:srgbClr val="00B050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E55144-4B55-4B17-8F2C-1B17ABAF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7754"/>
            <a:ext cx="4953000" cy="21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While loop	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295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also combine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statement with </a:t>
            </a:r>
            <a:r>
              <a:rPr lang="en-US" sz="2400" dirty="0">
                <a:solidFill>
                  <a:srgbClr val="00B050"/>
                </a:solidFill>
              </a:rPr>
              <a:t>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0993E-51A2-4943-91BC-26224A2D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96516"/>
            <a:ext cx="537677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Break statement	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295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Break out of the current closest enclosing loop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C991A-6B70-4755-8667-FBCF3F4F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9" y="2124976"/>
            <a:ext cx="4426969" cy="2078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ACE52-2FC0-479F-9607-130D99A37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88107"/>
            <a:ext cx="4047321" cy="25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Continue statement	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295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Goes to the top of the closest enclosing loop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309DC4-2499-44CB-A087-2A9B4C5E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14034"/>
            <a:ext cx="4419600" cy="30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02DA0E-FA53-45DF-BE7D-DCBCC835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757172"/>
            <a:ext cx="381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control flow?	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the order in which the code executes in the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regulated by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and while loops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Control flow Syntax makes </a:t>
            </a:r>
          </a:p>
          <a:p>
            <a:pPr lvl="1"/>
            <a:r>
              <a:rPr lang="en-US" sz="2400" dirty="0"/>
              <a:t>use of colons and indentations.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4801" y="20879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Learning Exercise 02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835152" y="2613043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to iterate through a string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Iterate through your name and display the results 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323085D-7999-4A74-90FC-64012796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77" y="-34308"/>
            <a:ext cx="1967036" cy="17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Solution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A9F0F3-996D-4A6E-9915-A7B3FC8BC96D}"/>
              </a:ext>
            </a:extLst>
          </p:cNvPr>
          <p:cNvSpPr/>
          <p:nvPr/>
        </p:nvSpPr>
        <p:spPr>
          <a:xfrm>
            <a:off x="5167503" y="3048000"/>
            <a:ext cx="34430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</a:t>
            </a:r>
            <a:r>
              <a:rPr lang="en-US" sz="2400" dirty="0"/>
              <a:t>: How do you display index position in a string?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355D1-A5AC-4C3E-A732-66E97834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89" y="1447800"/>
            <a:ext cx="3443098" cy="43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Display index position in String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A9F0F3-996D-4A6E-9915-A7B3FC8BC96D}"/>
              </a:ext>
            </a:extLst>
          </p:cNvPr>
          <p:cNvSpPr/>
          <p:nvPr/>
        </p:nvSpPr>
        <p:spPr>
          <a:xfrm>
            <a:off x="457200" y="1420368"/>
            <a:ext cx="510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Traditional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method: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8C166-13D4-4703-9255-B316F0E9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85951"/>
            <a:ext cx="361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Display index position in String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A9F0F3-996D-4A6E-9915-A7B3FC8BC96D}"/>
              </a:ext>
            </a:extLst>
          </p:cNvPr>
          <p:cNvSpPr/>
          <p:nvPr/>
        </p:nvSpPr>
        <p:spPr>
          <a:xfrm>
            <a:off x="457200" y="1420368"/>
            <a:ext cx="670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Because it is a common operation Python built in </a:t>
            </a:r>
            <a:r>
              <a:rPr lang="en-US" sz="2400" dirty="0">
                <a:solidFill>
                  <a:srgbClr val="00B050"/>
                </a:solidFill>
              </a:rPr>
              <a:t>enumerate</a:t>
            </a:r>
            <a:r>
              <a:rPr lang="en-US" sz="2400" dirty="0"/>
              <a:t> function: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C0FA8-BD1C-4380-8004-83604A59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14600"/>
            <a:ext cx="4648200" cy="317217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82C29661-6E4A-4A05-AD7F-3B1157EE2A2C}"/>
              </a:ext>
            </a:extLst>
          </p:cNvPr>
          <p:cNvSpPr/>
          <p:nvPr/>
        </p:nvSpPr>
        <p:spPr>
          <a:xfrm>
            <a:off x="2763012" y="4572000"/>
            <a:ext cx="3962400" cy="45139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84C09-8760-4AAF-9102-BD36E8627512}"/>
              </a:ext>
            </a:extLst>
          </p:cNvPr>
          <p:cNvSpPr/>
          <p:nvPr/>
        </p:nvSpPr>
        <p:spPr>
          <a:xfrm>
            <a:off x="6934201" y="4572000"/>
            <a:ext cx="167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It’s a tuple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620F93-0DB1-44BC-A204-9D8787A6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914" y="4490335"/>
            <a:ext cx="576358" cy="57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1D0207-5AFB-4113-A1EE-6ADE3CE43DD7}"/>
              </a:ext>
            </a:extLst>
          </p:cNvPr>
          <p:cNvSpPr/>
          <p:nvPr/>
        </p:nvSpPr>
        <p:spPr>
          <a:xfrm>
            <a:off x="6324601" y="5266534"/>
            <a:ext cx="289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And we know how to get value from tuple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82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Display index position in String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A7F51-F774-41B5-9AEB-44705851E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059698"/>
            <a:ext cx="713772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If Statement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expression/condition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Notice the </a:t>
            </a:r>
            <a:r>
              <a:rPr lang="en-US" sz="2400" dirty="0">
                <a:solidFill>
                  <a:schemeClr val="accent1"/>
                </a:solidFill>
              </a:rPr>
              <a:t>statement</a:t>
            </a:r>
            <a:r>
              <a:rPr lang="en-US" sz="2400" dirty="0"/>
              <a:t> is intendent further than the 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statement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BCEDF-A3E4-4C55-8C31-4BCAA8DA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2295"/>
            <a:ext cx="4215301" cy="1792714"/>
          </a:xfrm>
          <a:prstGeom prst="rect">
            <a:avLst/>
          </a:prstGeom>
        </p:spPr>
      </p:pic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ED7E8BA-ADFF-43EA-8CBD-CF1E5FFC3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528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If/else Statement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expression/condition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statement_1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else: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statement_2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A7588-C46E-4E84-8A8C-7AD16CB5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886200"/>
            <a:ext cx="4560576" cy="199345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76EFC8D-4D85-49E7-B152-9540A0D37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CDA606C-8F90-4654-82CF-D90EE9FF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6" y="2102625"/>
            <a:ext cx="3724274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3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If/else Statement	</a:t>
            </a:r>
            <a:endParaRPr lang="en-US" sz="2800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76EFC8D-4D85-49E7-B152-9540A0D37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7CE5C-6AD0-470D-83E6-DBCD3C375B61}"/>
              </a:ext>
            </a:extLst>
          </p:cNvPr>
          <p:cNvSpPr/>
          <p:nvPr/>
        </p:nvSpPr>
        <p:spPr>
          <a:xfrm>
            <a:off x="479234" y="1241286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expression/condition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statement_1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rgbClr val="00B050"/>
                </a:solidFill>
              </a:rPr>
              <a:t>elif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expression/condition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statement_2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else: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statement_3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AF4093-95C8-4848-9BB8-C3E922B2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12072"/>
            <a:ext cx="3962400" cy="23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For Loop	</a:t>
            </a:r>
            <a:endParaRPr lang="en-US" sz="2800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76EFC8D-4D85-49E7-B152-9540A0D37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1ED7C-C612-4F81-9164-3A136B1B6003}"/>
              </a:ext>
            </a:extLst>
          </p:cNvPr>
          <p:cNvSpPr/>
          <p:nvPr/>
        </p:nvSpPr>
        <p:spPr>
          <a:xfrm>
            <a:off x="419100" y="13716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loop is used to iterate over elements in a sequence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item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items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Print(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400" dirty="0"/>
              <a:t>	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354AF8-2C9E-4AEC-BEE2-49BFD12F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05200"/>
            <a:ext cx="5515828" cy="1711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770D44-F3C0-4CEB-AFFA-EDE9D0AB4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91" y="182353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Learning Exercise 01	</a:t>
            </a:r>
            <a:endParaRPr lang="en-US" sz="2800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76EFC8D-4D85-49E7-B152-9540A0D37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1689B76C-BB8D-414E-9586-3C0B002E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41" y="228600"/>
            <a:ext cx="1967036" cy="17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BD0589-A6B3-4CAA-B108-5E98259B7BB8}"/>
              </a:ext>
            </a:extLst>
          </p:cNvPr>
          <p:cNvSpPr/>
          <p:nvPr/>
        </p:nvSpPr>
        <p:spPr>
          <a:xfrm>
            <a:off x="492087" y="1428199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Iterate through the list below and print if the</a:t>
            </a:r>
          </a:p>
          <a:p>
            <a:r>
              <a:rPr lang="en-US" sz="2400" dirty="0"/>
              <a:t> element is even or odd</a:t>
            </a:r>
          </a:p>
          <a:p>
            <a:pPr lvl="1"/>
            <a:r>
              <a:rPr lang="en-US" sz="2400" dirty="0" err="1">
                <a:solidFill>
                  <a:schemeClr val="tx2"/>
                </a:solidFill>
              </a:rPr>
              <a:t>my_list</a:t>
            </a:r>
            <a:r>
              <a:rPr lang="en-US" sz="2400" dirty="0">
                <a:solidFill>
                  <a:schemeClr val="tx2"/>
                </a:solidFill>
              </a:rPr>
              <a:t>=[1,2,3,4,5,6,7,8,9,10]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Expected output:</a:t>
            </a:r>
          </a:p>
          <a:p>
            <a:endParaRPr lang="en-US" sz="2400" dirty="0"/>
          </a:p>
          <a:p>
            <a:r>
              <a:rPr lang="en-US" sz="2400" dirty="0"/>
              <a:t>	1 – odd</a:t>
            </a:r>
          </a:p>
          <a:p>
            <a:r>
              <a:rPr lang="en-US" sz="2400" dirty="0"/>
              <a:t>	2 – even</a:t>
            </a:r>
          </a:p>
          <a:p>
            <a:r>
              <a:rPr lang="en-US" sz="2400" dirty="0"/>
              <a:t>	3 – odd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7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Solution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3443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FCCD8B-4558-4A16-B0DF-72708BFC1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" y="1241286"/>
            <a:ext cx="4876800" cy="456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Indentation is very important 	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BEBB3-5B4D-472E-9096-AD938A66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17" y="2057400"/>
            <a:ext cx="5677166" cy="20977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4DDDA4-9095-4ED1-86D3-41BB3BF8690C}"/>
              </a:ext>
            </a:extLst>
          </p:cNvPr>
          <p:cNvCxnSpPr>
            <a:stCxn id="3" idx="1"/>
          </p:cNvCxnSpPr>
          <p:nvPr/>
        </p:nvCxnSpPr>
        <p:spPr>
          <a:xfrm>
            <a:off x="1771517" y="3106299"/>
            <a:ext cx="6668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414FA4-09C3-438A-A80E-A76805047E8E}"/>
              </a:ext>
            </a:extLst>
          </p:cNvPr>
          <p:cNvCxnSpPr/>
          <p:nvPr/>
        </p:nvCxnSpPr>
        <p:spPr>
          <a:xfrm>
            <a:off x="2438400" y="3886200"/>
            <a:ext cx="685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D29991-33D5-48B2-A569-59CC126ED863}"/>
              </a:ext>
            </a:extLst>
          </p:cNvPr>
          <p:cNvCxnSpPr/>
          <p:nvPr/>
        </p:nvCxnSpPr>
        <p:spPr>
          <a:xfrm>
            <a:off x="2438400" y="3106299"/>
            <a:ext cx="685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371E4C-5CF2-4728-AD5C-5AF185A37DCE}"/>
              </a:ext>
            </a:extLst>
          </p:cNvPr>
          <p:cNvCxnSpPr>
            <a:cxnSpLocks/>
          </p:cNvCxnSpPr>
          <p:nvPr/>
        </p:nvCxnSpPr>
        <p:spPr>
          <a:xfrm>
            <a:off x="1771517" y="2209800"/>
            <a:ext cx="0" cy="194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0059A4-CA85-462D-81E2-114F65AF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760" y="157728"/>
            <a:ext cx="1689554" cy="14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6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15041</TotalTime>
  <Words>1008</Words>
  <Application>Microsoft Office PowerPoint</Application>
  <PresentationFormat>On-screen Show (4:3)</PresentationFormat>
  <Paragraphs>285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497</cp:revision>
  <dcterms:created xsi:type="dcterms:W3CDTF">2006-08-16T00:00:00Z</dcterms:created>
  <dcterms:modified xsi:type="dcterms:W3CDTF">2019-10-17T02:07:32Z</dcterms:modified>
</cp:coreProperties>
</file>