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7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notesSlides/notesSlide8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458" r:id="rId10"/>
    <p:sldId id="441" r:id="rId11"/>
    <p:sldId id="459" r:id="rId12"/>
    <p:sldId id="460" r:id="rId13"/>
    <p:sldId id="461" r:id="rId14"/>
    <p:sldId id="463" r:id="rId15"/>
    <p:sldId id="464" r:id="rId16"/>
    <p:sldId id="465" r:id="rId17"/>
    <p:sldId id="466" r:id="rId18"/>
    <p:sldId id="29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75583" autoAdjust="0"/>
  </p:normalViewPr>
  <p:slideViewPr>
    <p:cSldViewPr>
      <p:cViewPr varScale="1">
        <p:scale>
          <a:sx n="51" d="100"/>
          <a:sy n="51" d="100"/>
        </p:scale>
        <p:origin x="18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0:56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1252 1687 80,'0'0'0,"0"0"128,0 0-128,0 0 64,0 0-64,0 0 8,0 0-8,0 0-8,0 0 8,0 0-80,0 0 80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1:1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6165 920 3697,'0'0'0,"0"0"680,0 0-680,0 0 128,0 0-128,0 0 232,0 0-232,0 0 0,0 0 0,0 0-104,0 0 104,0 0-672,0 0 672,0 0-1568,0 0 1568,22-11-2305,-22 11 2305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33:30.855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1 72,'0'0'943,"0"0"-363,0 0-368,0 0-131,0 0 51,0 0 134,0 0-62,1 0-121,8 0-71,13 0-4,13 3 33,10 14 6,13 7-5,9 6 97,12 6 21,9 9-12,6 10-112,2 10-15,4 7-15,-6 6-5,-10 6 7,-1 4 4,-13 4-19,-7 1-30,-11 3 28,-16 3 19,-13-1 34,-9 1 16,-12 1 135,-2 0-50,1-78-83,-2 0-1,-1 1 0,-2 7-61,0-13 52,-1 0 1,0 1-1,-2-2 0,-5 11-52,-38 67 150,-10 0-4,-12-3-26,-8 0-7,-9-3-90,-14-6-70,57-49-193,-31 15 240,-77 33-491,17-15-453,5-17-446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33:31.990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1018 1 104,'0'0'1092,"0"0"-498,0 0-388,0 0-106,0 0 46,0 0 125,-21 4 59,-67 16-114,44-6-101,20-2-72,-7-1 49,-10 1 50,-3 0 52,-3 3-90,-9 1-23,-5 2-42,-8 1-29,0-3-8,-1-1 11,3 1 42,2-1-20,6-4 31,8-3-44,8 0-5,14-1 60,12-3 15,5-3 12,8 2-81,-1-2-15,4-1 23,1 0-27,0 0 8,0 0 29,0 0 15,0 0 37,0 0 31,0 0 27,0 0 48,0 0-41,0 0 4,0 0-93,0 0 59,3 6-61,10 14-56,9 18 29,8 21 125,12 20-29,3 12-115,6 8-57,12 3-132,18 19-336,-1-16-448,-12-17-576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33:47.506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1700 66 432,'0'0'1328,"0"0"-533,0 0-108,0 0-38,0 0-10,0 0-144,-15-6-41,-51-19-16,12 10-18,-3 7-40,-9 1-120,-10 3 30,-16 3-87,-12 2-1,-13 7-48,70 0-8,-37 12-146,-55 22 62,-6 12-54,0 8-7,8 10 3,20 5-17,88-55-7,1 2 0,-10 11 20,20-17-15,2 1 0,0 1 1,-6 10 14,12-14-34,1-1 0,1 1 0,0 0 0,-2 11 34,4-9-35,1 0 1,1 0 0,0 0-1,1 6 35,-1 76-225,4-74 115,1-1 0,1 1 1,1 0 109,0-11-76,1 0 1,1 0 0,0 0 0,0-1 0,2 0 0,1 2 75,4 6-134,1-2 0,1 1 0,1-2 0,2 1 134,0 0-170,2-1 0,0-1 0,1-1-1,6 3 171,14 8-493,2-1 0,19 6 493,-2-3-1389,26 6 1389,43 11-1959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33:50.674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8 58 304,'0'0'296,"0"0"39,0 0 57,0 0 69,0 0-86,0 0-36,-1-9-68,-4-30-1,4 30 13,1 9-6,0 0-22,0 0-100,0 0 22,0 0-75,0 0-9,0 0-100,0 0-95,0 2-65,0 12 30,3 22 125,16 13 72,4 9-16,5 5 56,0-1-51,-5-1 14,-1-7-43,-1-7-50,-3-2-196,6-6-401,-7-9-566,-2-9-827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33:54.556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1 266 464,'0'0'472,"0"0"0,0 0-26,0 0-113,0 0-58,0 0-55,0 0-37,0 0-14,0 0-13,0 0 19,0 0-81,0 0 22,0 0-69,0 0 16,0 0-29,0 0 18,0 0 15,0 0 1,0 0 32,0 0 11,0-1 18,1-5-83,9-11 6,15-7-28,7-5-16,10-2-7,3 0-1,10-1-81,19-4-360,-1 5-345,-6 3-563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33:55.508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1 208 224,'0'0'167,"0"0"-51,0 0 64,0 0 55,0 0 34,0 0-32,36-21-33,117-66-61,-86 53-98,-32 18 10,-3 2-42,4 1-57,-2 2-282,-10-1-472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0:56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1252 1687 80,'0'0'0,"0"0"128,0 0-128,0 0 64,0 0-64,0 0 8,0 0-8,0 0-8,0 0 8,0 0-80,0 0 80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1:1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6165 920 3697,'0'0'0,"0"0"680,0 0-680,0 0 128,0 0-128,0 0 232,0 0-232,0 0 0,0 0 0,0 0-104,0 0 104,0 0-672,0 0 672,0 0-1568,0 0 1568,22-11-2305,-22 11 2305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0:56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1252 1687 80,'0'0'0,"0"0"128,0 0-128,0 0 64,0 0-64,0 0 8,0 0-8,0 0-8,0 0 8,0 0-80,0 0 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1:1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6165 920 3697,'0'0'0,"0"0"680,0 0-680,0 0 128,0 0-128,0 0 232,0 0-232,0 0 0,0 0 0,0 0-104,0 0 104,0 0-672,0 0 672,0 0-1568,0 0 1568,22-11-2305,-22 11 2305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1:1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6165 920 3697,'0'0'0,"0"0"680,0 0-680,0 0 128,0 0-128,0 0 232,0 0-232,0 0 0,0 0 0,0 0-104,0 0 104,0 0-672,0 0 672,0 0-1568,0 0 1568,22-11-2305,-22 11 2305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2:41.039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1340 3292 232,'0'0'874,"0"0"-390,0 0-230,0 0 105,0 0 157,-14-6 39,-44-20 123,19 7-120,2-4-150,-8-4-65,-11-8-3,-6-7-46,-16-10-94,-9-11-59,-3-9 8,-9-12 5,1-12-101,-2-11 12,5-10-49,7-12-16,8-10 14,8-8 39,13-9-37,15-2-8,31 94-23,-2-32 15,5-59-32,9 101-22,6-42 54,-1 65-61,1 0 0,1 0 0,9-26 61,-3 24-70,1 0 0,2 1 1,10-16 69,-3 10-137,2 1 0,26-31 137,-14 26-151,2 2 0,24-19 151,5 0-418,56-35 418,-23 27-528,50-23 528,153-64-704,-6 20-116,-63 43-107,-61 31-347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2:48.129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52 39 328,'0'0'396,"0"0"-102,0 0-86,0 0 69,0 0-1,0 0 17,-9-6-46,-25-20 9,25 20 4,9 6 3,0 0-50,0 0-109,0 0-41,0 0-47,0 0-32,4 0-51,16 1-14,9 5 76,10 15 53,16 9-30,5 0 10,5 1-14,6 0-6,-4-1-2,0-6-2,3-2 7,-10-2-8,-8-2-19,-4-6-66,-16-3-19,-9-2 18,-2-3 63,-7-3 20,-5 2-10,-2-3 20,0 1-10,1 1 4,0-1-2,4 0-2,-3 3 0,1 3 0,8 0-2,-2 2-30,-1 1-76,-1-2 68,0-1-13,-6-2 38,-2-1 10,-5-1 4,-1 1 9,0-4 25,0 0-13,0 0 7,0 0-35,0 0-18,0 0 101,0 0 82,0 0-10,0 0 18,0 0-30,0 0-22,0 0-22,0 0-44,0 1 29,0 3-64,-3 8-32,-18 9-35,-14 14 42,-9 18 3,-8 15-27,-6 10 20,-8 9-15,-4 5-20,5 7-184,-15 10-220,11-18-649,3-21-847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0:56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1252 1687 80,'0'0'0,"0"0"128,0 0-128,0 0 64,0 0-64,0 0 8,0 0-8,0 0-8,0 0 8,0 0-80,0 0 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1:1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6165 920 3697,'0'0'0,"0"0"680,0 0-680,0 0 128,0 0-128,0 0 232,0 0-232,0 0 0,0 0 0,0 0-104,0 0 104,0 0-672,0 0 672,0 0-1568,0 0 1568,22-11-2305,-22 11 2305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0:56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1252 1687 80,'0'0'0,"0"0"128,0 0-128,0 0 64,0 0-64,0 0 8,0 0-8,0 0-8,0 0 8,0 0-80,0 0 80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1:1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6165 920 3697,'0'0'0,"0"0"680,0 0-680,0 0 128,0 0-128,0 0 232,0 0-232,0 0 0,0 0 0,0 0-104,0 0 104,0 0-672,0 0 672,0 0-1568,0 0 1568,22-11-2305,-22 11 2305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0:56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1252 1687 80,'0'0'0,"0"0"128,0 0-128,0 0 64,0 0-64,0 0 8,0 0-8,0 0-8,0 0 8,0 0-80,0 0 80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2019-09-02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count_vowels</a:t>
            </a:r>
            <a:r>
              <a:rPr lang="en-US" dirty="0"/>
              <a:t>(name):</a:t>
            </a:r>
          </a:p>
          <a:p>
            <a:r>
              <a:rPr lang="en-US" dirty="0"/>
              <a:t>    count=0</a:t>
            </a:r>
          </a:p>
          <a:p>
            <a:r>
              <a:rPr lang="en-US" dirty="0"/>
              <a:t>    for letter in name:</a:t>
            </a:r>
          </a:p>
          <a:p>
            <a:r>
              <a:rPr lang="en-US" dirty="0"/>
              <a:t>        if letter in '</a:t>
            </a:r>
            <a:r>
              <a:rPr lang="en-US" dirty="0" err="1"/>
              <a:t>aeiou</a:t>
            </a:r>
            <a:r>
              <a:rPr lang="en-US" dirty="0"/>
              <a:t>':</a:t>
            </a:r>
          </a:p>
          <a:p>
            <a:r>
              <a:rPr lang="en-US" dirty="0"/>
              <a:t>            count+=1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return count</a:t>
            </a:r>
          </a:p>
          <a:p>
            <a:endParaRPr lang="en-US" dirty="0"/>
          </a:p>
          <a:p>
            <a:r>
              <a:rPr lang="en-CA" dirty="0"/>
              <a:t>print(</a:t>
            </a:r>
            <a:r>
              <a:rPr lang="en-CA" dirty="0" err="1"/>
              <a:t>count_vowels</a:t>
            </a:r>
            <a:r>
              <a:rPr lang="en-CA" dirty="0"/>
              <a:t>('Sathish'))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8822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2727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reverse_name</a:t>
            </a:r>
            <a:r>
              <a:rPr lang="en-US" dirty="0"/>
              <a:t>(name):</a:t>
            </a:r>
          </a:p>
          <a:p>
            <a:r>
              <a:rPr lang="en-US" dirty="0"/>
              <a:t>    return name[::-1]</a:t>
            </a:r>
          </a:p>
          <a:p>
            <a:endParaRPr lang="en-US" dirty="0"/>
          </a:p>
          <a:p>
            <a:r>
              <a:rPr lang="en-CA" dirty="0"/>
              <a:t>print(</a:t>
            </a:r>
            <a:r>
              <a:rPr lang="en-CA" dirty="0" err="1"/>
              <a:t>reverse_name</a:t>
            </a:r>
            <a:r>
              <a:rPr lang="en-CA" dirty="0"/>
              <a:t>('Sathish'))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6891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1523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reverse_name</a:t>
            </a:r>
            <a:r>
              <a:rPr lang="en-US" dirty="0"/>
              <a:t>(name):</a:t>
            </a:r>
          </a:p>
          <a:p>
            <a:r>
              <a:rPr lang="en-US" dirty="0"/>
              <a:t>    return name[::-1]</a:t>
            </a:r>
          </a:p>
          <a:p>
            <a:endParaRPr lang="en-US" dirty="0"/>
          </a:p>
          <a:p>
            <a:r>
              <a:rPr lang="en-US" dirty="0"/>
              <a:t>for item in map(</a:t>
            </a:r>
            <a:r>
              <a:rPr lang="en-US" dirty="0" err="1"/>
              <a:t>reverse_name</a:t>
            </a:r>
            <a:r>
              <a:rPr lang="en-US" dirty="0"/>
              <a:t>,['</a:t>
            </a:r>
            <a:r>
              <a:rPr lang="en-US" dirty="0" err="1"/>
              <a:t>John','Sathish','Reza</a:t>
            </a:r>
            <a:r>
              <a:rPr lang="en-US" dirty="0"/>
              <a:t>']):</a:t>
            </a:r>
          </a:p>
          <a:p>
            <a:r>
              <a:rPr lang="en-US" dirty="0"/>
              <a:t>    print(item)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7720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err="1"/>
              <a:t>name:name</a:t>
            </a:r>
            <a:r>
              <a:rPr lang="en-US" dirty="0"/>
              <a:t>[::-1]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1450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item in map(lambda </a:t>
            </a:r>
            <a:r>
              <a:rPr lang="en-US" dirty="0" err="1"/>
              <a:t>name:name</a:t>
            </a:r>
            <a:r>
              <a:rPr lang="en-US" dirty="0"/>
              <a:t>[::-1],['</a:t>
            </a:r>
            <a:r>
              <a:rPr lang="en-US" dirty="0" err="1"/>
              <a:t>John','Sathish','Reza</a:t>
            </a:r>
            <a:r>
              <a:rPr lang="en-US" dirty="0"/>
              <a:t>']):</a:t>
            </a:r>
          </a:p>
          <a:p>
            <a:r>
              <a:rPr lang="en-US" dirty="0"/>
              <a:t>    print(item)</a:t>
            </a:r>
          </a:p>
          <a:p>
            <a:endParaRPr lang="en-US" dirty="0"/>
          </a:p>
          <a:p>
            <a:r>
              <a:rPr lang="en-US" dirty="0"/>
              <a:t>or</a:t>
            </a:r>
          </a:p>
          <a:p>
            <a:endParaRPr lang="en-US" dirty="0"/>
          </a:p>
          <a:p>
            <a:r>
              <a:rPr lang="en-US" dirty="0"/>
              <a:t>list(map(lambda </a:t>
            </a:r>
            <a:r>
              <a:rPr lang="en-US" dirty="0" err="1"/>
              <a:t>name:name</a:t>
            </a:r>
            <a:r>
              <a:rPr lang="en-US" dirty="0"/>
              <a:t>[::-1],['</a:t>
            </a:r>
            <a:r>
              <a:rPr lang="en-US" dirty="0" err="1"/>
              <a:t>John','Sathish','Reza</a:t>
            </a:r>
            <a:r>
              <a:rPr lang="en-US" dirty="0"/>
              <a:t>']))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480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name_len</a:t>
            </a:r>
            <a:r>
              <a:rPr lang="en-US" dirty="0"/>
              <a:t>(name):</a:t>
            </a:r>
          </a:p>
          <a:p>
            <a:r>
              <a:rPr lang="en-US" dirty="0"/>
              <a:t>    return </a:t>
            </a:r>
            <a:r>
              <a:rPr lang="en-US" dirty="0" err="1"/>
              <a:t>len</a:t>
            </a:r>
            <a:r>
              <a:rPr lang="en-US" dirty="0"/>
              <a:t>(name)&gt;5(lambda </a:t>
            </a:r>
            <a:r>
              <a:rPr lang="en-US" dirty="0" err="1"/>
              <a:t>name:name</a:t>
            </a:r>
            <a:r>
              <a:rPr lang="en-US" dirty="0"/>
              <a:t>[::-1],['</a:t>
            </a:r>
            <a:r>
              <a:rPr lang="en-US" dirty="0" err="1"/>
              <a:t>John','Sathish','Reza</a:t>
            </a:r>
            <a:r>
              <a:rPr lang="en-US" dirty="0"/>
              <a:t>’]))</a:t>
            </a:r>
          </a:p>
          <a:p>
            <a:endParaRPr lang="en-US" dirty="0"/>
          </a:p>
          <a:p>
            <a:r>
              <a:rPr lang="en-US" dirty="0"/>
              <a:t>list(filter(</a:t>
            </a:r>
            <a:r>
              <a:rPr lang="en-US" dirty="0" err="1"/>
              <a:t>name_len</a:t>
            </a:r>
            <a:r>
              <a:rPr lang="en-US" dirty="0"/>
              <a:t>,['</a:t>
            </a:r>
            <a:r>
              <a:rPr lang="en-US" dirty="0" err="1"/>
              <a:t>John','Sathish','Reza</a:t>
            </a:r>
            <a:r>
              <a:rPr lang="en-US" dirty="0"/>
              <a:t>’]))</a:t>
            </a:r>
          </a:p>
          <a:p>
            <a:endParaRPr lang="en-US" dirty="0"/>
          </a:p>
          <a:p>
            <a:r>
              <a:rPr lang="en-US" dirty="0"/>
              <a:t>or</a:t>
            </a:r>
          </a:p>
          <a:p>
            <a:endParaRPr lang="en-US" dirty="0"/>
          </a:p>
          <a:p>
            <a:r>
              <a:rPr lang="en-US" dirty="0"/>
              <a:t>list(filter(lambda </a:t>
            </a:r>
            <a:r>
              <a:rPr lang="en-US" dirty="0" err="1"/>
              <a:t>name:len</a:t>
            </a:r>
            <a:r>
              <a:rPr lang="en-US" dirty="0"/>
              <a:t>(name)&gt;5,['</a:t>
            </a:r>
            <a:r>
              <a:rPr lang="en-US" dirty="0" err="1"/>
              <a:t>John','Sathish','Reza</a:t>
            </a:r>
            <a:r>
              <a:rPr lang="en-US" dirty="0"/>
              <a:t>']))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240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my_function</a:t>
            </a:r>
            <a:r>
              <a:rPr lang="en-US" dirty="0"/>
              <a:t>():</a:t>
            </a:r>
          </a:p>
          <a:p>
            <a:r>
              <a:rPr lang="en-US" dirty="0"/>
              <a:t>    print('Hello’)</a:t>
            </a:r>
          </a:p>
          <a:p>
            <a:endParaRPr lang="en-US" dirty="0"/>
          </a:p>
          <a:p>
            <a:r>
              <a:rPr lang="en-CA" dirty="0" err="1"/>
              <a:t>my_function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welcome_function</a:t>
            </a:r>
            <a:r>
              <a:rPr lang="en-US" dirty="0"/>
              <a:t>(</a:t>
            </a:r>
            <a:r>
              <a:rPr lang="en-US" dirty="0" err="1"/>
              <a:t>customer_name</a:t>
            </a:r>
            <a:r>
              <a:rPr lang="en-US" dirty="0"/>
              <a:t>):</a:t>
            </a:r>
          </a:p>
          <a:p>
            <a:r>
              <a:rPr lang="en-US" dirty="0"/>
              <a:t>    print(</a:t>
            </a:r>
            <a:r>
              <a:rPr lang="en-US" dirty="0" err="1"/>
              <a:t>f'hello</a:t>
            </a:r>
            <a:r>
              <a:rPr lang="en-US" dirty="0"/>
              <a:t> {</a:t>
            </a:r>
            <a:r>
              <a:rPr lang="en-US" dirty="0" err="1"/>
              <a:t>customer_name</a:t>
            </a:r>
            <a:r>
              <a:rPr lang="en-US" dirty="0"/>
              <a:t>}!!! welcome!!’)</a:t>
            </a:r>
          </a:p>
          <a:p>
            <a:r>
              <a:rPr lang="en-US" dirty="0" err="1"/>
              <a:t>cust_name</a:t>
            </a:r>
            <a:r>
              <a:rPr lang="en-US" dirty="0"/>
              <a:t>='Sathish’</a:t>
            </a:r>
          </a:p>
          <a:p>
            <a:r>
              <a:rPr lang="en-US" dirty="0" err="1"/>
              <a:t>welcome_function</a:t>
            </a:r>
            <a:r>
              <a:rPr lang="en-US" dirty="0"/>
              <a:t>(</a:t>
            </a:r>
            <a:r>
              <a:rPr lang="en-US" dirty="0" err="1"/>
              <a:t>cust_name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697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welcome_function</a:t>
            </a:r>
            <a:r>
              <a:rPr lang="en-US" dirty="0"/>
              <a:t>(</a:t>
            </a:r>
            <a:r>
              <a:rPr lang="en-US" dirty="0" err="1"/>
              <a:t>customer_name</a:t>
            </a:r>
            <a:r>
              <a:rPr lang="en-US" dirty="0"/>
              <a:t>):</a:t>
            </a:r>
          </a:p>
          <a:p>
            <a:r>
              <a:rPr lang="en-US" dirty="0"/>
              <a:t>    print(</a:t>
            </a:r>
            <a:r>
              <a:rPr lang="en-US" dirty="0" err="1"/>
              <a:t>f'hello</a:t>
            </a:r>
            <a:r>
              <a:rPr lang="en-US" dirty="0"/>
              <a:t> {</a:t>
            </a:r>
            <a:r>
              <a:rPr lang="en-US" dirty="0" err="1"/>
              <a:t>customer_name</a:t>
            </a:r>
            <a:r>
              <a:rPr lang="en-US" dirty="0"/>
              <a:t>}!!! welcome!!’)</a:t>
            </a:r>
          </a:p>
          <a:p>
            <a:r>
              <a:rPr lang="en-US" dirty="0" err="1"/>
              <a:t>cust_name</a:t>
            </a:r>
            <a:r>
              <a:rPr lang="en-US" dirty="0"/>
              <a:t>='Sathish’</a:t>
            </a:r>
          </a:p>
          <a:p>
            <a:r>
              <a:rPr lang="en-US" dirty="0" err="1"/>
              <a:t>welcome_function</a:t>
            </a:r>
            <a:r>
              <a:rPr lang="en-US" dirty="0"/>
              <a:t>(</a:t>
            </a:r>
            <a:r>
              <a:rPr lang="en-US" dirty="0" err="1"/>
              <a:t>cust_name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3992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welcome_function</a:t>
            </a:r>
            <a:r>
              <a:rPr lang="en-US" dirty="0"/>
              <a:t>(</a:t>
            </a:r>
            <a:r>
              <a:rPr lang="en-US" dirty="0" err="1"/>
              <a:t>customer_name</a:t>
            </a:r>
            <a:r>
              <a:rPr lang="en-US" dirty="0"/>
              <a:t>="Customer"):</a:t>
            </a:r>
          </a:p>
          <a:p>
            <a:r>
              <a:rPr lang="en-US" dirty="0"/>
              <a:t>    print(</a:t>
            </a:r>
            <a:r>
              <a:rPr lang="en-US" dirty="0" err="1"/>
              <a:t>f'hello</a:t>
            </a:r>
            <a:r>
              <a:rPr lang="en-US" dirty="0"/>
              <a:t> {</a:t>
            </a:r>
            <a:r>
              <a:rPr lang="en-US" dirty="0" err="1"/>
              <a:t>customer_name</a:t>
            </a:r>
            <a:r>
              <a:rPr lang="en-US" dirty="0"/>
              <a:t>}!!! welcome!!’)</a:t>
            </a:r>
          </a:p>
          <a:p>
            <a:r>
              <a:rPr lang="en-US" dirty="0" err="1"/>
              <a:t>welcome_function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8149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def calc(num1,num2):</a:t>
            </a:r>
          </a:p>
          <a:p>
            <a:r>
              <a:rPr lang="pt-BR" dirty="0"/>
              <a:t>    return [num1+num2,num1-num2,num1*num2]</a:t>
            </a:r>
          </a:p>
          <a:p>
            <a:endParaRPr lang="pt-BR" dirty="0"/>
          </a:p>
          <a:p>
            <a:r>
              <a:rPr lang="en-US" dirty="0"/>
              <a:t>result = calc(2,3)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4930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my_list</a:t>
            </a:r>
            <a:r>
              <a:rPr lang="en-US" dirty="0"/>
              <a:t>=[1,2,3]</a:t>
            </a:r>
          </a:p>
          <a:p>
            <a:r>
              <a:rPr lang="en-US" dirty="0" err="1"/>
              <a:t>my_list.sort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7364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calc(num1,num2):</a:t>
            </a:r>
          </a:p>
          <a:p>
            <a:r>
              <a:rPr lang="en-US" dirty="0"/>
              <a:t>    '''</a:t>
            </a:r>
          </a:p>
          <a:p>
            <a:r>
              <a:rPr lang="en-US" dirty="0"/>
              <a:t>    Input: Two numbers</a:t>
            </a:r>
          </a:p>
          <a:p>
            <a:r>
              <a:rPr lang="en-US" dirty="0"/>
              <a:t>    Output: Returns a list [</a:t>
            </a:r>
            <a:r>
              <a:rPr lang="en-US" dirty="0" err="1"/>
              <a:t>Addition,Subraction,Muliplication</a:t>
            </a:r>
            <a:r>
              <a:rPr lang="en-US" dirty="0"/>
              <a:t>] of the two numbers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'''</a:t>
            </a:r>
          </a:p>
          <a:p>
            <a:r>
              <a:rPr lang="en-US" dirty="0"/>
              <a:t>    return [num1+num2,num1-num2,num1*num2]</a:t>
            </a:r>
          </a:p>
          <a:p>
            <a:endParaRPr lang="en-US" dirty="0"/>
          </a:p>
          <a:p>
            <a:r>
              <a:rPr lang="en-US" dirty="0"/>
              <a:t>help(calc)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8097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##Changing </a:t>
            </a:r>
            <a:r>
              <a:rPr lang="en-CA" dirty="0"/>
              <a:t>the </a:t>
            </a:r>
            <a:r>
              <a:rPr lang="en-CA"/>
              <a:t>title position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346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2019-09-02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2019-09-02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2019-09-02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2019-09-02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2019-09-02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2019-09-02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2019-09-02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2019-09-02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2019-09-02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2019-09-02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2019-09-02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2019-09-02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4.png"/><Relationship Id="rId18" Type="http://schemas.openxmlformats.org/officeDocument/2006/relationships/customXml" Target="../ink/ink16.xml"/><Relationship Id="rId3" Type="http://schemas.openxmlformats.org/officeDocument/2006/relationships/customXml" Target="../ink/ink9.xml"/><Relationship Id="rId7" Type="http://schemas.openxmlformats.org/officeDocument/2006/relationships/image" Target="../media/image11.png"/><Relationship Id="rId12" Type="http://schemas.openxmlformats.org/officeDocument/2006/relationships/customXml" Target="../ink/ink13.xm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customXml" Target="../ink/ink10.xml"/><Relationship Id="rId15" Type="http://schemas.openxmlformats.org/officeDocument/2006/relationships/image" Target="../media/image15.png"/><Relationship Id="rId10" Type="http://schemas.openxmlformats.org/officeDocument/2006/relationships/customXml" Target="../ink/ink12.xml"/><Relationship Id="rId19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4" Type="http://schemas.openxmlformats.org/officeDocument/2006/relationships/customXml" Target="../ink/ink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17.xm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0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Sathish Ravichandran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Python 101 –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9C283F-9024-4505-8F60-DDF1230F6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87" y="2895600"/>
            <a:ext cx="3834423" cy="21575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Solution 	</a:t>
            </a:r>
            <a:endParaRPr lang="en-US" sz="28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7BBA516-762B-4C1E-B848-8A247C9F2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63443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74D39D-968F-4824-9502-111971A76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11243"/>
            <a:ext cx="4419600" cy="345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6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04801" y="208792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Learning Exercise 02	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19100" y="11430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Write a function which reverses the characters in your name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Expected output:</a:t>
            </a:r>
          </a:p>
          <a:p>
            <a:r>
              <a:rPr lang="en-US" sz="2400" dirty="0"/>
              <a:t>	print(</a:t>
            </a:r>
            <a:r>
              <a:rPr lang="en-US" sz="2400" dirty="0" err="1"/>
              <a:t>reverse_name</a:t>
            </a:r>
            <a:r>
              <a:rPr lang="en-US" sz="2400" dirty="0"/>
              <a:t>(‘Sathish’))</a:t>
            </a:r>
          </a:p>
          <a:p>
            <a:r>
              <a:rPr lang="en-US" sz="2400" dirty="0"/>
              <a:t>	-&gt; </a:t>
            </a:r>
            <a:r>
              <a:rPr lang="en-US" sz="2400" dirty="0" err="1"/>
              <a:t>hsihtaS</a:t>
            </a:r>
            <a:r>
              <a:rPr lang="en-US" sz="2400" dirty="0"/>
              <a:t>	</a:t>
            </a:r>
          </a:p>
          <a:p>
            <a:endParaRPr lang="en-US" sz="2400" dirty="0"/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8323085D-7999-4A74-90FC-640127960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864" y="-292926"/>
            <a:ext cx="1967036" cy="171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41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Solution 	</a:t>
            </a:r>
            <a:endParaRPr lang="en-US" sz="28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7BBA516-762B-4C1E-B848-8A247C9F2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63443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9992E2-368F-4EED-AC92-86BB1F21F1C8}"/>
              </a:ext>
            </a:extLst>
          </p:cNvPr>
          <p:cNvSpPr/>
          <p:nvPr/>
        </p:nvSpPr>
        <p:spPr>
          <a:xfrm>
            <a:off x="419100" y="11430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many ways to do this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2400" dirty="0"/>
              <a:t>Here is the easiest way	</a:t>
            </a:r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6A150A-38ED-4EC4-8DDB-7AFBB09E6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2514600"/>
            <a:ext cx="4343400" cy="216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6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Scenario 01</a:t>
            </a:r>
            <a:endParaRPr lang="en-US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9992E2-368F-4EED-AC92-86BB1F21F1C8}"/>
              </a:ext>
            </a:extLst>
          </p:cNvPr>
          <p:cNvSpPr/>
          <p:nvPr/>
        </p:nvSpPr>
        <p:spPr>
          <a:xfrm>
            <a:off x="457200" y="2362200"/>
            <a:ext cx="830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if we want to reverse the name of all the students in the class??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will be calling the function every time!!!!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	          </a:t>
            </a:r>
            <a:r>
              <a:rPr lang="en-US" sz="2400" dirty="0">
                <a:solidFill>
                  <a:srgbClr val="FF0000"/>
                </a:solidFill>
              </a:rPr>
              <a:t>This is not feasible for large set of data	</a:t>
            </a:r>
          </a:p>
          <a:p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E90B06-610B-4AC6-8EBA-77C594AC6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50686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72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Map</a:t>
            </a:r>
            <a:endParaRPr lang="en-US" sz="28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273CF1-0404-493D-B198-54BF565BD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671" y="245923"/>
            <a:ext cx="1825231" cy="158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52AF85-AF64-413A-BFEB-29806B3961AB}"/>
              </a:ext>
            </a:extLst>
          </p:cNvPr>
          <p:cNvSpPr/>
          <p:nvPr/>
        </p:nvSpPr>
        <p:spPr>
          <a:xfrm>
            <a:off x="457200" y="1828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Map is a built-in python function which will execute a specified function for each item in an </a:t>
            </a:r>
            <a:r>
              <a:rPr lang="en-US" sz="2400" dirty="0" err="1"/>
              <a:t>iterable</a:t>
            </a:r>
            <a:r>
              <a:rPr lang="en-US" sz="2400" dirty="0"/>
              <a:t>.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8346B8-1579-4983-A50D-B8F087713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029129"/>
            <a:ext cx="5476664" cy="233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6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Lambda expression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52AF85-AF64-413A-BFEB-29806B3961AB}"/>
              </a:ext>
            </a:extLst>
          </p:cNvPr>
          <p:cNvSpPr/>
          <p:nvPr/>
        </p:nvSpPr>
        <p:spPr>
          <a:xfrm>
            <a:off x="457200" y="18288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lambda expression is an anonymous function, which can take any number of arguments, but can have only one expression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Syntax:</a:t>
            </a:r>
          </a:p>
          <a:p>
            <a:pPr lvl="1"/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lambda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arguments</a:t>
            </a:r>
            <a:r>
              <a:rPr lang="en-US" sz="2400" dirty="0">
                <a:solidFill>
                  <a:srgbClr val="00B050"/>
                </a:solidFill>
              </a:rPr>
              <a:t> : </a:t>
            </a:r>
            <a:r>
              <a:rPr lang="en-US" sz="2400" dirty="0">
                <a:solidFill>
                  <a:schemeClr val="tx2"/>
                </a:solidFill>
              </a:rPr>
              <a:t>expression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CD3A5D-BC36-43E9-8998-1BC688BE8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741323"/>
            <a:ext cx="2819400" cy="9991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0B5A77-C80D-4EF8-A25C-FCA0F4DDF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900" y="4850388"/>
            <a:ext cx="2971800" cy="73175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8B1BFD5-D2EC-4DA1-8669-024032D07C21}"/>
              </a:ext>
            </a:extLst>
          </p:cNvPr>
          <p:cNvSpPr/>
          <p:nvPr/>
        </p:nvSpPr>
        <p:spPr>
          <a:xfrm>
            <a:off x="4038600" y="5147754"/>
            <a:ext cx="990600" cy="18624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Lambda expression in map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52AF85-AF64-413A-BFEB-29806B3961AB}"/>
              </a:ext>
            </a:extLst>
          </p:cNvPr>
          <p:cNvSpPr/>
          <p:nvPr/>
        </p:nvSpPr>
        <p:spPr>
          <a:xfrm>
            <a:off x="457200" y="1828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0D8197-305C-43AA-843A-09494AD80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28800"/>
            <a:ext cx="6786843" cy="1540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200509-4C66-40EB-90FE-3DF3530E0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099340"/>
            <a:ext cx="6019800" cy="8904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99834EA-3556-4C5B-A8BA-4EF7D90F7904}"/>
              </a:ext>
            </a:extLst>
          </p:cNvPr>
          <p:cNvSpPr/>
          <p:nvPr/>
        </p:nvSpPr>
        <p:spPr>
          <a:xfrm>
            <a:off x="469901" y="3541543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391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Filter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52AF85-AF64-413A-BFEB-29806B3961AB}"/>
              </a:ext>
            </a:extLst>
          </p:cNvPr>
          <p:cNvSpPr/>
          <p:nvPr/>
        </p:nvSpPr>
        <p:spPr>
          <a:xfrm>
            <a:off x="457200" y="1828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9834EA-3556-4C5B-A8BA-4EF7D90F7904}"/>
              </a:ext>
            </a:extLst>
          </p:cNvPr>
          <p:cNvSpPr/>
          <p:nvPr/>
        </p:nvSpPr>
        <p:spPr>
          <a:xfrm>
            <a:off x="469900" y="1241286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Creates a list if the function returns </a:t>
            </a:r>
            <a:r>
              <a:rPr lang="en-US" sz="2400" dirty="0">
                <a:solidFill>
                  <a:srgbClr val="00B050"/>
                </a:solidFill>
              </a:rPr>
              <a:t>true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4EB164-6108-46C4-ACA9-F8FA206DE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4787523"/>
            <a:ext cx="5930900" cy="8164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C74FCD-F3AC-4323-A9AF-F0717DAC4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" y="2097683"/>
            <a:ext cx="4710111" cy="15110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4FC505-EC45-4FBC-BEF4-2E2D78F95F29}"/>
              </a:ext>
            </a:extLst>
          </p:cNvPr>
          <p:cNvSpPr/>
          <p:nvPr/>
        </p:nvSpPr>
        <p:spPr>
          <a:xfrm>
            <a:off x="419100" y="4139581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Using lambda expression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C90213-B066-4763-ABE9-1C69EFFBD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8025" y="272623"/>
            <a:ext cx="15906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6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18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667001" y="1524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48858-81E4-4A03-B654-81070188467E}"/>
              </a:ext>
            </a:extLst>
          </p:cNvPr>
          <p:cNvSpPr txBox="1"/>
          <p:nvPr/>
        </p:nvSpPr>
        <p:spPr>
          <a:xfrm>
            <a:off x="952500" y="2521059"/>
            <a:ext cx="723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Capacity to learn is a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gift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;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ability to learn is a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skill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;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willingness to learn is a </a:t>
            </a:r>
            <a:r>
              <a:rPr lang="en-US" sz="2800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choice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			        -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Brian Herbert  </a:t>
            </a:r>
          </a:p>
        </p:txBody>
      </p: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What is Function?		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19100" y="11430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block of code that can be easily executed many times, without writing it repeatedly.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Syntax:</a:t>
            </a:r>
          </a:p>
          <a:p>
            <a:pPr lvl="1"/>
            <a:r>
              <a:rPr lang="en-US" sz="2400" dirty="0"/>
              <a:t> 	</a:t>
            </a:r>
            <a:r>
              <a:rPr lang="en-US" sz="2400" dirty="0">
                <a:solidFill>
                  <a:srgbClr val="00B050"/>
                </a:solidFill>
              </a:rPr>
              <a:t>def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tx2"/>
                </a:solidFill>
              </a:rPr>
              <a:t>function_name</a:t>
            </a:r>
            <a:r>
              <a:rPr lang="en-US" sz="2400" dirty="0">
                <a:solidFill>
                  <a:schemeClr val="tx2"/>
                </a:solidFill>
              </a:rPr>
              <a:t>()</a:t>
            </a:r>
            <a:r>
              <a:rPr lang="en-US" sz="2400" dirty="0">
                <a:solidFill>
                  <a:srgbClr val="00B050"/>
                </a:solidFill>
              </a:rPr>
              <a:t>:</a:t>
            </a:r>
          </a:p>
          <a:p>
            <a:pPr lvl="1"/>
            <a:r>
              <a:rPr lang="en-US" sz="2400" dirty="0"/>
              <a:t>		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#block of code </a:t>
            </a:r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49A3C1-0D97-4479-AD84-BB36B710B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209800"/>
            <a:ext cx="1479785" cy="18284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134D04-653A-4414-8934-54478691D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189988"/>
            <a:ext cx="3581400" cy="195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Function with parameters	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19100" y="11430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Some useful information can be passed to function as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Syntax:</a:t>
            </a:r>
          </a:p>
          <a:p>
            <a:pPr lvl="1"/>
            <a:r>
              <a:rPr lang="en-US" sz="2400" dirty="0"/>
              <a:t> 	</a:t>
            </a:r>
            <a:r>
              <a:rPr lang="en-US" sz="2400" dirty="0">
                <a:solidFill>
                  <a:srgbClr val="00B050"/>
                </a:solidFill>
              </a:rPr>
              <a:t>def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tx2"/>
                </a:solidFill>
              </a:rPr>
              <a:t>function_name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parameters_name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  <a:r>
              <a:rPr lang="en-US" sz="2400" dirty="0">
                <a:solidFill>
                  <a:srgbClr val="00B050"/>
                </a:solidFill>
              </a:rPr>
              <a:t>:</a:t>
            </a:r>
          </a:p>
          <a:p>
            <a:pPr lvl="1"/>
            <a:r>
              <a:rPr lang="en-US" sz="2400" dirty="0"/>
              <a:t>		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#block of code 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112B4-5A38-4403-92B9-0D20103164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70"/>
          <a:stretch/>
        </p:blipFill>
        <p:spPr>
          <a:xfrm>
            <a:off x="1524000" y="3195288"/>
            <a:ext cx="5143500" cy="20522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14:cNvPr>
              <p14:cNvContentPartPr/>
              <p14:nvPr/>
            </p14:nvContentPartPr>
            <p14:xfrm>
              <a:off x="1583328" y="3249264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4328" y="32402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14:cNvPr>
              <p14:cNvContentPartPr/>
              <p14:nvPr/>
            </p14:nvContentPartPr>
            <p14:xfrm>
              <a:off x="6435408" y="4496304"/>
              <a:ext cx="8280" cy="4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26408" y="4487664"/>
                <a:ext cx="259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95D52D2-D14B-4570-B49A-C735652D73E2}"/>
                  </a:ext>
                </a:extLst>
              </p14:cNvPr>
              <p14:cNvContentPartPr/>
              <p14:nvPr/>
            </p14:nvContentPartPr>
            <p14:xfrm>
              <a:off x="958728" y="3579024"/>
              <a:ext cx="640800" cy="11851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95D52D2-D14B-4570-B49A-C735652D73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4728" y="3471024"/>
                <a:ext cx="748440" cy="14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105E1AD-4E4D-46A0-BFFE-1E13C90F3271}"/>
                  </a:ext>
                </a:extLst>
              </p14:cNvPr>
              <p14:cNvContentPartPr/>
              <p14:nvPr/>
            </p14:nvContentPartPr>
            <p14:xfrm>
              <a:off x="1314408" y="3426384"/>
              <a:ext cx="345600" cy="4298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105E1AD-4E4D-46A0-BFFE-1E13C90F327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60408" y="3318744"/>
                <a:ext cx="453240" cy="64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68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Function with parameters	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19100" y="11430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What will happen if we call a parameterized function without a parameter?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14:cNvPr>
              <p14:cNvContentPartPr/>
              <p14:nvPr/>
            </p14:nvContentPartPr>
            <p14:xfrm>
              <a:off x="1583328" y="3249264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4328" y="32402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14:cNvPr>
              <p14:cNvContentPartPr/>
              <p14:nvPr/>
            </p14:nvContentPartPr>
            <p14:xfrm>
              <a:off x="6435408" y="4496304"/>
              <a:ext cx="8280" cy="4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6408" y="4487664"/>
                <a:ext cx="25920" cy="2232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C1D4483-AD83-4D3E-9BC2-58E229EEF1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2529076"/>
            <a:ext cx="8014158" cy="23098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23B7C42-7F82-4E46-8DB2-FFE16384FE2D}"/>
              </a:ext>
            </a:extLst>
          </p:cNvPr>
          <p:cNvSpPr/>
          <p:nvPr/>
        </p:nvSpPr>
        <p:spPr>
          <a:xfrm>
            <a:off x="495301" y="4838889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How do we fix this? Let's discuss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327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Function with parameters	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19100" y="11430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We can fix the issue by giving default parameter value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14:cNvPr>
              <p14:cNvContentPartPr/>
              <p14:nvPr/>
            </p14:nvContentPartPr>
            <p14:xfrm>
              <a:off x="1583328" y="3249264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4328" y="32402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14:cNvPr>
              <p14:cNvContentPartPr/>
              <p14:nvPr/>
            </p14:nvContentPartPr>
            <p14:xfrm>
              <a:off x="6435408" y="4496304"/>
              <a:ext cx="8280" cy="4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6408" y="4487664"/>
                <a:ext cx="25920" cy="22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23B7C42-7F82-4E46-8DB2-FFE16384FE2D}"/>
              </a:ext>
            </a:extLst>
          </p:cNvPr>
          <p:cNvSpPr/>
          <p:nvPr/>
        </p:nvSpPr>
        <p:spPr>
          <a:xfrm>
            <a:off x="495301" y="4838889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FC8DB2-AE32-4C38-BE29-4D259EBCFE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1" y="2584570"/>
            <a:ext cx="5958050" cy="203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9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Function with return value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19100" y="11430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most cases we will write a function that returns a value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14:cNvPr>
              <p14:cNvContentPartPr/>
              <p14:nvPr/>
            </p14:nvContentPartPr>
            <p14:xfrm>
              <a:off x="1583328" y="3249264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4328" y="32402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14:cNvPr>
              <p14:cNvContentPartPr/>
              <p14:nvPr/>
            </p14:nvContentPartPr>
            <p14:xfrm>
              <a:off x="6435408" y="4496304"/>
              <a:ext cx="8280" cy="4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6408" y="4487664"/>
                <a:ext cx="25920" cy="22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23B7C42-7F82-4E46-8DB2-FFE16384FE2D}"/>
              </a:ext>
            </a:extLst>
          </p:cNvPr>
          <p:cNvSpPr/>
          <p:nvPr/>
        </p:nvSpPr>
        <p:spPr>
          <a:xfrm>
            <a:off x="495301" y="4838889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560606-FB9D-4CB8-B281-DEE448FFD2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2322064"/>
            <a:ext cx="4533899" cy="2159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829EA02-09E4-4C6D-84C3-F60B6DD66581}"/>
                  </a:ext>
                </a:extLst>
              </p14:cNvPr>
              <p14:cNvContentPartPr/>
              <p14:nvPr/>
            </p14:nvContentPartPr>
            <p14:xfrm>
              <a:off x="3019728" y="2568504"/>
              <a:ext cx="438120" cy="858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829EA02-09E4-4C6D-84C3-F60B6DD665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65728" y="2460864"/>
                <a:ext cx="545760" cy="10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8B334C0-514D-48CA-9B90-CBFAA79494EA}"/>
                  </a:ext>
                </a:extLst>
              </p14:cNvPr>
              <p14:cNvContentPartPr/>
              <p14:nvPr/>
            </p14:nvContentPartPr>
            <p14:xfrm>
              <a:off x="2872128" y="2442504"/>
              <a:ext cx="366840" cy="384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8B334C0-514D-48CA-9B90-CBFAA79494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18128" y="2334864"/>
                <a:ext cx="47448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32DECEC-C1EE-46D3-9889-ED345B589984}"/>
                  </a:ext>
                </a:extLst>
              </p14:cNvPr>
              <p14:cNvContentPartPr/>
              <p14:nvPr/>
            </p14:nvContentPartPr>
            <p14:xfrm>
              <a:off x="589368" y="2814024"/>
              <a:ext cx="612000" cy="504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32DECEC-C1EE-46D3-9889-ED345B5899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5728" y="2706024"/>
                <a:ext cx="719640" cy="72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F60684E-4C7A-4278-B4B1-FE93C43D2BE8}"/>
                  </a:ext>
                </a:extLst>
              </p14:cNvPr>
              <p14:cNvContentPartPr/>
              <p14:nvPr/>
            </p14:nvContentPartPr>
            <p14:xfrm>
              <a:off x="781968" y="3116064"/>
              <a:ext cx="87480" cy="209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F60684E-4C7A-4278-B4B1-FE93C43D2B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8328" y="3008424"/>
                <a:ext cx="19512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0B19810-0F2A-4710-BC37-9172B04D3C7D}"/>
                  </a:ext>
                </a:extLst>
              </p14:cNvPr>
              <p14:cNvContentPartPr/>
              <p14:nvPr/>
            </p14:nvContentPartPr>
            <p14:xfrm>
              <a:off x="660648" y="3351864"/>
              <a:ext cx="153360" cy="96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0B19810-0F2A-4710-BC37-9172B04D3C7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7008" y="3243864"/>
                <a:ext cx="2610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B46B6E2-0404-4206-A504-ACD367EF96F7}"/>
                  </a:ext>
                </a:extLst>
              </p14:cNvPr>
              <p14:cNvContentPartPr/>
              <p14:nvPr/>
            </p14:nvContentPartPr>
            <p14:xfrm>
              <a:off x="726528" y="3312984"/>
              <a:ext cx="150480" cy="75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B46B6E2-0404-4206-A504-ACD367EF96F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2888" y="3204984"/>
                <a:ext cx="258120" cy="29088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A0D4145D-F12C-4B20-A63E-7750E411B5E7}"/>
              </a:ext>
            </a:extLst>
          </p:cNvPr>
          <p:cNvSpPr/>
          <p:nvPr/>
        </p:nvSpPr>
        <p:spPr>
          <a:xfrm>
            <a:off x="419100" y="4677984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return statement returns the value to the place where the function is called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428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Python -Help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646665" y="926783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Python has a built-in help function which can be accessed by the following ways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14:cNvPr>
              <p14:cNvContentPartPr/>
              <p14:nvPr/>
            </p14:nvContentPartPr>
            <p14:xfrm>
              <a:off x="1583328" y="3249264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4328" y="32402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14:cNvPr>
              <p14:cNvContentPartPr/>
              <p14:nvPr/>
            </p14:nvContentPartPr>
            <p14:xfrm>
              <a:off x="6435408" y="4496304"/>
              <a:ext cx="8280" cy="4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6408" y="4487664"/>
                <a:ext cx="25920" cy="22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23B7C42-7F82-4E46-8DB2-FFE16384FE2D}"/>
              </a:ext>
            </a:extLst>
          </p:cNvPr>
          <p:cNvSpPr/>
          <p:nvPr/>
        </p:nvSpPr>
        <p:spPr>
          <a:xfrm>
            <a:off x="495301" y="4838889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A93D5C-B078-47C2-BFE1-6CBBA10E8E29}"/>
              </a:ext>
            </a:extLst>
          </p:cNvPr>
          <p:cNvSpPr/>
          <p:nvPr/>
        </p:nvSpPr>
        <p:spPr>
          <a:xfrm>
            <a:off x="646665" y="2152226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Help Keyword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27F11-BB10-42B0-8A8A-D8C37B0D3E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0662" y="4844983"/>
            <a:ext cx="6162675" cy="18573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4B5FC4A-B436-46DF-ABFD-B0CB3247E6C6}"/>
              </a:ext>
            </a:extLst>
          </p:cNvPr>
          <p:cNvSpPr/>
          <p:nvPr/>
        </p:nvSpPr>
        <p:spPr>
          <a:xfrm>
            <a:off x="713234" y="4080805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Shift+Tab</a:t>
            </a:r>
            <a:r>
              <a:rPr lang="en-US" sz="2400" dirty="0"/>
              <a:t> key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ADC915-0DAA-445A-B279-6CE00A60BF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7047" y="2916797"/>
            <a:ext cx="61436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9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Python -Help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646665" y="926783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Imagine if someone else is using the function that you wrote. </a:t>
            </a:r>
          </a:p>
          <a:p>
            <a:r>
              <a:rPr lang="en-US" sz="2400" dirty="0"/>
              <a:t>How will they understand the purpose of your function?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14:cNvPr>
              <p14:cNvContentPartPr/>
              <p14:nvPr/>
            </p14:nvContentPartPr>
            <p14:xfrm>
              <a:off x="1583328" y="3249264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4328" y="32402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14:cNvPr>
              <p14:cNvContentPartPr/>
              <p14:nvPr/>
            </p14:nvContentPartPr>
            <p14:xfrm>
              <a:off x="6435408" y="4496304"/>
              <a:ext cx="8280" cy="4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6408" y="4487664"/>
                <a:ext cx="25920" cy="22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23B7C42-7F82-4E46-8DB2-FFE16384FE2D}"/>
              </a:ext>
            </a:extLst>
          </p:cNvPr>
          <p:cNvSpPr/>
          <p:nvPr/>
        </p:nvSpPr>
        <p:spPr>
          <a:xfrm>
            <a:off x="495301" y="4838889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A93D5C-B078-47C2-BFE1-6CBBA10E8E29}"/>
              </a:ext>
            </a:extLst>
          </p:cNvPr>
          <p:cNvSpPr/>
          <p:nvPr/>
        </p:nvSpPr>
        <p:spPr>
          <a:xfrm>
            <a:off x="646665" y="1911716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That’s why we use DOCSTRING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F300E5-C175-4E7F-A0EF-C3104E9E28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2742713"/>
            <a:ext cx="6858000" cy="297996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2C39C02-D28E-42BC-8D1B-1F3F89EDEB45}"/>
              </a:ext>
            </a:extLst>
          </p:cNvPr>
          <p:cNvSpPr/>
          <p:nvPr/>
        </p:nvSpPr>
        <p:spPr>
          <a:xfrm>
            <a:off x="660402" y="5254387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enter the information and purpose of the function between ‘‘’ </a:t>
            </a:r>
            <a:r>
              <a:rPr lang="en-US" sz="2400" dirty="0" err="1"/>
              <a:t>Function_Information</a:t>
            </a:r>
            <a:r>
              <a:rPr lang="en-US" sz="2400" dirty="0"/>
              <a:t> ‘‘’  </a:t>
            </a:r>
          </a:p>
        </p:txBody>
      </p:sp>
    </p:spTree>
    <p:extLst>
      <p:ext uri="{BB962C8B-B14F-4D97-AF65-F5344CB8AC3E}">
        <p14:creationId xmlns:p14="http://schemas.microsoft.com/office/powerpoint/2010/main" val="152611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04801" y="208792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Learning Exercise 01	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19100" y="1143000"/>
            <a:ext cx="830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Write a function which returns  the number of vowels in your name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Expected output:</a:t>
            </a:r>
          </a:p>
          <a:p>
            <a:r>
              <a:rPr lang="en-US" sz="2400" dirty="0"/>
              <a:t>	print(</a:t>
            </a:r>
            <a:r>
              <a:rPr lang="en-US" sz="2400" dirty="0" err="1"/>
              <a:t>count_vowels</a:t>
            </a:r>
            <a:r>
              <a:rPr lang="en-US" sz="2400" dirty="0"/>
              <a:t>(‘Sathish’))</a:t>
            </a:r>
          </a:p>
          <a:p>
            <a:r>
              <a:rPr lang="en-US" sz="2400" dirty="0"/>
              <a:t>	-&gt; 2	</a:t>
            </a:r>
          </a:p>
          <a:p>
            <a:endParaRPr lang="en-US" sz="2400" dirty="0"/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8323085D-7999-4A74-90FC-640127960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864" y="-292926"/>
            <a:ext cx="1967036" cy="171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78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16498</TotalTime>
  <Words>784</Words>
  <Application>Microsoft Office PowerPoint</Application>
  <PresentationFormat>On-screen Show (4:3)</PresentationFormat>
  <Paragraphs>183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MV Boli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512</cp:revision>
  <dcterms:created xsi:type="dcterms:W3CDTF">2006-08-16T00:00:00Z</dcterms:created>
  <dcterms:modified xsi:type="dcterms:W3CDTF">2019-09-02T19:32:59Z</dcterms:modified>
</cp:coreProperties>
</file>