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467" r:id="rId3"/>
    <p:sldId id="476" r:id="rId4"/>
    <p:sldId id="300" r:id="rId5"/>
    <p:sldId id="301" r:id="rId6"/>
    <p:sldId id="478" r:id="rId7"/>
    <p:sldId id="479" r:id="rId8"/>
    <p:sldId id="29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2" autoAdjust="0"/>
    <p:restoredTop sz="62993" autoAdjust="0"/>
  </p:normalViewPr>
  <p:slideViewPr>
    <p:cSldViewPr>
      <p:cViewPr varScale="1">
        <p:scale>
          <a:sx n="10" d="100"/>
          <a:sy n="10" d="100"/>
        </p:scale>
        <p:origin x="84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0:5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1687 80,'0'0'0,"0"0"128,0 0-128,0 0 64,0 0-64,0 0 8,0 0-8,0 0-8,0 0 8,0 0-80,0 0 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1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6165 920 3697,'0'0'0,"0"0"680,0 0-680,0 0 128,0 0-128,0 0 232,0 0-232,0 0 0,0 0 0,0 0-104,0 0 104,0 0-672,0 0 672,0 0-1568,0 0 1568,22-11-2305,-22 11 2305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0:5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1687 80,'0'0'0,"0"0"128,0 0-128,0 0 64,0 0-64,0 0 8,0 0-8,0 0-8,0 0 8,0 0-80,0 0 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1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6165 920 3697,'0'0'0,"0"0"680,0 0-680,0 0 128,0 0-128,0 0 232,0 0-232,0 0 0,0 0 0,0 0-104,0 0 104,0 0-672,0 0 672,0 0-1568,0 0 1568,22-11-2305,-22 11 2305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0:5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1687 80,'0'0'0,"0"0"128,0 0-128,0 0 64,0 0-64,0 0 8,0 0-8,0 0-8,0 0 8,0 0-80,0 0 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1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6165 920 3697,'0'0'0,"0"0"680,0 0-680,0 0 128,0 0-128,0 0 232,0 0-232,0 0 0,0 0 0,0 0-104,0 0 104,0 0-672,0 0 672,0 0-1568,0 0 1568,22-11-2305,-22 11 2305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0:5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1687 80,'0'0'0,"0"0"128,0 0-128,0 0 64,0 0-64,0 0 8,0 0-8,0 0-8,0 0 8,0 0-80,0 0 80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1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6165 920 3697,'0'0'0,"0"0"680,0 0-680,0 0 128,0 0-128,0 0 232,0 0-232,0 0 0,0 0 0,0 0-104,0 0 104,0 0-672,0 0 672,0 0-1568,0 0 1568,22-11-2305,-22 11 2305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2019-09-16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296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461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    f=open('</a:t>
            </a:r>
            <a:r>
              <a:rPr lang="en-US" dirty="0" err="1"/>
              <a:t>testfile</a:t>
            </a:r>
            <a:r>
              <a:rPr lang="en-US" dirty="0"/>
              <a:t>','r')</a:t>
            </a:r>
          </a:p>
          <a:p>
            <a:r>
              <a:rPr lang="en-US" dirty="0"/>
              <a:t>    </a:t>
            </a:r>
            <a:r>
              <a:rPr lang="en-US" dirty="0" err="1"/>
              <a:t>f.write</a:t>
            </a:r>
            <a:r>
              <a:rPr lang="en-US" dirty="0"/>
              <a:t>('write a test line')</a:t>
            </a:r>
          </a:p>
          <a:p>
            <a:r>
              <a:rPr lang="en-US" dirty="0"/>
              <a:t>except </a:t>
            </a:r>
            <a:r>
              <a:rPr lang="en-US" dirty="0" err="1"/>
              <a:t>TypeError</a:t>
            </a:r>
            <a:r>
              <a:rPr lang="en-US" dirty="0"/>
              <a:t>:</a:t>
            </a:r>
          </a:p>
          <a:p>
            <a:r>
              <a:rPr lang="en-US" dirty="0"/>
              <a:t>    print('There was a type error')</a:t>
            </a:r>
          </a:p>
          <a:p>
            <a:r>
              <a:rPr lang="en-US" dirty="0"/>
              <a:t>except </a:t>
            </a:r>
            <a:r>
              <a:rPr lang="en-US" dirty="0" err="1"/>
              <a:t>OSError</a:t>
            </a:r>
            <a:r>
              <a:rPr lang="en-US" dirty="0"/>
              <a:t>:</a:t>
            </a:r>
          </a:p>
          <a:p>
            <a:r>
              <a:rPr lang="en-US" dirty="0"/>
              <a:t>    print('you have an OS Error')</a:t>
            </a:r>
          </a:p>
          <a:p>
            <a:r>
              <a:rPr lang="en-US" dirty="0"/>
              <a:t>finally:</a:t>
            </a:r>
          </a:p>
          <a:p>
            <a:r>
              <a:rPr lang="en-US" dirty="0"/>
              <a:t>    print("I always run")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6978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3992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ask_for_int</a:t>
            </a:r>
            <a:r>
              <a:rPr lang="en-US" dirty="0"/>
              <a:t>():</a:t>
            </a:r>
          </a:p>
          <a:p>
            <a:r>
              <a:rPr lang="en-US" dirty="0"/>
              <a:t>    while True:</a:t>
            </a:r>
          </a:p>
          <a:p>
            <a:r>
              <a:rPr lang="en-US" dirty="0"/>
              <a:t>        try:</a:t>
            </a:r>
          </a:p>
          <a:p>
            <a:r>
              <a:rPr lang="en-US" dirty="0"/>
              <a:t>            result = int(input("Please provide number: "))</a:t>
            </a:r>
          </a:p>
          <a:p>
            <a:r>
              <a:rPr lang="en-US" dirty="0"/>
              <a:t>        except:</a:t>
            </a:r>
          </a:p>
          <a:p>
            <a:r>
              <a:rPr lang="en-US" dirty="0"/>
              <a:t>            print("Whoops! </a:t>
            </a:r>
            <a:r>
              <a:rPr lang="en-US" dirty="0" err="1"/>
              <a:t>Thats</a:t>
            </a:r>
            <a:r>
              <a:rPr lang="en-US" dirty="0"/>
              <a:t> is not a number")</a:t>
            </a:r>
          </a:p>
          <a:p>
            <a:r>
              <a:rPr lang="en-US" dirty="0"/>
              <a:t>            continue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print("yes thankyou")</a:t>
            </a:r>
          </a:p>
          <a:p>
            <a:r>
              <a:rPr lang="en-US" dirty="0"/>
              <a:t>            break</a:t>
            </a:r>
          </a:p>
          <a:p>
            <a:r>
              <a:rPr lang="en-US" dirty="0"/>
              <a:t>        finally:</a:t>
            </a:r>
          </a:p>
          <a:p>
            <a:r>
              <a:rPr lang="en-US" dirty="0"/>
              <a:t>            print("End of the try/except block")</a:t>
            </a:r>
          </a:p>
          <a:p>
            <a:r>
              <a:rPr lang="en-US" dirty="0"/>
              <a:t>            print("I Will always run at the end!")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ask_for_int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73B56-4DF1-44DF-8B15-FD0EB1A1F614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076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ask_for_int</a:t>
            </a:r>
            <a:r>
              <a:rPr lang="en-US" dirty="0"/>
              <a:t>():</a:t>
            </a:r>
          </a:p>
          <a:p>
            <a:r>
              <a:rPr lang="en-US" dirty="0"/>
              <a:t>    while True:</a:t>
            </a:r>
          </a:p>
          <a:p>
            <a:r>
              <a:rPr lang="en-US" dirty="0"/>
              <a:t>        try:</a:t>
            </a:r>
          </a:p>
          <a:p>
            <a:r>
              <a:rPr lang="en-US" dirty="0"/>
              <a:t>            result = int(input("Please provide number: "))</a:t>
            </a:r>
          </a:p>
          <a:p>
            <a:r>
              <a:rPr lang="en-US" dirty="0"/>
              <a:t>        except:</a:t>
            </a:r>
          </a:p>
          <a:p>
            <a:r>
              <a:rPr lang="en-US" dirty="0"/>
              <a:t>            print("Whoops! </a:t>
            </a:r>
            <a:r>
              <a:rPr lang="en-US" dirty="0" err="1"/>
              <a:t>Thats</a:t>
            </a:r>
            <a:r>
              <a:rPr lang="en-US" dirty="0"/>
              <a:t> is not a number")</a:t>
            </a:r>
          </a:p>
          <a:p>
            <a:r>
              <a:rPr lang="en-US" dirty="0"/>
              <a:t>            continue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print("yes thankyou")</a:t>
            </a:r>
          </a:p>
          <a:p>
            <a:r>
              <a:rPr lang="en-US" dirty="0"/>
              <a:t>            break</a:t>
            </a:r>
          </a:p>
          <a:p>
            <a:r>
              <a:rPr lang="en-US" dirty="0"/>
              <a:t>        finally:</a:t>
            </a:r>
          </a:p>
          <a:p>
            <a:r>
              <a:rPr lang="en-US" dirty="0"/>
              <a:t>            print("End of the try/except block")</a:t>
            </a:r>
          </a:p>
          <a:p>
            <a:r>
              <a:rPr lang="en-US" dirty="0"/>
              <a:t>            print("I Will always run at the end!")</a:t>
            </a:r>
          </a:p>
          <a:p>
            <a:endParaRPr lang="en-US" dirty="0"/>
          </a:p>
          <a:p>
            <a:r>
              <a:rPr lang="en-US" dirty="0" err="1"/>
              <a:t>ask_for_int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73B56-4DF1-44DF-8B15-FD0EB1A1F614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925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customXml" Target="../ink/ink3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customXml" Target="../ink/ink4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5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7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Sathish Ravichandran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Python 101 – Errors and Exception Handling</a:t>
            </a:r>
          </a:p>
          <a:p>
            <a:pPr algn="ctr"/>
            <a:endParaRPr lang="en-US" sz="4000" dirty="0">
              <a:latin typeface="+mj-lt"/>
              <a:cs typeface="Times New Roman" pitchFamily="18" charset="0"/>
            </a:endParaRPr>
          </a:p>
          <a:p>
            <a:pPr algn="ctr"/>
            <a:endParaRPr lang="en-US" sz="4000" dirty="0">
              <a:latin typeface="+mj-lt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9C283F-9024-4505-8F60-DDF1230F6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87" y="2895600"/>
            <a:ext cx="3834423" cy="21575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Why do we need to handle errors?		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we handle our errors, our program will likely continue to function after an error and user can likely continue working.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did not handle the errors, if the program crashes, we lose all our work and we won't know where the bug occurred.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0B92A8-CE02-4686-934B-23222FD32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3962400"/>
            <a:ext cx="18478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92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How do we handle errors?		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Try</a:t>
            </a:r>
            <a:r>
              <a:rPr lang="en-US" sz="2400" dirty="0"/>
              <a:t>: This is the block of code to be attempted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Except</a:t>
            </a:r>
            <a:r>
              <a:rPr lang="en-US" sz="2400" dirty="0"/>
              <a:t>: Block of code will execute in case there is an error in try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Finally</a:t>
            </a:r>
            <a:r>
              <a:rPr lang="en-US" sz="2400" dirty="0"/>
              <a:t>: A final block of code to be executed, regardless of an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052" name="Picture 4" descr="Image result for try catch">
            <a:extLst>
              <a:ext uri="{FF2B5EF4-FFF2-40B4-BE49-F238E27FC236}">
                <a16:creationId xmlns:a16="http://schemas.microsoft.com/office/drawing/2014/main" id="{78FFECBF-32AF-4519-9BE0-47A26D243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694" y="3682279"/>
            <a:ext cx="2614612" cy="26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49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67989" y="587514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Example 01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905156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A6AC0F-4011-43E4-89FC-D9E9598A27C5}"/>
              </a:ext>
            </a:extLst>
          </p:cNvPr>
          <p:cNvSpPr/>
          <p:nvPr/>
        </p:nvSpPr>
        <p:spPr>
          <a:xfrm>
            <a:off x="419100" y="4112826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the expected output here?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64EFAD-EE85-4AB7-B964-906E6C5893C7}"/>
              </a:ext>
            </a:extLst>
          </p:cNvPr>
          <p:cNvGrpSpPr/>
          <p:nvPr/>
        </p:nvGrpSpPr>
        <p:grpSpPr>
          <a:xfrm>
            <a:off x="1143000" y="1617990"/>
            <a:ext cx="7188108" cy="2447925"/>
            <a:chOff x="1375827" y="2151451"/>
            <a:chExt cx="7188108" cy="24479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E9E8799-553C-4250-BAC1-5AFD2E4D5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5827" y="2151451"/>
              <a:ext cx="4648200" cy="244792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5C196F5-F48E-4747-B987-DCDC50530F48}"/>
                    </a:ext>
                  </a:extLst>
                </p14:cNvPr>
                <p14:cNvContentPartPr/>
                <p14:nvPr/>
              </p14:nvContentPartPr>
              <p14:xfrm>
                <a:off x="1583328" y="3249264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5C196F5-F48E-4747-B987-DCDC50530F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74328" y="32402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56A06A9-D484-431B-937C-AB1CBA8C8C32}"/>
                    </a:ext>
                  </a:extLst>
                </p14:cNvPr>
                <p14:cNvContentPartPr/>
                <p14:nvPr/>
              </p14:nvContentPartPr>
              <p14:xfrm>
                <a:off x="6435408" y="4496304"/>
                <a:ext cx="8280" cy="46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56A06A9-D484-431B-937C-AB1CBA8C8C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26408" y="4486554"/>
                  <a:ext cx="25920" cy="237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1B9AA7-BD98-46B8-839E-95C722730E21}"/>
                </a:ext>
              </a:extLst>
            </p:cNvPr>
            <p:cNvSpPr/>
            <p:nvPr/>
          </p:nvSpPr>
          <p:spPr>
            <a:xfrm>
              <a:off x="4306880" y="2268809"/>
              <a:ext cx="4257055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400" dirty="0">
                <a:solidFill>
                  <a:srgbClr val="00B050"/>
                </a:solidFill>
              </a:endParaRPr>
            </a:p>
            <a:p>
              <a:r>
                <a:rPr lang="en-US" sz="1400" dirty="0">
                  <a:solidFill>
                    <a:srgbClr val="00B050"/>
                  </a:solidFill>
                </a:rPr>
                <a:t>#Opening file with read only permission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EA02E8-DD2E-49B8-BD01-BB50B869C0A9}"/>
                </a:ext>
              </a:extLst>
            </p:cNvPr>
            <p:cNvSpPr/>
            <p:nvPr/>
          </p:nvSpPr>
          <p:spPr>
            <a:xfrm>
              <a:off x="5033138" y="2734355"/>
              <a:ext cx="31199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#And we are trying to write to the file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F129A1-0F2C-49A8-9D35-046EF72FB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207" y="4065915"/>
            <a:ext cx="1884362" cy="213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8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Example 01 - result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1430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14:cNvPr>
              <p14:cNvContentPartPr/>
              <p14:nvPr/>
            </p14:nvContentPartPr>
            <p14:xfrm>
              <a:off x="1583328" y="324926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4328" y="32402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14:cNvPr>
              <p14:cNvContentPartPr/>
              <p14:nvPr/>
            </p14:nvContentPartPr>
            <p14:xfrm>
              <a:off x="6435408" y="4496304"/>
              <a:ext cx="8280" cy="4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6408" y="4487664"/>
                <a:ext cx="25920" cy="2232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75E1C03-FFAA-428C-8699-68E193F250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1421576"/>
            <a:ext cx="5165040" cy="3710583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447B48-2968-4B66-B3BF-079633A6E0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045" y="3429000"/>
            <a:ext cx="2275426" cy="227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27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7989" y="587514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02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" y="905156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A6AC0F-4011-43E4-89FC-D9E9598A27C5}"/>
              </a:ext>
            </a:extLst>
          </p:cNvPr>
          <p:cNvSpPr/>
          <p:nvPr/>
        </p:nvSpPr>
        <p:spPr>
          <a:xfrm>
            <a:off x="643250" y="5139278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will happen if we enter a string here?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14:cNvPr>
              <p14:cNvContentPartPr/>
              <p14:nvPr/>
            </p14:nvContentPartPr>
            <p14:xfrm>
              <a:off x="1350501" y="2715803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1501" y="27068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14:cNvPr>
              <p14:cNvContentPartPr/>
              <p14:nvPr/>
            </p14:nvContentPartPr>
            <p14:xfrm>
              <a:off x="6202581" y="3962843"/>
              <a:ext cx="8280" cy="4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93581" y="3953093"/>
                <a:ext cx="25920" cy="2379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9B3C8EA-30DD-46AF-B028-34D352B215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1338018"/>
            <a:ext cx="5486400" cy="4101629"/>
          </a:xfrm>
          <a:prstGeom prst="rect">
            <a:avLst/>
          </a:prstGeom>
        </p:spPr>
      </p:pic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9905FE9B-E790-47BE-BB4B-76513FA00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539" y="4264857"/>
            <a:ext cx="1706562" cy="190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79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7989" y="587514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02 - result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" y="905156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14:cNvPr>
              <p14:cNvContentPartPr/>
              <p14:nvPr/>
            </p14:nvContentPartPr>
            <p14:xfrm>
              <a:off x="1350501" y="2715803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1501" y="27068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14:cNvPr>
              <p14:cNvContentPartPr/>
              <p14:nvPr/>
            </p14:nvContentPartPr>
            <p14:xfrm>
              <a:off x="6202581" y="3962843"/>
              <a:ext cx="8280" cy="4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93581" y="3953093"/>
                <a:ext cx="25920" cy="2379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AAFD2B6-B557-437B-862E-66CAC44C01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471" y="1456063"/>
            <a:ext cx="5847938" cy="4190921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3926E609-1504-49CB-9FD0-68C2CA16982E}"/>
              </a:ext>
            </a:extLst>
          </p:cNvPr>
          <p:cNvSpPr/>
          <p:nvPr/>
        </p:nvSpPr>
        <p:spPr>
          <a:xfrm>
            <a:off x="2743200" y="4038600"/>
            <a:ext cx="1752600" cy="152400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4A0FF4-193D-4EB7-9AA2-0F4FCA46F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699000"/>
            <a:ext cx="831600" cy="83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8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1" y="1524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48858-81E4-4A03-B654-81070188467E}"/>
              </a:ext>
            </a:extLst>
          </p:cNvPr>
          <p:cNvSpPr txBox="1"/>
          <p:nvPr/>
        </p:nvSpPr>
        <p:spPr>
          <a:xfrm>
            <a:off x="952500" y="2521059"/>
            <a:ext cx="723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Capacity to learn is a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gift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ability to learn is a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skill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willingness to learn is a </a:t>
            </a:r>
            <a:r>
              <a:rPr lang="en-US" sz="2800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choice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			        -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Brian Herbert  </a:t>
            </a:r>
          </a:p>
        </p:txBody>
      </p: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18588</TotalTime>
  <Words>429</Words>
  <Application>Microsoft Office PowerPoint</Application>
  <PresentationFormat>On-screen Show (4:3)</PresentationFormat>
  <Paragraphs>87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MV Boli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sathish ravichandran</cp:lastModifiedBy>
  <cp:revision>545</cp:revision>
  <dcterms:created xsi:type="dcterms:W3CDTF">2006-08-16T00:00:00Z</dcterms:created>
  <dcterms:modified xsi:type="dcterms:W3CDTF">2019-09-16T23:51:35Z</dcterms:modified>
</cp:coreProperties>
</file>