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467" r:id="rId3"/>
    <p:sldId id="480" r:id="rId4"/>
    <p:sldId id="481" r:id="rId5"/>
    <p:sldId id="482" r:id="rId6"/>
    <p:sldId id="483" r:id="rId7"/>
    <p:sldId id="479" r:id="rId8"/>
    <p:sldId id="484" r:id="rId9"/>
    <p:sldId id="485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2" autoAdjust="0"/>
    <p:restoredTop sz="87001" autoAdjust="0"/>
  </p:normalViewPr>
  <p:slideViewPr>
    <p:cSldViewPr>
      <p:cViewPr varScale="1">
        <p:scale>
          <a:sx n="61" d="100"/>
          <a:sy n="61" d="100"/>
        </p:scale>
        <p:origin x="14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0:5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1687 80,'0'0'0,"0"0"128,0 0-128,0 0 64,0 0-64,0 0 8,0 0-8,0 0-8,0 0 8,0 0-80,0 0 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30T19:21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6165 920 3697,'0'0'0,"0"0"680,0 0-680,0 0 128,0 0-128,0 0 232,0 0-232,0 0 0,0 0 0,0 0-104,0 0 104,0 0-672,0 0 672,0 0-1568,0 0 1568,22-11-2305,-22 11 2305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2019-09-16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296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2103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989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new_decorator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wrap_func</a:t>
            </a:r>
            <a:r>
              <a:rPr lang="en-US" dirty="0"/>
              <a:t>():</a:t>
            </a:r>
          </a:p>
          <a:p>
            <a:r>
              <a:rPr lang="en-US" dirty="0"/>
              <a:t>        print ("Code would be here, before executing the </a:t>
            </a:r>
            <a:r>
              <a:rPr lang="en-US" dirty="0" err="1"/>
              <a:t>func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    print ("Code here will execute after the </a:t>
            </a:r>
            <a:r>
              <a:rPr lang="en-US" dirty="0" err="1"/>
              <a:t>func</a:t>
            </a:r>
            <a:r>
              <a:rPr lang="en-US" dirty="0"/>
              <a:t>()")</a:t>
            </a:r>
          </a:p>
          <a:p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wrap_func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func_needs_decorator</a:t>
            </a:r>
            <a:r>
              <a:rPr lang="en-US" dirty="0"/>
              <a:t>():</a:t>
            </a:r>
          </a:p>
          <a:p>
            <a:r>
              <a:rPr lang="en-US" dirty="0"/>
              <a:t>    print ("This function is in need of a Decorator")</a:t>
            </a:r>
          </a:p>
          <a:p>
            <a:endParaRPr lang="en-US" dirty="0"/>
          </a:p>
          <a:p>
            <a:r>
              <a:rPr lang="en-US" dirty="0" err="1"/>
              <a:t>func_needs_decorator</a:t>
            </a:r>
            <a:r>
              <a:rPr lang="en-US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940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func_needs_decorator</a:t>
            </a:r>
            <a:r>
              <a:rPr lang="en-US" dirty="0"/>
              <a:t> = </a:t>
            </a:r>
            <a:r>
              <a:rPr lang="en-US" dirty="0" err="1"/>
              <a:t>new_decorator</a:t>
            </a:r>
            <a:r>
              <a:rPr lang="en-US" dirty="0"/>
              <a:t>(</a:t>
            </a:r>
            <a:r>
              <a:rPr lang="en-US" dirty="0" err="1"/>
              <a:t>func_needs_decorator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func_needs_decorator</a:t>
            </a:r>
            <a:r>
              <a:rPr lang="en-US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073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func_needs_decorator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73B56-4DF1-44DF-8B15-FD0EB1A1F61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925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new_decorator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func_needs_decorator</a:t>
            </a:r>
            <a:r>
              <a:rPr lang="en-US" dirty="0"/>
              <a:t>():</a:t>
            </a:r>
          </a:p>
          <a:p>
            <a:r>
              <a:rPr lang="en-US" dirty="0"/>
              <a:t>    print("This function is in need of a Decorator")</a:t>
            </a:r>
          </a:p>
          <a:p>
            <a:endParaRPr lang="en-US" dirty="0"/>
          </a:p>
          <a:p>
            <a:r>
              <a:rPr lang="en-US" dirty="0" err="1"/>
              <a:t>func_needs_decorator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73B56-4DF1-44DF-8B15-FD0EB1A1F61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74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new_one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r>
              <a:rPr lang="en-US" dirty="0"/>
              <a:t>    def </a:t>
            </a:r>
            <a:r>
              <a:rPr lang="en-US" dirty="0" err="1"/>
              <a:t>wrap_func</a:t>
            </a:r>
            <a:r>
              <a:rPr lang="en-US" dirty="0"/>
              <a:t>():</a:t>
            </a:r>
          </a:p>
          <a:p>
            <a:r>
              <a:rPr lang="en-US" dirty="0"/>
              <a:t>        print('zero')</a:t>
            </a:r>
          </a:p>
          <a:p>
            <a:r>
              <a:rPr lang="en-US" dirty="0"/>
              <a:t>        </a:t>
            </a:r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r>
              <a:rPr lang="en-US" dirty="0"/>
              <a:t>        print('two')</a:t>
            </a:r>
          </a:p>
          <a:p>
            <a:r>
              <a:rPr lang="en-US" dirty="0"/>
              <a:t>    return </a:t>
            </a:r>
            <a:r>
              <a:rPr lang="en-US" dirty="0" err="1"/>
              <a:t>wrap_func</a:t>
            </a:r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new_one</a:t>
            </a:r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func_one</a:t>
            </a:r>
            <a:r>
              <a:rPr lang="en-US" dirty="0"/>
              <a:t>():</a:t>
            </a:r>
          </a:p>
          <a:p>
            <a:r>
              <a:rPr lang="en-US" dirty="0"/>
              <a:t>    print ("One")</a:t>
            </a:r>
          </a:p>
          <a:p>
            <a:endParaRPr lang="en-US" dirty="0"/>
          </a:p>
          <a:p>
            <a:r>
              <a:rPr lang="en-US" dirty="0" err="1"/>
              <a:t>func_one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73B56-4DF1-44DF-8B15-FD0EB1A1F61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34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Sathish Ravichandran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Python 101 – Decorators</a:t>
            </a:r>
          </a:p>
          <a:p>
            <a:pPr algn="ctr"/>
            <a:endParaRPr lang="en-US" sz="4000" dirty="0">
              <a:latin typeface="+mj-lt"/>
              <a:cs typeface="Times New Roman" pitchFamily="18" charset="0"/>
            </a:endParaRPr>
          </a:p>
          <a:p>
            <a:pPr algn="ctr"/>
            <a:endParaRPr lang="en-US" sz="4000" dirty="0">
              <a:latin typeface="+mj-lt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C283F-9024-4505-8F60-DDF1230F6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87" y="2895600"/>
            <a:ext cx="3834423" cy="21575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1" y="1524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48858-81E4-4A03-B654-81070188467E}"/>
              </a:ext>
            </a:extLst>
          </p:cNvPr>
          <p:cNvSpPr txBox="1"/>
          <p:nvPr/>
        </p:nvSpPr>
        <p:spPr>
          <a:xfrm>
            <a:off x="952500" y="2521059"/>
            <a:ext cx="7239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Capacity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gift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ability to learn is a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skill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The willingness to learn is a </a:t>
            </a:r>
            <a:r>
              <a:rPr lang="en-US" sz="28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choice</a:t>
            </a:r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  <a:p>
            <a:pPr algn="ctr"/>
            <a:r>
              <a:rPr 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			        -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Brian Herbert  </a:t>
            </a:r>
          </a:p>
        </p:txBody>
      </p: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Decorators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Imagine you created a function and later you want to add some new capabilities to the 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3"/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00000"/>
                </a:solidFill>
              </a:rPr>
              <a:t>simple_func</a:t>
            </a:r>
            <a:r>
              <a:rPr lang="en-US" sz="2400" dirty="0">
                <a:solidFill>
                  <a:srgbClr val="C00000"/>
                </a:solidFill>
              </a:rPr>
              <a:t>():</a:t>
            </a:r>
          </a:p>
          <a:p>
            <a:pPr lvl="3"/>
            <a:r>
              <a:rPr lang="en-US" sz="2400" dirty="0"/>
              <a:t>		</a:t>
            </a:r>
            <a:r>
              <a:rPr lang="en-US" sz="2400" dirty="0">
                <a:solidFill>
                  <a:schemeClr val="tx2"/>
                </a:solidFill>
              </a:rPr>
              <a:t>#Want to do more stuff!</a:t>
            </a:r>
          </a:p>
          <a:p>
            <a:pPr lvl="3"/>
            <a:r>
              <a:rPr lang="en-US" sz="2400" dirty="0">
                <a:solidFill>
                  <a:schemeClr val="tx2"/>
                </a:solidFill>
              </a:rPr>
              <a:t>		# Do Simple stuff</a:t>
            </a:r>
          </a:p>
          <a:p>
            <a:pPr lvl="3"/>
            <a:r>
              <a:rPr lang="en-US" sz="2400" dirty="0">
                <a:solidFill>
                  <a:schemeClr val="tx2"/>
                </a:solidFill>
              </a:rPr>
              <a:t>		return something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792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9A2C74-0258-4CB7-B4B1-A237422A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6" y="4595752"/>
            <a:ext cx="15144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Decorators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basic ways are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Add the extra code (functionality) to your old function.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Create a brand new function that contains the old code, and then add new code to that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And if we want to remove the functionality we need to do it manually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where </a:t>
            </a:r>
            <a:r>
              <a:rPr lang="en-US" sz="2400" b="1" dirty="0"/>
              <a:t>decorator</a:t>
            </a:r>
            <a:r>
              <a:rPr lang="en-US" sz="2400" dirty="0"/>
              <a:t> is useful. It allows us to track on extra functionality to an already existing function.</a:t>
            </a:r>
          </a:p>
        </p:txBody>
      </p:sp>
    </p:spTree>
    <p:extLst>
      <p:ext uri="{BB962C8B-B14F-4D97-AF65-F5344CB8AC3E}">
        <p14:creationId xmlns:p14="http://schemas.microsoft.com/office/powerpoint/2010/main" val="32099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Decorators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419100" y="11430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Decorators use the </a:t>
            </a:r>
            <a:r>
              <a:rPr lang="en-US" sz="2400" b="1" dirty="0"/>
              <a:t>@</a:t>
            </a:r>
            <a:r>
              <a:rPr lang="en-US" sz="2400" dirty="0"/>
              <a:t>operator and are then placed on top </a:t>
            </a:r>
          </a:p>
          <a:p>
            <a:r>
              <a:rPr lang="en-US" sz="2400" dirty="0"/>
              <a:t>     of the original function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00B050"/>
                </a:solidFill>
              </a:rPr>
              <a:t>@</a:t>
            </a:r>
            <a:r>
              <a:rPr lang="en-US" sz="2400" dirty="0" err="1">
                <a:solidFill>
                  <a:srgbClr val="00B050"/>
                </a:solidFill>
              </a:rPr>
              <a:t>some_decorator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		def </a:t>
            </a:r>
            <a:r>
              <a:rPr lang="en-US" sz="2400" dirty="0" err="1">
                <a:solidFill>
                  <a:schemeClr val="accent2"/>
                </a:solidFill>
              </a:rPr>
              <a:t>simple_func</a:t>
            </a:r>
            <a:r>
              <a:rPr lang="en-US" sz="2400" dirty="0">
                <a:solidFill>
                  <a:schemeClr val="accent2"/>
                </a:solidFill>
              </a:rPr>
              <a:t>():</a:t>
            </a:r>
          </a:p>
          <a:p>
            <a:r>
              <a:rPr lang="en-US" sz="2400" dirty="0"/>
              <a:t>			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#Do simple stuff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			return something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 descr="A picture containing food, mug, room&#10;&#10;Description automatically generated">
            <a:extLst>
              <a:ext uri="{FF2B5EF4-FFF2-40B4-BE49-F238E27FC236}">
                <a16:creationId xmlns:a16="http://schemas.microsoft.com/office/drawing/2014/main" id="{5AA68F4D-89EC-4D9A-8244-C499FF865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1" y="4361182"/>
            <a:ext cx="2753185" cy="20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7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FEB708-1E58-4CA5-A13F-C2E66A52B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33" y="1663715"/>
            <a:ext cx="8025103" cy="3789632"/>
          </a:xfrm>
          <a:prstGeom prst="rect">
            <a:avLst/>
          </a:prstGeom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Example 01 – Creating a Decorator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88E07-8809-4AEE-A4F2-46E6313D7C41}"/>
              </a:ext>
            </a:extLst>
          </p:cNvPr>
          <p:cNvSpPr/>
          <p:nvPr/>
        </p:nvSpPr>
        <p:spPr>
          <a:xfrm>
            <a:off x="6424448" y="3950406"/>
            <a:ext cx="2338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Original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CAB9830-E0C0-4964-8258-EC547D3F0A77}"/>
              </a:ext>
            </a:extLst>
          </p:cNvPr>
          <p:cNvSpPr/>
          <p:nvPr/>
        </p:nvSpPr>
        <p:spPr>
          <a:xfrm>
            <a:off x="5486400" y="4112172"/>
            <a:ext cx="914400" cy="155028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B8196F8-9431-4D8C-87A1-E06BC0FBD5D1}"/>
              </a:ext>
            </a:extLst>
          </p:cNvPr>
          <p:cNvSpPr/>
          <p:nvPr/>
        </p:nvSpPr>
        <p:spPr>
          <a:xfrm>
            <a:off x="5486400" y="1981200"/>
            <a:ext cx="914400" cy="155028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1F6571-11CB-4012-824D-F2CA88688C5E}"/>
              </a:ext>
            </a:extLst>
          </p:cNvPr>
          <p:cNvSpPr/>
          <p:nvPr/>
        </p:nvSpPr>
        <p:spPr>
          <a:xfrm>
            <a:off x="6400800" y="1845766"/>
            <a:ext cx="2338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New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62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9D7ECC9-D27F-4DB4-831B-85137BB4D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28" y="3762950"/>
            <a:ext cx="2153836" cy="28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Example 01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719E4-FCD6-4D60-B764-A472A2432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88" y="1600200"/>
            <a:ext cx="7840023" cy="121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234260-911F-4101-9871-EAB2BFC88733}"/>
              </a:ext>
            </a:extLst>
          </p:cNvPr>
          <p:cNvSpPr/>
          <p:nvPr/>
        </p:nvSpPr>
        <p:spPr>
          <a:xfrm>
            <a:off x="490046" y="2859911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expected output here?</a:t>
            </a:r>
          </a:p>
        </p:txBody>
      </p:sp>
    </p:spTree>
    <p:extLst>
      <p:ext uri="{BB962C8B-B14F-4D97-AF65-F5344CB8AC3E}">
        <p14:creationId xmlns:p14="http://schemas.microsoft.com/office/powerpoint/2010/main" val="53397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7989" y="587514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01- result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078" y="4355026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decorator wrapped the function and modified its behavior.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350501" y="2715803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1501" y="27068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202581" y="3962843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3581" y="3953093"/>
                <a:ext cx="25920" cy="2379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A24A0FF4-193D-4EB7-9AA2-0F4FCA46F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69965"/>
            <a:ext cx="831600" cy="83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FE415C-291C-427A-93B9-7CA652D9E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910" y="1877410"/>
            <a:ext cx="6527749" cy="19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7989" y="587514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decorator@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350501" y="2715803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1501" y="27068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202581" y="3962843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3581" y="3953093"/>
                <a:ext cx="25920" cy="2379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4451E4F-4D52-439F-A516-96EF8D70FB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062" y="1600200"/>
            <a:ext cx="66198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7989" y="587514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Example-02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14:cNvPr>
              <p14:cNvContentPartPr/>
              <p14:nvPr/>
            </p14:nvContentPartPr>
            <p14:xfrm>
              <a:off x="1350501" y="2715803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C196F5-F48E-4747-B987-DCDC50530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1501" y="27068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14:cNvPr>
              <p14:cNvContentPartPr/>
              <p14:nvPr/>
            </p14:nvContentPartPr>
            <p14:xfrm>
              <a:off x="6202581" y="3962843"/>
              <a:ext cx="8280" cy="4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6A06A9-D484-431B-937C-AB1CBA8C8C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3581" y="3953093"/>
                <a:ext cx="25920" cy="2379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AE973CD-0CE0-4C09-BBC4-9DC5ACFF5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1600200"/>
            <a:ext cx="4457700" cy="434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306949-71E6-474D-A2EF-E2A7FB78C4DD}"/>
              </a:ext>
            </a:extLst>
          </p:cNvPr>
          <p:cNvSpPr/>
          <p:nvPr/>
        </p:nvSpPr>
        <p:spPr>
          <a:xfrm>
            <a:off x="3200400" y="3505200"/>
            <a:ext cx="2338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Decorator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39F1167C-28AE-46A3-801E-0CDA89D19FCA}"/>
              </a:ext>
            </a:extLst>
          </p:cNvPr>
          <p:cNvSpPr/>
          <p:nvPr/>
        </p:nvSpPr>
        <p:spPr>
          <a:xfrm>
            <a:off x="2262352" y="3666966"/>
            <a:ext cx="914400" cy="155028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213CA49-ACB7-4C28-A645-85337D506282}"/>
              </a:ext>
            </a:extLst>
          </p:cNvPr>
          <p:cNvSpPr/>
          <p:nvPr/>
        </p:nvSpPr>
        <p:spPr>
          <a:xfrm>
            <a:off x="5538952" y="3505200"/>
            <a:ext cx="328448" cy="91572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D01CDA7-FDCB-4D4F-A556-303537C4D15B}"/>
              </a:ext>
            </a:extLst>
          </p:cNvPr>
          <p:cNvSpPr/>
          <p:nvPr/>
        </p:nvSpPr>
        <p:spPr>
          <a:xfrm>
            <a:off x="5538952" y="1800082"/>
            <a:ext cx="328448" cy="1552717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074284-63A5-4048-BCFE-6CF3035ACE3E}"/>
              </a:ext>
            </a:extLst>
          </p:cNvPr>
          <p:cNvSpPr/>
          <p:nvPr/>
        </p:nvSpPr>
        <p:spPr>
          <a:xfrm>
            <a:off x="6034252" y="2361860"/>
            <a:ext cx="2338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New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2B9DC2-5DE4-42BA-B4A2-AE9EE4B68CDC}"/>
              </a:ext>
            </a:extLst>
          </p:cNvPr>
          <p:cNvSpPr/>
          <p:nvPr/>
        </p:nvSpPr>
        <p:spPr>
          <a:xfrm>
            <a:off x="6034252" y="3744480"/>
            <a:ext cx="2338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Original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398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18745</TotalTime>
  <Words>380</Words>
  <Application>Microsoft Office PowerPoint</Application>
  <PresentationFormat>On-screen Show (4:3)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MV Boli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sathish ravichandran</cp:lastModifiedBy>
  <cp:revision>554</cp:revision>
  <dcterms:created xsi:type="dcterms:W3CDTF">2006-08-16T00:00:00Z</dcterms:created>
  <dcterms:modified xsi:type="dcterms:W3CDTF">2019-09-16T23:48:58Z</dcterms:modified>
</cp:coreProperties>
</file>