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467" r:id="rId3"/>
    <p:sldId id="468" r:id="rId4"/>
    <p:sldId id="469" r:id="rId5"/>
    <p:sldId id="471" r:id="rId6"/>
    <p:sldId id="472" r:id="rId7"/>
    <p:sldId id="473" r:id="rId8"/>
    <p:sldId id="458" r:id="rId9"/>
    <p:sldId id="441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2" autoAdjust="0"/>
    <p:restoredTop sz="74495" autoAdjust="0"/>
  </p:normalViewPr>
  <p:slideViewPr>
    <p:cSldViewPr>
      <p:cViewPr varScale="1">
        <p:scale>
          <a:sx n="86" d="100"/>
          <a:sy n="86" d="100"/>
        </p:scale>
        <p:origin x="22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4:21.4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1782 542 4841,'0'0'2551,"0"0"-1056,0 0-608,0 0-85,0 0 68,-9 0-71,-15 0-448,15 0-141,15 0 279,248 10-432,56 16-57,-6 1 59,1868 44 169,-1629-69-232,616-5-2005,-888-12-1016,-1-12-1,19-15 3026,-167 21-2006</inkml:trace>
  <inkml:trace contextRef="#ctx0" brushRef="#br0" timeOffset="369.05">2076 507 4785,'0'0'1382,"0"0"-622,0 0-439,0 0-169,0 0 75,0 0-40,64-2-57,577-9 141,130 10-94,731-9 70,-6-65-400,-1414 68 78,919-108-3030,-906 97 1504</inkml:trace>
  <inkml:trace contextRef="#ctx0" brushRef="#br0" timeOffset="370.05">1 0 5145,'0'0'604,"0"0"-557,44 1 101,617 34 447,1892 133-4,-2039-143-570,1888 82-1816,-2102-99 519,-78-7-740</inkml:trace>
  <inkml:trace contextRef="#ctx0" brushRef="#br0" timeOffset="371.05">1193 616 1144,'0'0'2881,"0"0"-1978,0 0-959,59 0 280,-28 0-181,543-10 523,-168-12-243,3783-101 968,-2872 123-3698,-1164 0 504</inkml:trace>
  <inkml:trace contextRef="#ctx0" brushRef="#br0" timeOffset="697.204">2056 806 1008,'288'-21'1096,"80"-3"-287,7 2 23,34 5-224,6 6-144,14 8-176,-14 3-72,-13 0-96,-21 7-112,-33 10-8,-26 5-128,-41-1-248,-60-4-192,-47-3-272,-60-7-40,6 4 247,-19-4 65,-14 0-664</inkml:trace>
  <inkml:trace contextRef="#ctx0" brushRef="#br0" timeOffset="1244.042">2585 518 4569,'0'0'820,"0"0"-398,0 0-230,0 0-87,0 0-10,34 0-1,356 10 294,1059 2 1245,239-111-765,-793 33-856,-402 46-578,-166 17-5740,-333 3 4812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6:27.84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1 624 1720,'0'0'6722,"0"0"-5834,0 0 456,0 0-864,0 0-480,87-243-456,80 95-648,-26 25-1240,-7 13-3594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6:28.17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162 717 5761,'0'0'1127,"0"0"31,0 0 63,0 0-335,0 0-383,19-39-411,123-246-663,-117 235 61,-2-2 0,3-15 510,-18 44-126,-1 0 0,-2-1 0,0 0 1,-1 0-1,-2 0 0,0-15 126,-2 38 1,0-1 0,0 0 0,0 0 0,0 1 0,-1-1 0,1 0 1,-1 1-1,1-1 0,-1 0 0,1 1 0,-1-1 0,0 1 0,0-1 0,0 1 0,0-1 0,0 1 1,0-1-1,0 1 0,0 0 0,-1 0 0,1 0 0,0 0 0,-1 0 0,1 0 0,-1 0 1,1 0-1,-1 0 0,1 1 0,-1-1 0,0 0 0,1 1 0,-1 0 0,0-1 0,0 1 0,1 0 1,-1 0-1,-1 0-1,-3 0 2,0 0-1,0 1 1,0-1 0,0 1 0,1 1 0,-1-1 0,0 1 0,1 0-1,-1 0 1,1 1 0,-4 1-2,-4 5 34,-1 1 0,2 0 1,0 1-1,0 0 0,1 1 0,0 0 0,-2 5-34,-66 98 304,75-109-288,-17 29 125,1 1 0,1 1 0,3 1 0,1 1 0,0 5-141,7-20 57,2 0 0,1 1 0,1 0 0,1 0 0,1 0 0,1 0 0,2 1 0,0-1 0,2 0-57,-2-20 9,0 1 1,1-1-1,-1 0 1,1 0-1,0 0 1,1 0-1,-1-1 1,1 1-1,0 0 1,0-1-1,0 0 1,1 0-1,0 0 1,0 0-1,0-1 1,0 1-1,0-1 1,1 0-1,-1 0 1,1 0-1,0-1 1,0 0-1,0 0 1,0 0-1,0-1 1,0 1-1,2-1-9,11 3 41,1-1 0,0-1 0,-1 0 0,1-2 0,0 0-1,0-1 1,10-3-41,-5 0-41,0-1 0,0-1 0,-1-2 0,0 0 0,0-2 0,-1 0 0,0-1 0,14-11 41,26-20-762,-2-2 1,3-7 761,-63 51-4,136-117-2814,-19 9-3147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6:28.51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484 1 6265,'0'0'1195,"0"0"-22,0 0-76,0 0-282,-34 6-210,12-3-514,9-2-58,0 0 1,0 2 0,1-1-1,-1 1 1,1 1 0,-1 0-1,1 1 1,0 0 0,1 1 0,0 0-1,-1 1 1,2 0 0,-1 1-1,1 0 1,0 1 0,1 0-1,-6 7-33,-11 18 36,2 0 0,1 2 0,2 0 0,2 2 0,1 0 0,1 1 0,3 0 0,1 2 0,2-1 0,2 2 0,1-1 0,3 1 0,0 19-36,4-41-28,0 6 10,0-1-1,2 1 1,0 0-1,2-1 1,4 17 18,-5-37-65,-1 1 0,1 0 0,0-1 0,0 1 1,0-1-1,1 0 0,0 1 0,0-1 0,1-1 1,-1 1-1,1 0 0,0-1 0,0 0 0,0 0 0,1 0 1,0 0-1,-1-1 0,1 0 0,0 0 0,1 0 1,-1 0-1,1-1 0,-1 0 0,1 0 0,-1-1 1,6 2 64,-2-2-157,0 0 0,0 0 1,0-1-1,0 0 1,0-1-1,0 0 0,0 0 1,0-1-1,-1 0 0,1 0 1,0-1-1,4-2 157,1-2-511,1-1 0,-1 0 0,-1-1 0,1 0 0,-2-1 1,5-5 510,51-50-5307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6:28.84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130 192 6737,'0'0'1303,"0"0"-86,-22-33 222,-69-102-131,74 112 541,20 36-1431,31 62-831,-27-59 574,98 230 272,8 61-433,69 265 563,-175-544-580,3 1 0,0-1 0,2-1 0,0 0 0,2 0 0,1-2 0,2 0 0,0 0 0,6 4 17,-21-26-159,1 0 0,-1 0 1,1 0-1,0 0 0,0-1 0,0 1 1,1-1-1,-1 0 0,0 0 0,1 0 1,0 0-1,-1-1 0,1 1 1,0-1-1,0 0 0,0 0 0,-1 0 1,1-1-1,0 1 0,0-1 0,0 0 1,0 0-1,0 0 0,0-1 0,0 1 1,0-1-1,0 0 0,0 0 1,0-1-1,-1 1 0,1-1 0,0 0 1,-1 0-1,1 0 0,-1 0 0,0 0 1,0-1-1,0 0 0,2-1 159,25-42-5486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6:29.92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349 116 4601,'0'0'1351,"0"0"-140,0 0-14,0 0-330,0 0-360,-29 49-203,14-25-261,-13 19 39,3 2 0,1 1 1,2 0-1,2 2 0,3 0 1,1 1-1,0 14-82,0 33 233,5 1 1,4 1-1,4-1 0,5 24-233,-1-116 3,-1 13 6,1 0-1,1 0 1,1 0 0,3 11-9,-5-25-3,0 0 0,0 0 0,0 0 0,1 0 0,0-1 0,0 1 0,0 0 0,0-1 0,0 0 0,1 1 0,0-1 0,-1 0 0,1 0 0,0 0 0,1-1 0,-1 1 0,0-1 1,1 0-1,-1 0 0,1 0 0,0 0 0,0-1 0,0 1 3,4 0 7,-1-1 0,1 0 1,-1 0-1,1-1 0,-1 0 1,1 0-1,-1-1 0,1 0 1,-1 0-1,1-1 0,-1 0 1,0 0-1,0-1 0,0 0 1,0 0-1,0-1 0,-1 1 1,1-1-1,-1-1 0,0 1 1,0-1-1,3-5-7,13-12 15,0-1 0,-2-1-1,-1-1 1,16-26-15,-7 3-106,-1 0-1,-3-2 1,-2-1 0,-2-1 0,-2-1-1,-3 0 1,-2-1 0,-2 0 0,-3-1-1,-2 0 1,-3-1 0,-2-23 106,-1 51-74,-1 1 0,-1 0 1,-2 0-1,0 0 0,-2 0 0,-4-11 74,7 29-6,-1-1 1,1 1-1,-1 1 0,-1-1 0,0 0 1,0 1-1,-1 0 0,0 0 0,0 1 1,-1-1-1,1 1 0,-2 1 0,1-1 1,-1 1-1,0 1 0,0 0 0,-1 0 1,1 0-1,-4 0 6,3 1-27,1 1 0,-1 1 0,0 0 0,0 0 0,0 0 0,0 1 0,0 1 0,0-1 0,0 2 0,0-1 0,0 1 0,0 1 0,0-1 1,0 1-1,0 1 0,0 0 0,1 0 0,-1 1 0,1 0 0,0 0 0,0 1 0,1 0 0,-1 0 0,1 1 0,-4 4 27,-11 12-166,0 1 0,2 1 0,1 0 0,1 2 0,1 0 0,-12 26 166,9-13-534,1 2 0,2 0 0,2 1 0,1 0 0,3 1 0,1 1 0,3 0 1,1 1 533,-3 51-2708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6:37.90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22 419 3209,'0'0'1135,"0"0"-254,0 0-66,0 0-142,0 0-111,-4-14-107,-1-3-329,3 10-43,-1 1 0,2-1 1,-1 0-1,1 1 1,0-1-1,0 0 1,1 0-1,0-2-83,0 8 335,0 1-31,0 0-20,0 0-41,0 2-125,0 19-133,-1 47 240,3 0 0,3-1 1,10 46-226,1-31 94,3 0 0,4-1 0,3-1 0,35 71-94,-54-137 6,1 0 1,0-1-1,1 0 1,0 0-1,1-1 1,7 7-7,-13-15 6,0 0 0,-1-1-1,1 0 1,0 0 0,0 0 0,1-1-1,-1 1 1,0-1 0,1 0 0,0 0 0,-1-1-1,1 1 1,0-1 0,0 0 0,0 0 0,0-1-1,0 1 1,0-1 0,0 0 0,0-1 0,0 1-1,3-1-5,-4-1 18,-1 1 1,1 0-1,-1-1 0,0 0 0,0 1 0,0-1 0,0 0 0,0-1 0,0 1 1,-1-1-1,1 1 0,-1-1 0,1 0 0,-1 1 0,0-1 0,0-1 0,0 1 1,0-1-19,26-67 244,-22 53-201,18-66-99,-3 0 1,-4-1-1,-4-1 0,-4 0 1,-3-1-1,-5 0 0,-7-67 56,4 124-66,-2 0-1,-1 0 0,-2 0 0,-1 0 0,-1 0 67,3 13-215,-1-1 0,-1 1 0,0 0 0,-1 1 0,-1-1 0,-1 2-1,0 0 1,-10-11 215,15 21-361,0-1-1,0 1 1,-1 0 0,0 1-1,0-1 1,0 1-1,-5-2 362,-9-2-2016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6:39.03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316 494 1792,'0'0'1311,"0"0"-458,0 0-55,-17-33-128,-55-106-53,37 75 374,-3 2 0,-2 1 0,-5 0-991,18 25 571,22 28-376,4 6-126,0 0 0,-1 0 0,1 0 0,0 0 0,0 0 0,-1 1 0,1-1 0,-1 0 0,0 1 0,1-1 0,-1 1 0,0 0 0,0 0 0,0-1 1,0 1-1,0 0 0,0 1 0,0-1 0,-2 0-69,3 7 189,2 26-232,1 1 0,2-1 0,1 0 0,9 30 43,11 20 138,8 13-138,-15-44 46,91 243 646,12-4-1,13-6 1,20 8-692,-133-255 6,45 72 48,-57-97-55,0 1 0,1-1 0,0-1 0,1 0 0,1 0 0,9 6 1,-18-14-64,0-1 0,0 1 0,0-1 0,0 0 0,1 0 0,-1 0 0,1-1 0,-1 1 0,1-1 0,0 0 0,0 0 0,-1 0 0,1-1 0,0 1 0,0-1 0,0 0 0,0 0 0,0 0 0,-1 0 0,1-1 0,0 0 0,0 1 0,0-1 0,-1-1 0,1 1 0,0-1 0,-1 1 0,1-1 0,-1 0 0,1-1 64,6-6-365,0 0 1,-1-1 0,0 0-1,0 0 1,-1-1 0,-1 0-1,0-1 1,0-1 364,34-56-2402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6:39.36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1 507 6817,'0'0'1345,"0"0"-729,0 0 40,0 0-656,0 0-496,247-257-200,-86 127-809,-20 10-2952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6:46.02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0 4609,'0'0'1026,"0"0"-89,0 0 47,0 0-262,0 0-389,3 33-474,4 28 123,12 46 18,7-10 159,8 8-159,-26-79 23,464 1298 756,-451-1275-1436,1-1 1,3-1-1,1-1 1,6 4 656,-13-28-2241,-10-19-1721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6:46.43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44 605 968,'0'0'2980,"0"0"-1463,0 0-627,0 0-223,-10-39-329,-2-8-273,3 0 0,-3-30-65,12 68 6,0-1 0,0 1 0,1 0 0,1 0 0,0 0 1,0 0-1,0 0 0,1 0 0,1 0 0,-1 1 0,1 0 1,1 0-1,0 0 0,0 0 0,0 0 0,1 1 0,0 0 1,0 1-1,1-1 0,1 1-6,8-13 23,4-3 25,1 1-1,1 0 1,1 2-1,0 1 1,2 0-1,0 2 1,9-3-48,-18 10 19,0 2 0,1 0 1,0 1-1,0 1 0,0 0 1,1 1-1,0 1 0,0 1 1,0 1-1,0 0 0,0 1 0,13 2-19,-24-1 8,0 1 1,0-1-1,0 1 0,0 0 0,0 1 0,-1 0 0,1 0 0,-1 0 0,0 1 0,0-1 0,0 2 0,0-1 0,-1 1 0,0-1 0,0 1 0,0 1 0,0-1 0,-1 1 0,0 0 0,0 0 0,-1 0 1,1 0-1,-2 1 0,1-1 0,0 1 0,-1 0 0,-1 0 0,1 0-8,5 27 175,-1 0 0,-2 0 0,-1 1 0,-2-1 0,-2 11-175,1-41 24,-1 36 115,-3 1 1,-1-1 0,-1-1 0,-3 1-1,-10 28-139,-22 52 87,-14 18-87,16-40-197,21-40-624,14-19-2875,4-37-820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3T03:46:14.53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6:46.963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21 160 3761,'0'0'1469,"0"0"-516,0 0-1,0 0-19,0 0-108,0 0-259,-3-4-330,3 4-235,0-1 0,-1 1-1,1 0 1,0-1 0,0 1 0,0 0-1,0 0 1,-1-1 0,1 1-1,0 0 1,0-1 0,0 1-1,-1 0 1,1 0 0,0 0 0,0-1-1,-1 1 1,1 0 0,0 0-1,-1 0 1,1 0 0,0 0-1,-1-1 1,1 1 0,0 0 0,-1 0-1,1 0 1,0 0 0,-1 0-1,1 0 1,0 0 0,-1 0-1,1 0 1,0 0 0,-1 0-1,1 1 1,0-1 0,-1 0 0,1 0-1,0 0 1,0 0 0,-1 1-1,-4 17 10,4 51 1,2-39 12,1 9 22,1 1 0,2-1 0,2 0 0,1 0 0,9 22-45,16 36 195,27 53-195,-45-115 57,2-1 0,14 20-57,-22-40 6,0-1 1,1 0-1,0-1 0,1 0 0,0 0 0,1-2 0,4 4-6,-12-11-8,-1-1 0,1 1-1,1-1 1,-1 0 0,0 0-1,0 0 1,1 0 0,-1-1 0,1 0-1,0 0 1,-1 0 0,3 0 8,-5-1 3,0 0 0,1 0 0,-1-1 0,0 1-1,1 0 1,-1-1 0,0 0 0,0 1 0,0-1 0,0 0 0,1 0 0,-1 0 0,0 0 0,0-1 0,-1 1 0,1-1 0,0 1 0,0-1 0,-1 1 0,1-1 0,-1 0 0,1 0 0,-1 0 0,0 0 0,1-1-3,7-16 30,-1 0 0,-1 0 0,-1-1-1,0 0 1,-2 0 0,0 0 0,-1 0 0,-1-2-30,3-59 47,-4-34-47,-1 79 10,0 2 5,-1 0 0,-2 0 0,-2 0 0,0 0 0,-3 1 0,0 0 1,-2 0-1,-2 1 0,-1 0 0,-1 1 0,-2 0 0,-1 2 0,-1 0 0,-2 0 0,0 2 0,-23-23-15,38 46-261,-3-5-1367,8 9 1594,0 0-1,0 0 1,0-1 0,0 1 0,-1 0 0,1 0 0,0 0 0,0 0-1,0-1 1,1 1 0,-1 0 0,0 0 0,0 0 0,0 0-1,0-1 1,0 1 0,0 0 0,0 0 0,0 0 0,0 0 0,0-1-1,0 1 1,0 0 0,0 0 0,1 0 0,-1 0 0,0 0 0,0 0-1,0-1 1,0 1 0,0 0 0,1 0 0,-1 0 0,0 0 0,0 0-1,0 0 1,0 0 0,1 0 0,-1 0 0,0 0 0,0 0 0,0 0-1,0 0 1,1 0 0,-1 0 0,0 0 0,0 0 0,0 0-1,0 0 1,1 0 0,-1 0 0,0 0 0,0 0 0,0 0 0,0 0-1,0 0 1,1 0 0,-1 1 34,12-1-2283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6:47.34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18 1 5153,'0'0'1372,"0"0"-22,0 0 48,0 0-211,0 0-393,-5 5-411,5-5-383,-1 2 2,-1 0 1,1 0-1,0 0 0,0 1 0,0-1 1,0 0-1,0 0 0,0 1 0,0-1 1,1 1-1,0-1 0,-1 0 0,1 1 1,0-1-1,0 1 0,0-1 0,0 1 1,1-1-1,-1 1-2,5 37 31,2 0 1,2-1-1,6 17-31,49 143 315,-36-114-167,9 31 65,14 45 461,10 4-674,-42-119 66,2-1 0,2 0 0,3-2 0,0-1 0,24 27-66,-44-62-17,1 0 1,-1 0 0,1 0 0,1-1 0,-1 0 0,1-1 0,0 1 0,0-1 0,8 2 16,-13-5-56,0-1 0,1 1 0,-1-1 0,1 0 0,0-1 0,-1 1 0,1 0 0,-1-1 0,1 0 0,0 0 0,-1 0 0,1 0 0,0-1 0,-1 0 0,1 1 0,0-1 0,-1 0 0,0-1 0,1 1 0,-1-1 0,0 1 0,1-1 0,-1 0 0,0 0 0,0 0 0,1-2 56,5-7-248,-1 1 0,-1-1-1,0 0 1,0-1 0,-1 0-1,-1 0 1,0 0 0,0 0-1,-1-1 1,-1-1 248,4-6-427,21-74-2471,-7 2-2555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6:47.66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1 557 7210,'0'0'1280,"0"0"8,0 0 16,0 0-1184,0 0-120,160-201-456,8 61-720,-21 23-792,-27 19-601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6:48.02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53 34 3697,'0'0'2219,"0"0"-761,0 0 1,0 0-111,0 0-276,-10-9-532,7 6-542,1 1 0,-1 0 0,1-1 0,-1 1 0,0 0 0,1 0 0,-1 0 0,0 1 0,0-1 0,0 1 0,-3-1 2,6 2-2,0 0 0,-1 0 0,1 0 0,-1 1 0,1-1 0,0 0 0,-1 0 0,1 1 0,0-1 0,0 0 0,-1 0 0,1 1-1,0-1 1,-1 0 0,1 1 0,0-1 0,0 0 0,0 1 0,-1-1 0,1 0 0,0 1 0,0-1 0,0 1 0,0-1 0,0 0 0,0 1-1,0-1 1,0 1 0,0-1 0,0 0 0,0 1 0,0-1 0,0 1 0,0-1 0,0 0 0,0 1 2,9 40-49,68 173 138,-19-56 81,149 403-258,-113-326-3269,-66-169 480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6:48.39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36 10882,'0'0'2209,"0"0"55,0 0-215,0 0-977,0 0-608,0 0-464,0 0-144,0 4-1312,20-22-1273,0-3-2704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7:13.30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2 268 3649,'0'0'829,"0"0"-190,0 0-15,0 0-65,0 0-138,0 0-70,0 0-336,0 0 0,0 0 0,0-1 0,-1 1-1,1 0 1,0 0 0,0-1 0,0 1 0,0 0 0,0 0-1,0-1 1,0 1 0,0 0 0,0-1 0,0 1 0,0 0 0,0 0-1,0-1 1,0 1 0,0 0 0,0-1 0,0 1 0,0 0-1,0 0 1,0-1 0,0 1 0,1 0 0,-1 0 0,0-1 0,0 1-1,0 0 1,0 0 0,1 0 0,-1-1 0,0 1 0,0 0-1,0 0 1,1 0 0,-1 0 0,0-1 0,0 1 0,1 0 0,-1 0-1,0 0 1,1 0 0,-1 0 0,0 0 0,0 0 0,1 0-1,-1 0 1,0 0 0,0 0 0,1 0-15,11 0 11,-1 2 1,1 0-1,0 0 1,-1 1-1,1 0 1,-1 1-1,0 0 1,2 1-12,93 50 254,-71-35-149,460 241 1884,231 73-1989,-455-226 241,4-13-1,5-12 1,191 28-241,-126-55 161,3-17 0,1-14 0,119-15-161,-251-13 26,0-8 0,-1-10 0,-1-10 0,151-43-26,-114 4-113,-3-12 0,136-68 113,-91 17-392,242-152 392,-437 228-609,-2-5-1,-3-4 1,-4-3-1,56-58 610,-33 7-1448,-17 2-559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7:14.90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64 53 2969,'0'0'948,"0"0"-96,0 0-180,0 0 34,0 0-57,0 0-118,-7-4-106,-32-21 746,21 11 1457,19 13-2585,-1 1 0,0-1 0,0 1 0,0 0 0,1-1 0,-1 1 0,0-1 0,0 1 0,1 0 0,-1-1 0,0 1 0,1 0 0,-1 0 0,0-1 0,1 1 0,-1 0 0,1 0 0,-1-1 0,0 1 0,1 0 0,-1 0 0,1 0 0,-1 0 0,1 0 0,-1-1 0,1 1 0,-1 0 0,0 0 1,1 0-1,0 0-43,57-2 296,-44 2-390,-13 0 94,487 14 24,-243 0-1632,6-11 1608,-82-10-1790,-24-17-846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7:15.63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41 106 3241,'0'0'988,"0"0"-185,0 0 169,0 0 52,0 0-128,0 0 93,-7-17-137,-19-54-245,19 53-250,11 24-342,80 97 407,-28-36 597,21 34-1019,230 405 876,-130-205-3229,-127-216-812,-8-21-2954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7:34.003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74 180 1192,'0'0'1374,"0"0"-403,0 0-168,0 0-183,0 0-59,-6-23 245,-18-71-129,3 45 472,20 48-1012,1 0 1,-1 0-1,0 0 1,1 0-1,-1 1 1,0-1-1,0 0 1,0 0-1,0 1 1,0-1-1,0 0 0,0 1 1,0-1-1,0 1 1,0-1-1,0 1 1,0 0-1,0-1 1,0 1-1,0 0 1,0 0-1,-1 0-137,1 0 220,1 4-24,0 83-140,4-1 1,4-1-1,3 1 1,15 53-57,15 16 184,6-2 1,24 41-185,-41-122-95,3-1 1,3-2 0,3-1-1,3-3 1,38 45 94,-75-103-226,1 0-1,0-1 1,0 1 0,0-2 0,1 1-1,0 0 1,0-1 0,1-1 0,-1 1 0,1-1-1,0 0 1,0-1 0,0 0 0,1 0-1,-1-1 1,1 0 0,-1 0 0,1-1 0,3 0 226,18 0-2305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7:36.76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34 614 3201,'0'0'1408,"0"0"-420,0 0-8,0 0-57,0 0-243,0 0-167,-5 2-152,-18 10-92,18-9-82,5-5-80,2-5-92,0 0 1,1 0 0,-1 1-1,2-1 1,-1 1-1,1 0 1,0 0 0,0 0-1,0 0 1,1 1-1,0 0 1,4-4-16,13-17 63,52-76 36,14-18-1599,26-23 1500,-17 29-3246,-68 74 603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6:25.49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329 1 4785,'0'0'1328,"0"0"-960,0 0 96,0 0-143,0 0-201,-47 204-56,13-91 88,1 21 24,6 10-128,-6 4 32,-1-4-80,1-3-80,-1 25-584,1-40-377,13-27-871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7:37.27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20 522 3145,'0'0'1224,"0"0"-413,0 0 9,0 0-76,0 0-200,0 0-114,-3 3-40,-10 6 67,9-18 313,14-35-208,18-24-740,2 1 1,4 2 0,19-28 177,23-42-2938,-53 83 256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7:39.42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27 666 3265,'0'0'1537,"0"0"-587,0 0-89,0 0 1,0 0-166,0 0-232,-4 10-114,-14 27-45,13-27 43,5-10 89,0 0 24,1-8-323,0 0 0,0 0 0,0 1 0,1-1 1,0 1-1,1-1 0,0 1 0,0 0 0,0 0 0,3-3-138,47-69 314,-18 29-144,109-173-468,-1 1-4634,-102 159 570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6:25.83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92 2897,'0'0'2616,"0"0"-1608,0 0 1,0 0-225,0 0-456,0 0-328,0 0-128,33-92-40,34 103 88,14 28 64,6 6 16,0 12-128,-7-1-360,14-3-345,40-7-239,-21-18 352,-12-14-1312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6:26.18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100 69 4353,'0'0'1518,"0"0"-242,0 0 104,0 0-164,0 0-147,0 0-257,-18-16-619,13 12-199,-49-40-6,54 43 8,-1 1 1,1-1-1,-1 1 0,1 0 1,-1-1-1,0 1 0,1 0 1,-1-1-1,0 1 0,1 0 1,-1 0-1,0 0 0,1-1 1,-1 1-1,0 0 0,1 0 1,-1 0-1,0 0 0,0 0 1,1 0-1,-1 0 0,0 1 1,1-1-1,-1 0 0,0 0 1,1 0-1,-1 1 1,0-1-1,1 0 0,-1 1 4,0 1-16,1 0 1,0 0-1,-1 0 0,1 0 0,0 0 0,0 0 0,0 0 0,0 0 1,0 0-1,1 0 0,-1 0 0,0 0 0,1 0 0,0 0 0,-1 0 1,1 0-1,0 0 16,61 166 56,18 24-56,-20-50 46,389 907-1459,-352-802-3135,-68-170-973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6:26.51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0 423 3833,'0'0'1012,"0"0"0,0 0-374,2-33-393,-1 10-217,-1 13-20,-1-1-1,1 1 1,1-1 0,0 1 0,1-1 0,0 1 0,0 0 0,1 0 0,1 0 0,-1 0-1,2 0 1,-1 1 0,1 0 0,1 0 0,0 0 0,0 0 0,0 1 0,1 0 0,1 1-1,2-3-7,17-10 8,1 1 0,0 1 0,2 1 0,0 2 0,1 1 0,0 1 0,1 2 0,0 1 0,1 2 0,0 1-1,0 1 1,1 2 0,-1 1 0,34 3-8,-58 0-15,0 0-1,1 1 1,-1 0 0,0 0-1,0 1 1,0 0 0,-1 1-1,1 0 1,0 1 0,-1-1-1,0 1 1,0 1-1,0 0 1,0 0 0,5 6 15,-6-5-6,-2 1 0,1 0 1,-1 0-1,0 0 0,0 1 1,-1-1-1,0 1 0,0 0 1,-1 1-1,0-1 0,-1 0 1,0 1-1,0 0 0,-1-1 0,0 1 1,0 3 5,2 11 48,-1 0 1,-2 0-1,0 0 1,-1 0-1,-1 1 1,-2-2-1,0 1 1,-1 0-1,-1-1 1,-1 0-1,-5 7-48,-6 8-147,-2-1 0,-2-1 0,-1-1 0,-2-1 1,-1-1-1,-2-2 0,0 0 0,-2-2 0,-1-1 0,-2-2 0,-4 2 147,-12 1-2311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6:26.845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121 767 5193,'0'0'1034,"0"0"-385,0 0-170,0 0-256,13-41-185,-2 3-42,5-21-14,4 2 0,2 0 0,16-28 18,-20 48-254,-2-1 1,-2-1-1,-1 0 1,-2-1 0,-2 0-1,-1-1 1,-2 0 0,-2 0-1,-2-12 254,-2 52 11,0 0 0,-1 0-1,1 0 1,-1 0 0,1 0-1,-1 0 1,1 0 0,-1 0 0,0 0-1,1 0 1,-1 0 0,0 0 0,0 0-1,1 1 1,-1-1 0,0 0-1,0 1 1,0-1 0,0 0 0,0 1-1,0-1 1,0 1 0,-1 0-1,1-1 1,0 1 0,0 0 0,0 0-1,0-1 1,0 1 0,-1 0 0,1 0-1,0 0 1,0 1 0,0-1-1,0 0 1,-1 0-11,-4 0 44,0 1 1,0 0-1,0 0 1,0 0-1,0 0 0,-5 3-44,3 0 43,0 0 0,0 1 0,1 0-1,0 1 1,0 0 0,0 0 0,1 0 0,0 1 0,0 0-1,0 1-42,-55 80 382,52-73-294,-9 16 21,2 1-1,1 0 1,2 1 0,1 0 0,2 1 0,1 0-1,1 1 1,2-1 0,2 1 0,1 1 0,1-1-1,3 5-108,-1-33 6,0 0 0,0 0 0,1 0-1,0 1 1,1-1 0,0 0 0,0 0-1,0-1 1,1 1 0,0 0 0,0-1-1,1 0 1,0 1 0,0-1-1,0-1 1,1 1 0,-1-1 0,1 1-1,1-2 1,-1 1 0,1 0 0,0-1-1,2 1-5,4 2 16,0-2-1,0 1 1,1-2-1,-1 0 1,1 0-1,0-1 1,0 0-1,1-2 1,-1 1-1,0-2 1,0 1-1,1-2 1,0 0-16,12-2-142,0-1 0,0-1 0,-1-1 0,0-1 0,0-1 0,0-2 0,15-8 142,50-34-1743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6:27.17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412 0 5553,'0'0'1098,"0"0"91,0 0 46,0 0-263,-33 12-271,8-4-594,10-5-66,2 1 0,-1 0 0,0 1-1,1 1 1,0 0 0,1 1 0,-1 0-1,1 1 1,0 1 0,1-1 0,0 2 0,1 0-1,0 0 1,0 1 0,1 0 0,-1 2-41,-12 24 110,1 1 1,3 1 0,0 0-1,3 1 1,1 1-1,3 1 1,1 0 0,2 0-1,1 1 1,3 0-1,1 0 1,3 0 0,1 0-1,5 30-110,-4-62 6,0 1-1,1-1 1,1 0-1,0 0 1,0-1 0,1 1-1,0-1 1,1 0-1,0 0 1,1-1-1,2 4-5,-3-7 3,0 0 1,-1 0-1,2 0 0,-1-1 0,1 0 0,-1 0 0,2-1 0,-1 0 0,0 0 0,1-1 0,-1 1 0,1-2 0,0 1 0,0-1 0,9 1-3,-3-1-43,0 0 1,0-1 0,1-1-1,-1 0 1,0-1 0,13-3 42,-18 2-70,0-1 0,0 0 0,0 0 0,-1-1 0,1 0 0,-1 0 0,0-1 0,0 0 0,-1-1 0,0 1 0,6-7 70,24-26-1144,-1-2 0,-2-1 0,21-35 1144,7-22-2730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3T03:46:27.51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96 225 4409,'0'0'925,"0"0"66,-10-30 56,-2-9-668,4 10 154,-2 0 0,0 1 0,-13-22-533,21 45 224,2 4-151,0 0-1,-1 1 1,1-1-1,0 0 1,-1 0-1,1 0 1,-1 0-1,1 1 1,-1-1 0,1 0-1,-1 1 1,0-1-1,1 0 1,-1 1-1,0-1 1,0 1-1,1-1 1,-1 1-1,0-1 1,0 0-73,0 1 11,1 0 0,0 0 0,0 0 1,0 0-1,-1 0 0,1 0 0,0 0 0,0 0 0,0 0 0,-1 1 1,1-1-1,0 0 0,0 0 0,0 0 0,-1 0 0,1 0 0,0 0 1,0 0-1,0 0 0,-1 0 0,1 1 0,0-1 0,0 0 0,0 0 1,0 0-1,0 0 0,0 1 0,-1-1 0,1 0 0,0 0 0,0 0 1,0 0-1,0 1 0,0-1 0,0 0 0,0 0 0,0 1 0,0-1 1,0 0-1,0 0 0,0 0 0,0 1 0,0-1 0,0 0 0,0 0 1,0 0-1,0 1 0,0-1-11,-2 36 15,1 1 0,2-1 0,2 0 0,1 0-1,7 28-14,53 255 761,13-3-1,80 192-760,-152-492-17,16 46-297,2-1 1,14 21 313,-36-79-137,0 0 0,1 0 0,-1 0 0,1-1 0,0 1 0,0 0 0,0-1 0,0 1 0,0-1 0,0 0 0,1 0 1,-1 0-1,1 0 0,0 0 0,-1 0 0,2 0 137,34 3-4517,-18-5-526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2019-10-02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Generator function for the cube of numbers (power of 3)</a:t>
            </a:r>
          </a:p>
          <a:p>
            <a:r>
              <a:rPr lang="en-US" dirty="0"/>
              <a:t>def </a:t>
            </a:r>
            <a:r>
              <a:rPr lang="en-US" dirty="0" err="1"/>
              <a:t>gencubes</a:t>
            </a:r>
            <a:r>
              <a:rPr lang="en-US" dirty="0"/>
              <a:t>(n):</a:t>
            </a:r>
          </a:p>
          <a:p>
            <a:r>
              <a:rPr lang="en-US" dirty="0"/>
              <a:t>    for num in range(n):</a:t>
            </a:r>
          </a:p>
          <a:p>
            <a:r>
              <a:rPr lang="en-US" dirty="0"/>
              <a:t>        yield num**3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296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Generator function for the cube of numbers (power of 3)</a:t>
            </a:r>
          </a:p>
          <a:p>
            <a:r>
              <a:rPr lang="en-US" dirty="0"/>
              <a:t>def </a:t>
            </a:r>
            <a:r>
              <a:rPr lang="en-US" dirty="0" err="1"/>
              <a:t>gencubes</a:t>
            </a:r>
            <a:r>
              <a:rPr lang="en-US" dirty="0"/>
              <a:t>(n):</a:t>
            </a:r>
          </a:p>
          <a:p>
            <a:r>
              <a:rPr lang="en-US" dirty="0"/>
              <a:t>    for num in range(n):</a:t>
            </a:r>
          </a:p>
          <a:p>
            <a:r>
              <a:rPr lang="en-US" dirty="0"/>
              <a:t>        yield num**3</a:t>
            </a:r>
          </a:p>
          <a:p>
            <a:endParaRPr lang="en-US" dirty="0"/>
          </a:p>
          <a:p>
            <a:r>
              <a:rPr lang="en-US" dirty="0"/>
              <a:t>for x in </a:t>
            </a:r>
            <a:r>
              <a:rPr lang="en-US" dirty="0" err="1"/>
              <a:t>gencubes</a:t>
            </a:r>
            <a:r>
              <a:rPr lang="en-US" dirty="0"/>
              <a:t>(10):</a:t>
            </a:r>
          </a:p>
          <a:p>
            <a:r>
              <a:rPr lang="en-US" dirty="0"/>
              <a:t>    print x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910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simple_gen</a:t>
            </a:r>
            <a:r>
              <a:rPr lang="en-US" dirty="0"/>
              <a:t>():</a:t>
            </a:r>
          </a:p>
          <a:p>
            <a:r>
              <a:rPr lang="en-US" dirty="0"/>
              <a:t>    for x in range(3):</a:t>
            </a:r>
          </a:p>
          <a:p>
            <a:r>
              <a:rPr lang="en-US" dirty="0"/>
              <a:t>        yield x</a:t>
            </a:r>
          </a:p>
          <a:p>
            <a:endParaRPr lang="en-US" dirty="0"/>
          </a:p>
          <a:p>
            <a:r>
              <a:rPr lang="en-CA" dirty="0"/>
              <a:t>g = </a:t>
            </a:r>
            <a:r>
              <a:rPr lang="en-CA" dirty="0" err="1"/>
              <a:t>simple_gen</a:t>
            </a:r>
            <a:r>
              <a:rPr lang="en-CA" dirty="0"/>
              <a:t>()</a:t>
            </a:r>
          </a:p>
          <a:p>
            <a:endParaRPr lang="en-CA" dirty="0"/>
          </a:p>
          <a:p>
            <a:r>
              <a:rPr lang="en-CA" dirty="0"/>
              <a:t>print (g)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4321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simple_gen</a:t>
            </a:r>
            <a:r>
              <a:rPr lang="en-US" dirty="0"/>
              <a:t>():</a:t>
            </a:r>
          </a:p>
          <a:p>
            <a:r>
              <a:rPr lang="en-US" dirty="0"/>
              <a:t>    for x in range(3):</a:t>
            </a:r>
          </a:p>
          <a:p>
            <a:r>
              <a:rPr lang="en-US" dirty="0"/>
              <a:t>        yield x</a:t>
            </a:r>
          </a:p>
          <a:p>
            <a:endParaRPr lang="en-US" dirty="0"/>
          </a:p>
          <a:p>
            <a:r>
              <a:rPr lang="en-CA" dirty="0"/>
              <a:t>g = </a:t>
            </a:r>
            <a:r>
              <a:rPr lang="en-CA" dirty="0" err="1"/>
              <a:t>simple_gen</a:t>
            </a:r>
            <a:r>
              <a:rPr lang="en-CA" dirty="0"/>
              <a:t>()</a:t>
            </a:r>
          </a:p>
          <a:p>
            <a:endParaRPr lang="en-CA" dirty="0"/>
          </a:p>
          <a:p>
            <a:r>
              <a:rPr lang="en-CA" dirty="0"/>
              <a:t>print (next(g))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1686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simple_gen</a:t>
            </a:r>
            <a:r>
              <a:rPr lang="en-US" dirty="0"/>
              <a:t>():</a:t>
            </a:r>
          </a:p>
          <a:p>
            <a:r>
              <a:rPr lang="en-US" dirty="0"/>
              <a:t>    for x in range(3):</a:t>
            </a:r>
          </a:p>
          <a:p>
            <a:r>
              <a:rPr lang="en-US" dirty="0"/>
              <a:t>        yield x</a:t>
            </a:r>
          </a:p>
          <a:p>
            <a:endParaRPr lang="en-US" dirty="0"/>
          </a:p>
          <a:p>
            <a:r>
              <a:rPr lang="en-CA" dirty="0"/>
              <a:t>for num in </a:t>
            </a:r>
            <a:r>
              <a:rPr lang="en-CA" dirty="0" err="1"/>
              <a:t>simple_gen</a:t>
            </a:r>
            <a:r>
              <a:rPr lang="en-CA" dirty="0"/>
              <a:t>():</a:t>
            </a:r>
          </a:p>
          <a:p>
            <a:r>
              <a:rPr lang="en-CA" dirty="0"/>
              <a:t>    print(num)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7023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simple_gen</a:t>
            </a:r>
            <a:r>
              <a:rPr lang="en-US" dirty="0"/>
              <a:t>():</a:t>
            </a:r>
          </a:p>
          <a:p>
            <a:r>
              <a:rPr lang="en-US" dirty="0"/>
              <a:t>    for x in range(3):</a:t>
            </a:r>
          </a:p>
          <a:p>
            <a:r>
              <a:rPr lang="en-US" dirty="0"/>
              <a:t>        yield x</a:t>
            </a:r>
          </a:p>
          <a:p>
            <a:endParaRPr lang="en-US" dirty="0"/>
          </a:p>
          <a:p>
            <a:r>
              <a:rPr lang="en-CA" dirty="0"/>
              <a:t>for num in </a:t>
            </a:r>
            <a:r>
              <a:rPr lang="en-CA" dirty="0" err="1"/>
              <a:t>simple_gen</a:t>
            </a:r>
            <a:r>
              <a:rPr lang="en-CA" dirty="0"/>
              <a:t>():</a:t>
            </a:r>
          </a:p>
          <a:p>
            <a:r>
              <a:rPr lang="en-CA" dirty="0"/>
              <a:t>    print(num)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4590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346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random</a:t>
            </a:r>
          </a:p>
          <a:p>
            <a:r>
              <a:rPr lang="en-US" dirty="0"/>
              <a:t>def </a:t>
            </a:r>
            <a:r>
              <a:rPr lang="en-US" dirty="0" err="1"/>
              <a:t>rand_num</a:t>
            </a:r>
            <a:r>
              <a:rPr lang="en-US" dirty="0"/>
              <a:t>(</a:t>
            </a:r>
            <a:r>
              <a:rPr lang="en-US" dirty="0" err="1"/>
              <a:t>low,high,n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range(n):</a:t>
            </a:r>
          </a:p>
          <a:p>
            <a:r>
              <a:rPr lang="en-US" dirty="0"/>
              <a:t>        yield </a:t>
            </a:r>
            <a:r>
              <a:rPr lang="en-US" dirty="0" err="1"/>
              <a:t>random.randint</a:t>
            </a:r>
            <a:r>
              <a:rPr lang="en-US" dirty="0"/>
              <a:t>(low, high)</a:t>
            </a:r>
          </a:p>
          <a:p>
            <a:endParaRPr lang="en-US" dirty="0"/>
          </a:p>
          <a:p>
            <a:r>
              <a:rPr lang="pt-BR" dirty="0"/>
              <a:t>for num in rand_num(1,10,2):</a:t>
            </a:r>
          </a:p>
          <a:p>
            <a:r>
              <a:rPr lang="pt-BR" dirty="0"/>
              <a:t>    print (num)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882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7.png"/><Relationship Id="rId21" Type="http://schemas.openxmlformats.org/officeDocument/2006/relationships/image" Target="../media/image18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31.png"/><Relationship Id="rId50" Type="http://schemas.openxmlformats.org/officeDocument/2006/relationships/customXml" Target="../ink/ink24.xml"/><Relationship Id="rId55" Type="http://schemas.openxmlformats.org/officeDocument/2006/relationships/image" Target="../media/image35.png"/><Relationship Id="rId63" Type="http://schemas.openxmlformats.org/officeDocument/2006/relationships/image" Target="../media/image3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2.png"/><Relationship Id="rId41" Type="http://schemas.openxmlformats.org/officeDocument/2006/relationships/image" Target="../media/image28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6.png"/><Relationship Id="rId40" Type="http://schemas.openxmlformats.org/officeDocument/2006/relationships/customXml" Target="../ink/ink19.xml"/><Relationship Id="rId45" Type="http://schemas.openxmlformats.org/officeDocument/2006/relationships/image" Target="../media/image30.png"/><Relationship Id="rId53" Type="http://schemas.openxmlformats.org/officeDocument/2006/relationships/image" Target="../media/image34.png"/><Relationship Id="rId58" Type="http://schemas.openxmlformats.org/officeDocument/2006/relationships/customXml" Target="../ink/ink28.xml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61" Type="http://schemas.openxmlformats.org/officeDocument/2006/relationships/image" Target="../media/image38.png"/><Relationship Id="rId10" Type="http://schemas.openxmlformats.org/officeDocument/2006/relationships/customXml" Target="../ink/ink4.xml"/><Relationship Id="rId19" Type="http://schemas.openxmlformats.org/officeDocument/2006/relationships/image" Target="../media/image17.png"/><Relationship Id="rId31" Type="http://schemas.openxmlformats.org/officeDocument/2006/relationships/image" Target="../media/image23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40.png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1.png"/><Relationship Id="rId30" Type="http://schemas.openxmlformats.org/officeDocument/2006/relationships/customXml" Target="../ink/ink14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8" Type="http://schemas.openxmlformats.org/officeDocument/2006/relationships/customXml" Target="../ink/ink3.xml"/><Relationship Id="rId51" Type="http://schemas.openxmlformats.org/officeDocument/2006/relationships/image" Target="../media/image33.png"/><Relationship Id="rId3" Type="http://schemas.openxmlformats.org/officeDocument/2006/relationships/image" Target="../media/image9.png"/><Relationship Id="rId12" Type="http://schemas.openxmlformats.org/officeDocument/2006/relationships/customXml" Target="../ink/ink5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Sathish Ravichandran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Python 101 – Generators</a:t>
            </a:r>
          </a:p>
          <a:p>
            <a:pPr algn="ctr"/>
            <a:endParaRPr lang="en-US" sz="4000" dirty="0">
              <a:latin typeface="+mj-lt"/>
              <a:cs typeface="Times New Roman" pitchFamily="18" charset="0"/>
            </a:endParaRPr>
          </a:p>
          <a:p>
            <a:pPr algn="ctr"/>
            <a:endParaRPr lang="en-US" sz="4000" dirty="0">
              <a:latin typeface="+mj-lt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9C283F-9024-4505-8F60-DDF1230F6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87" y="2895600"/>
            <a:ext cx="3834423" cy="21575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1" y="1524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48858-81E4-4A03-B654-81070188467E}"/>
              </a:ext>
            </a:extLst>
          </p:cNvPr>
          <p:cNvSpPr txBox="1"/>
          <p:nvPr/>
        </p:nvSpPr>
        <p:spPr>
          <a:xfrm>
            <a:off x="952500" y="2521059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Capacity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gift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ability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skill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willingness to learn is a </a:t>
            </a:r>
            <a:r>
              <a:rPr lang="en-US" sz="28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choice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			        -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Brian Herbert  </a:t>
            </a:r>
          </a:p>
        </p:txBody>
      </p: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Generators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Generators allow us to generate as we go along, instead of holding everything in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Generator functions allow us to write a function that can send back a value and then later resume to pick up where it left off. This type of function is a generator in Python, allowing us to generate a sequence of values over time. The main difference in syntax will be the use of a </a:t>
            </a:r>
            <a:r>
              <a:rPr lang="en-US" sz="2400" b="1" dirty="0"/>
              <a:t>yield</a:t>
            </a:r>
            <a:r>
              <a:rPr lang="en-US" sz="2400" dirty="0"/>
              <a:t>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ECE00F-1758-489A-BCA5-6C0117931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08384"/>
            <a:ext cx="7216284" cy="135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2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Generators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ECE00F-1758-489A-BCA5-6C0117931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12479"/>
            <a:ext cx="7216284" cy="1354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866D77-600D-4CB9-B7B8-F4174307A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018919"/>
            <a:ext cx="3505200" cy="35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1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8D355EE-83E7-40BC-89CE-FBC0E6263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26427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Simple example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393FF-2A74-45F6-8AB2-F76D285F8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430973"/>
            <a:ext cx="5791200" cy="27590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0026C8-2A51-46DA-B665-A0788E43145E}"/>
              </a:ext>
            </a:extLst>
          </p:cNvPr>
          <p:cNvSpPr/>
          <p:nvPr/>
        </p:nvSpPr>
        <p:spPr>
          <a:xfrm>
            <a:off x="457200" y="4411809"/>
            <a:ext cx="7505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how do you access value from g</a:t>
            </a:r>
          </a:p>
        </p:txBody>
      </p:sp>
    </p:spTree>
    <p:extLst>
      <p:ext uri="{BB962C8B-B14F-4D97-AF65-F5344CB8AC3E}">
        <p14:creationId xmlns:p14="http://schemas.microsoft.com/office/powerpoint/2010/main" val="388934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Simple example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0026C8-2A51-46DA-B665-A0788E43145E}"/>
              </a:ext>
            </a:extLst>
          </p:cNvPr>
          <p:cNvSpPr/>
          <p:nvPr/>
        </p:nvSpPr>
        <p:spPr>
          <a:xfrm>
            <a:off x="498649" y="3768801"/>
            <a:ext cx="7505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remembers what the previous one was and returns the next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Generator is not holding everything in memory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2693B0-6D14-4874-A619-E2939C4CD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04103"/>
            <a:ext cx="2590800" cy="232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6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Simple example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0026C8-2A51-46DA-B665-A0788E43145E}"/>
              </a:ext>
            </a:extLst>
          </p:cNvPr>
          <p:cNvSpPr/>
          <p:nvPr/>
        </p:nvSpPr>
        <p:spPr>
          <a:xfrm>
            <a:off x="419100" y="4145340"/>
            <a:ext cx="7505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42ABD-A048-4DE8-BDCB-0B9CF21F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447800"/>
            <a:ext cx="5410200" cy="26827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13E724-E5A9-4CF8-9390-A328EA6F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1" y="4283841"/>
            <a:ext cx="2362200" cy="19075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CCB39F-0B10-490C-AF93-FEDE14CFBDFF}"/>
              </a:ext>
            </a:extLst>
          </p:cNvPr>
          <p:cNvSpPr/>
          <p:nvPr/>
        </p:nvSpPr>
        <p:spPr>
          <a:xfrm>
            <a:off x="6515102" y="3198168"/>
            <a:ext cx="2130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yielding all the values next() calls stop iteration error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93BE89-0C35-493C-8AF1-FFC4AB7E9A37}"/>
              </a:ext>
            </a:extLst>
          </p:cNvPr>
          <p:cNvSpPr/>
          <p:nvPr/>
        </p:nvSpPr>
        <p:spPr>
          <a:xfrm>
            <a:off x="5353052" y="3568865"/>
            <a:ext cx="990600" cy="18624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14056-874C-4278-9128-2C586F4B7ED4}"/>
              </a:ext>
            </a:extLst>
          </p:cNvPr>
          <p:cNvSpPr/>
          <p:nvPr/>
        </p:nvSpPr>
        <p:spPr>
          <a:xfrm>
            <a:off x="6594650" y="4766401"/>
            <a:ext cx="2130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loop automatically catches the error and stops calling next()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68C43C2-2214-490C-A391-DDCE6DB3E23E}"/>
              </a:ext>
            </a:extLst>
          </p:cNvPr>
          <p:cNvSpPr/>
          <p:nvPr/>
        </p:nvSpPr>
        <p:spPr>
          <a:xfrm>
            <a:off x="5353052" y="5192164"/>
            <a:ext cx="990600" cy="18624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Simple example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0026C8-2A51-46DA-B665-A0788E43145E}"/>
              </a:ext>
            </a:extLst>
          </p:cNvPr>
          <p:cNvSpPr/>
          <p:nvPr/>
        </p:nvSpPr>
        <p:spPr>
          <a:xfrm>
            <a:off x="419100" y="4145340"/>
            <a:ext cx="7505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42ABD-A048-4DE8-BDCB-0B9CF21F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447800"/>
            <a:ext cx="5410200" cy="26827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13E724-E5A9-4CF8-9390-A328EA6F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1" y="4283841"/>
            <a:ext cx="2362200" cy="19075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CCB39F-0B10-490C-AF93-FEDE14CFBDFF}"/>
              </a:ext>
            </a:extLst>
          </p:cNvPr>
          <p:cNvSpPr/>
          <p:nvPr/>
        </p:nvSpPr>
        <p:spPr>
          <a:xfrm>
            <a:off x="6515102" y="3198168"/>
            <a:ext cx="2130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yielding all the values next() calls stop iteration error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93BE89-0C35-493C-8AF1-FFC4AB7E9A37}"/>
              </a:ext>
            </a:extLst>
          </p:cNvPr>
          <p:cNvSpPr/>
          <p:nvPr/>
        </p:nvSpPr>
        <p:spPr>
          <a:xfrm>
            <a:off x="5353052" y="3568865"/>
            <a:ext cx="990600" cy="18624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14056-874C-4278-9128-2C586F4B7ED4}"/>
              </a:ext>
            </a:extLst>
          </p:cNvPr>
          <p:cNvSpPr/>
          <p:nvPr/>
        </p:nvSpPr>
        <p:spPr>
          <a:xfrm>
            <a:off x="6594650" y="4766401"/>
            <a:ext cx="2130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loop automatically catches the error and stops calling next()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68C43C2-2214-490C-A391-DDCE6DB3E23E}"/>
              </a:ext>
            </a:extLst>
          </p:cNvPr>
          <p:cNvSpPr/>
          <p:nvPr/>
        </p:nvSpPr>
        <p:spPr>
          <a:xfrm>
            <a:off x="5353052" y="5192164"/>
            <a:ext cx="990600" cy="18624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3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04801" y="208792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Learning Exercise 01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generator that yields "n" random numbers between a low and high number (that are inputs). Note: Use the random library. 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tx2"/>
                </a:solidFill>
              </a:rPr>
              <a:t>rand_num</a:t>
            </a:r>
            <a:r>
              <a:rPr lang="en-US" sz="2400" dirty="0"/>
              <a:t>(</a:t>
            </a:r>
            <a:r>
              <a:rPr lang="en-US" sz="2400" dirty="0" err="1"/>
              <a:t>low,high,n</a:t>
            </a:r>
            <a:r>
              <a:rPr lang="en-US" sz="2400" dirty="0"/>
              <a:t>):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accent1"/>
                </a:solidFill>
              </a:rPr>
              <a:t>#your code here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for</a:t>
            </a:r>
            <a:r>
              <a:rPr lang="en-US" sz="2400" dirty="0"/>
              <a:t> num </a:t>
            </a:r>
            <a:r>
              <a:rPr lang="en-US" sz="2400" dirty="0">
                <a:solidFill>
                  <a:srgbClr val="00B05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 err="1"/>
              <a:t>rand_num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B050"/>
                </a:solidFill>
              </a:rPr>
              <a:t>10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B050"/>
                </a:solidFill>
              </a:rPr>
              <a:t>2</a:t>
            </a:r>
            <a:r>
              <a:rPr lang="en-US" sz="2400" dirty="0"/>
              <a:t>):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00B050"/>
                </a:solidFill>
              </a:rPr>
              <a:t>print</a:t>
            </a:r>
            <a:r>
              <a:rPr lang="en-US" sz="2400" dirty="0"/>
              <a:t> num	</a:t>
            </a:r>
          </a:p>
          <a:p>
            <a:endParaRPr lang="en-US" sz="2400" dirty="0"/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7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8323085D-7999-4A74-90FC-640127960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77" y="-34308"/>
            <a:ext cx="1967036" cy="17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BBF9CD-BD8E-4223-A9A2-7D76EA817E6E}"/>
                  </a:ext>
                </a:extLst>
              </p14:cNvPr>
              <p14:cNvContentPartPr/>
              <p14:nvPr/>
            </p14:nvContentPartPr>
            <p14:xfrm>
              <a:off x="2335803" y="5485443"/>
              <a:ext cx="2851920" cy="301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BBF9CD-BD8E-4223-A9A2-7D76EA817E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3163" y="5422518"/>
                <a:ext cx="2977560" cy="427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18" name="Ink 4117">
                <a:extLst>
                  <a:ext uri="{FF2B5EF4-FFF2-40B4-BE49-F238E27FC236}">
                    <a16:creationId xmlns:a16="http://schemas.microsoft.com/office/drawing/2014/main" id="{73EEBA73-00B7-46CA-839B-42F97415CF62}"/>
                  </a:ext>
                </a:extLst>
              </p14:cNvPr>
              <p14:cNvContentPartPr/>
              <p14:nvPr/>
            </p14:nvContentPartPr>
            <p14:xfrm>
              <a:off x="-1706277" y="3969483"/>
              <a:ext cx="360" cy="360"/>
            </p14:xfrm>
          </p:contentPart>
        </mc:Choice>
        <mc:Fallback>
          <p:pic>
            <p:nvPicPr>
              <p:cNvPr id="4118" name="Ink 4117">
                <a:extLst>
                  <a:ext uri="{FF2B5EF4-FFF2-40B4-BE49-F238E27FC236}">
                    <a16:creationId xmlns:a16="http://schemas.microsoft.com/office/drawing/2014/main" id="{73EEBA73-00B7-46CA-839B-42F97415CF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724277" y="393384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27" name="Ink 4126">
                <a:extLst>
                  <a:ext uri="{FF2B5EF4-FFF2-40B4-BE49-F238E27FC236}">
                    <a16:creationId xmlns:a16="http://schemas.microsoft.com/office/drawing/2014/main" id="{10483B7B-627E-4471-93F8-FD0CC7092EFB}"/>
                  </a:ext>
                </a:extLst>
              </p14:cNvPr>
              <p14:cNvContentPartPr/>
              <p14:nvPr/>
            </p14:nvContentPartPr>
            <p14:xfrm>
              <a:off x="5165763" y="4725843"/>
              <a:ext cx="118440" cy="511200"/>
            </p14:xfrm>
          </p:contentPart>
        </mc:Choice>
        <mc:Fallback>
          <p:pic>
            <p:nvPicPr>
              <p:cNvPr id="4127" name="Ink 4126">
                <a:extLst>
                  <a:ext uri="{FF2B5EF4-FFF2-40B4-BE49-F238E27FC236}">
                    <a16:creationId xmlns:a16="http://schemas.microsoft.com/office/drawing/2014/main" id="{10483B7B-627E-4471-93F8-FD0CC7092E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48123" y="4690203"/>
                <a:ext cx="15408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28" name="Ink 4127">
                <a:extLst>
                  <a:ext uri="{FF2B5EF4-FFF2-40B4-BE49-F238E27FC236}">
                    <a16:creationId xmlns:a16="http://schemas.microsoft.com/office/drawing/2014/main" id="{1C822E3B-0B07-4EC1-A6D4-86CBAC8DE6E3}"/>
                  </a:ext>
                </a:extLst>
              </p14:cNvPr>
              <p14:cNvContentPartPr/>
              <p14:nvPr/>
            </p14:nvContentPartPr>
            <p14:xfrm>
              <a:off x="5110323" y="4902243"/>
              <a:ext cx="316080" cy="126000"/>
            </p14:xfrm>
          </p:contentPart>
        </mc:Choice>
        <mc:Fallback>
          <p:pic>
            <p:nvPicPr>
              <p:cNvPr id="4128" name="Ink 4127">
                <a:extLst>
                  <a:ext uri="{FF2B5EF4-FFF2-40B4-BE49-F238E27FC236}">
                    <a16:creationId xmlns:a16="http://schemas.microsoft.com/office/drawing/2014/main" id="{1C822E3B-0B07-4EC1-A6D4-86CBAC8DE6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92683" y="4866243"/>
                <a:ext cx="3517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29" name="Ink 4128">
                <a:extLst>
                  <a:ext uri="{FF2B5EF4-FFF2-40B4-BE49-F238E27FC236}">
                    <a16:creationId xmlns:a16="http://schemas.microsoft.com/office/drawing/2014/main" id="{D7237B27-7646-47AA-A6D5-573AAA14CC71}"/>
                  </a:ext>
                </a:extLst>
              </p14:cNvPr>
              <p14:cNvContentPartPr/>
              <p14:nvPr/>
            </p14:nvContentPartPr>
            <p14:xfrm>
              <a:off x="5419203" y="4636563"/>
              <a:ext cx="281880" cy="689400"/>
            </p14:xfrm>
          </p:contentPart>
        </mc:Choice>
        <mc:Fallback>
          <p:pic>
            <p:nvPicPr>
              <p:cNvPr id="4129" name="Ink 4128">
                <a:extLst>
                  <a:ext uri="{FF2B5EF4-FFF2-40B4-BE49-F238E27FC236}">
                    <a16:creationId xmlns:a16="http://schemas.microsoft.com/office/drawing/2014/main" id="{D7237B27-7646-47AA-A6D5-573AAA14CC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01563" y="4600563"/>
                <a:ext cx="31752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30" name="Ink 4129">
                <a:extLst>
                  <a:ext uri="{FF2B5EF4-FFF2-40B4-BE49-F238E27FC236}">
                    <a16:creationId xmlns:a16="http://schemas.microsoft.com/office/drawing/2014/main" id="{832DD993-4FF9-497B-A8CE-8EEEB1556B8F}"/>
                  </a:ext>
                </a:extLst>
              </p14:cNvPr>
              <p14:cNvContentPartPr/>
              <p14:nvPr/>
            </p14:nvContentPartPr>
            <p14:xfrm>
              <a:off x="5368443" y="4614603"/>
              <a:ext cx="285840" cy="313200"/>
            </p14:xfrm>
          </p:contentPart>
        </mc:Choice>
        <mc:Fallback>
          <p:pic>
            <p:nvPicPr>
              <p:cNvPr id="4130" name="Ink 4129">
                <a:extLst>
                  <a:ext uri="{FF2B5EF4-FFF2-40B4-BE49-F238E27FC236}">
                    <a16:creationId xmlns:a16="http://schemas.microsoft.com/office/drawing/2014/main" id="{832DD993-4FF9-497B-A8CE-8EEEB1556B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50443" y="4578963"/>
                <a:ext cx="3214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31" name="Ink 4130">
                <a:extLst>
                  <a:ext uri="{FF2B5EF4-FFF2-40B4-BE49-F238E27FC236}">
                    <a16:creationId xmlns:a16="http://schemas.microsoft.com/office/drawing/2014/main" id="{02A0C8FB-A50F-446A-A953-7232201B5D1F}"/>
                  </a:ext>
                </a:extLst>
              </p14:cNvPr>
              <p14:cNvContentPartPr/>
              <p14:nvPr/>
            </p14:nvContentPartPr>
            <p14:xfrm>
              <a:off x="5688843" y="4501923"/>
              <a:ext cx="205200" cy="290880"/>
            </p14:xfrm>
          </p:contentPart>
        </mc:Choice>
        <mc:Fallback>
          <p:pic>
            <p:nvPicPr>
              <p:cNvPr id="4131" name="Ink 4130">
                <a:extLst>
                  <a:ext uri="{FF2B5EF4-FFF2-40B4-BE49-F238E27FC236}">
                    <a16:creationId xmlns:a16="http://schemas.microsoft.com/office/drawing/2014/main" id="{02A0C8FB-A50F-446A-A953-7232201B5D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70843" y="4465923"/>
                <a:ext cx="2408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32" name="Ink 4131">
                <a:extLst>
                  <a:ext uri="{FF2B5EF4-FFF2-40B4-BE49-F238E27FC236}">
                    <a16:creationId xmlns:a16="http://schemas.microsoft.com/office/drawing/2014/main" id="{3AB0B12B-F290-456F-A0B6-B0BEA22C1B79}"/>
                  </a:ext>
                </a:extLst>
              </p14:cNvPr>
              <p14:cNvContentPartPr/>
              <p14:nvPr/>
            </p14:nvContentPartPr>
            <p14:xfrm>
              <a:off x="5950563" y="4281243"/>
              <a:ext cx="225720" cy="361080"/>
            </p14:xfrm>
          </p:contentPart>
        </mc:Choice>
        <mc:Fallback>
          <p:pic>
            <p:nvPicPr>
              <p:cNvPr id="4132" name="Ink 4131">
                <a:extLst>
                  <a:ext uri="{FF2B5EF4-FFF2-40B4-BE49-F238E27FC236}">
                    <a16:creationId xmlns:a16="http://schemas.microsoft.com/office/drawing/2014/main" id="{3AB0B12B-F290-456F-A0B6-B0BEA22C1B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32923" y="4245243"/>
                <a:ext cx="2613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33" name="Ink 4132">
                <a:extLst>
                  <a:ext uri="{FF2B5EF4-FFF2-40B4-BE49-F238E27FC236}">
                    <a16:creationId xmlns:a16="http://schemas.microsoft.com/office/drawing/2014/main" id="{7653E417-D07F-4563-BFE7-C77A1C49735C}"/>
                  </a:ext>
                </a:extLst>
              </p14:cNvPr>
              <p14:cNvContentPartPr/>
              <p14:nvPr/>
            </p14:nvContentPartPr>
            <p14:xfrm>
              <a:off x="6115083" y="3852843"/>
              <a:ext cx="179280" cy="598320"/>
            </p14:xfrm>
          </p:contentPart>
        </mc:Choice>
        <mc:Fallback>
          <p:pic>
            <p:nvPicPr>
              <p:cNvPr id="4133" name="Ink 4132">
                <a:extLst>
                  <a:ext uri="{FF2B5EF4-FFF2-40B4-BE49-F238E27FC236}">
                    <a16:creationId xmlns:a16="http://schemas.microsoft.com/office/drawing/2014/main" id="{7653E417-D07F-4563-BFE7-C77A1C4973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97083" y="3816843"/>
                <a:ext cx="21492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34" name="Ink 4133">
                <a:extLst>
                  <a:ext uri="{FF2B5EF4-FFF2-40B4-BE49-F238E27FC236}">
                    <a16:creationId xmlns:a16="http://schemas.microsoft.com/office/drawing/2014/main" id="{9AFA26C8-573B-49B8-A4FA-8FFBBE7149CD}"/>
                  </a:ext>
                </a:extLst>
              </p14:cNvPr>
              <p14:cNvContentPartPr/>
              <p14:nvPr/>
            </p14:nvContentPartPr>
            <p14:xfrm>
              <a:off x="6108243" y="4121403"/>
              <a:ext cx="190800" cy="224640"/>
            </p14:xfrm>
          </p:contentPart>
        </mc:Choice>
        <mc:Fallback>
          <p:pic>
            <p:nvPicPr>
              <p:cNvPr id="4134" name="Ink 4133">
                <a:extLst>
                  <a:ext uri="{FF2B5EF4-FFF2-40B4-BE49-F238E27FC236}">
                    <a16:creationId xmlns:a16="http://schemas.microsoft.com/office/drawing/2014/main" id="{9AFA26C8-573B-49B8-A4FA-8FFBBE7149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90603" y="4085403"/>
                <a:ext cx="2264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35" name="Ink 4134">
                <a:extLst>
                  <a:ext uri="{FF2B5EF4-FFF2-40B4-BE49-F238E27FC236}">
                    <a16:creationId xmlns:a16="http://schemas.microsoft.com/office/drawing/2014/main" id="{6E60C995-66CA-40B7-AAE3-B5E1A8C86E78}"/>
                  </a:ext>
                </a:extLst>
              </p14:cNvPr>
              <p14:cNvContentPartPr/>
              <p14:nvPr/>
            </p14:nvContentPartPr>
            <p14:xfrm>
              <a:off x="6317763" y="4082883"/>
              <a:ext cx="333360" cy="295920"/>
            </p14:xfrm>
          </p:contentPart>
        </mc:Choice>
        <mc:Fallback>
          <p:pic>
            <p:nvPicPr>
              <p:cNvPr id="4135" name="Ink 4134">
                <a:extLst>
                  <a:ext uri="{FF2B5EF4-FFF2-40B4-BE49-F238E27FC236}">
                    <a16:creationId xmlns:a16="http://schemas.microsoft.com/office/drawing/2014/main" id="{6E60C995-66CA-40B7-AAE3-B5E1A8C86E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99763" y="4047243"/>
                <a:ext cx="3690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36" name="Ink 4135">
                <a:extLst>
                  <a:ext uri="{FF2B5EF4-FFF2-40B4-BE49-F238E27FC236}">
                    <a16:creationId xmlns:a16="http://schemas.microsoft.com/office/drawing/2014/main" id="{AF85540F-A582-4D14-949A-6D33588CE82B}"/>
                  </a:ext>
                </a:extLst>
              </p14:cNvPr>
              <p14:cNvContentPartPr/>
              <p14:nvPr/>
            </p14:nvContentPartPr>
            <p14:xfrm>
              <a:off x="6623763" y="3913323"/>
              <a:ext cx="174600" cy="351360"/>
            </p14:xfrm>
          </p:contentPart>
        </mc:Choice>
        <mc:Fallback>
          <p:pic>
            <p:nvPicPr>
              <p:cNvPr id="4136" name="Ink 4135">
                <a:extLst>
                  <a:ext uri="{FF2B5EF4-FFF2-40B4-BE49-F238E27FC236}">
                    <a16:creationId xmlns:a16="http://schemas.microsoft.com/office/drawing/2014/main" id="{AF85540F-A582-4D14-949A-6D33588CE82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05763" y="3877683"/>
                <a:ext cx="21024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37" name="Ink 4136">
                <a:extLst>
                  <a:ext uri="{FF2B5EF4-FFF2-40B4-BE49-F238E27FC236}">
                    <a16:creationId xmlns:a16="http://schemas.microsoft.com/office/drawing/2014/main" id="{31EE2DD7-B6B6-44BF-A739-AA3D47F888DD}"/>
                  </a:ext>
                </a:extLst>
              </p14:cNvPr>
              <p14:cNvContentPartPr/>
              <p14:nvPr/>
            </p14:nvContentPartPr>
            <p14:xfrm>
              <a:off x="6647523" y="3592203"/>
              <a:ext cx="271080" cy="553680"/>
            </p14:xfrm>
          </p:contentPart>
        </mc:Choice>
        <mc:Fallback>
          <p:pic>
            <p:nvPicPr>
              <p:cNvPr id="4137" name="Ink 4136">
                <a:extLst>
                  <a:ext uri="{FF2B5EF4-FFF2-40B4-BE49-F238E27FC236}">
                    <a16:creationId xmlns:a16="http://schemas.microsoft.com/office/drawing/2014/main" id="{31EE2DD7-B6B6-44BF-A739-AA3D47F888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29523" y="3556563"/>
                <a:ext cx="30672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38" name="Ink 4137">
                <a:extLst>
                  <a:ext uri="{FF2B5EF4-FFF2-40B4-BE49-F238E27FC236}">
                    <a16:creationId xmlns:a16="http://schemas.microsoft.com/office/drawing/2014/main" id="{F5B50921-76F0-4E73-B525-D6A1FFEC4DB2}"/>
                  </a:ext>
                </a:extLst>
              </p14:cNvPr>
              <p14:cNvContentPartPr/>
              <p14:nvPr/>
            </p14:nvContentPartPr>
            <p14:xfrm>
              <a:off x="5966043" y="5437203"/>
              <a:ext cx="236520" cy="456480"/>
            </p14:xfrm>
          </p:contentPart>
        </mc:Choice>
        <mc:Fallback>
          <p:pic>
            <p:nvPicPr>
              <p:cNvPr id="4138" name="Ink 4137">
                <a:extLst>
                  <a:ext uri="{FF2B5EF4-FFF2-40B4-BE49-F238E27FC236}">
                    <a16:creationId xmlns:a16="http://schemas.microsoft.com/office/drawing/2014/main" id="{F5B50921-76F0-4E73-B525-D6A1FFEC4DB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48403" y="5401203"/>
                <a:ext cx="27216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48" name="Ink 4147">
                <a:extLst>
                  <a:ext uri="{FF2B5EF4-FFF2-40B4-BE49-F238E27FC236}">
                    <a16:creationId xmlns:a16="http://schemas.microsoft.com/office/drawing/2014/main" id="{A1F789B0-FE17-47FF-A5CC-DAB599EC7DAD}"/>
                  </a:ext>
                </a:extLst>
              </p14:cNvPr>
              <p14:cNvContentPartPr/>
              <p14:nvPr/>
            </p14:nvContentPartPr>
            <p14:xfrm>
              <a:off x="6315243" y="5196363"/>
              <a:ext cx="187560" cy="459360"/>
            </p14:xfrm>
          </p:contentPart>
        </mc:Choice>
        <mc:Fallback>
          <p:pic>
            <p:nvPicPr>
              <p:cNvPr id="4148" name="Ink 4147">
                <a:extLst>
                  <a:ext uri="{FF2B5EF4-FFF2-40B4-BE49-F238E27FC236}">
                    <a16:creationId xmlns:a16="http://schemas.microsoft.com/office/drawing/2014/main" id="{A1F789B0-FE17-47FF-A5CC-DAB599EC7DA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97603" y="5160363"/>
                <a:ext cx="22320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49" name="Ink 4148">
                <a:extLst>
                  <a:ext uri="{FF2B5EF4-FFF2-40B4-BE49-F238E27FC236}">
                    <a16:creationId xmlns:a16="http://schemas.microsoft.com/office/drawing/2014/main" id="{6ED17296-BCD9-447D-BBDF-044F1DE6A1D2}"/>
                  </a:ext>
                </a:extLst>
              </p14:cNvPr>
              <p14:cNvContentPartPr/>
              <p14:nvPr/>
            </p14:nvContentPartPr>
            <p14:xfrm>
              <a:off x="6433683" y="4800723"/>
              <a:ext cx="366840" cy="663840"/>
            </p14:xfrm>
          </p:contentPart>
        </mc:Choice>
        <mc:Fallback>
          <p:pic>
            <p:nvPicPr>
              <p:cNvPr id="4149" name="Ink 4148">
                <a:extLst>
                  <a:ext uri="{FF2B5EF4-FFF2-40B4-BE49-F238E27FC236}">
                    <a16:creationId xmlns:a16="http://schemas.microsoft.com/office/drawing/2014/main" id="{6ED17296-BCD9-447D-BBDF-044F1DE6A1D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16043" y="4765083"/>
                <a:ext cx="402480" cy="7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150" name="Ink 4149">
                <a:extLst>
                  <a:ext uri="{FF2B5EF4-FFF2-40B4-BE49-F238E27FC236}">
                    <a16:creationId xmlns:a16="http://schemas.microsoft.com/office/drawing/2014/main" id="{588C9C15-1F1B-4D29-883F-2835299C2F48}"/>
                  </a:ext>
                </a:extLst>
              </p14:cNvPr>
              <p14:cNvContentPartPr/>
              <p14:nvPr/>
            </p14:nvContentPartPr>
            <p14:xfrm>
              <a:off x="6498843" y="5003763"/>
              <a:ext cx="198000" cy="182880"/>
            </p14:xfrm>
          </p:contentPart>
        </mc:Choice>
        <mc:Fallback>
          <p:pic>
            <p:nvPicPr>
              <p:cNvPr id="4150" name="Ink 4149">
                <a:extLst>
                  <a:ext uri="{FF2B5EF4-FFF2-40B4-BE49-F238E27FC236}">
                    <a16:creationId xmlns:a16="http://schemas.microsoft.com/office/drawing/2014/main" id="{588C9C15-1F1B-4D29-883F-2835299C2F4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81203" y="4967763"/>
                <a:ext cx="2336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58" name="Ink 4157">
                <a:extLst>
                  <a:ext uri="{FF2B5EF4-FFF2-40B4-BE49-F238E27FC236}">
                    <a16:creationId xmlns:a16="http://schemas.microsoft.com/office/drawing/2014/main" id="{15259C2E-59F0-4F45-86A5-9AE44278704A}"/>
                  </a:ext>
                </a:extLst>
              </p14:cNvPr>
              <p14:cNvContentPartPr/>
              <p14:nvPr/>
            </p14:nvContentPartPr>
            <p14:xfrm>
              <a:off x="6843723" y="5031483"/>
              <a:ext cx="260640" cy="726840"/>
            </p14:xfrm>
          </p:contentPart>
        </mc:Choice>
        <mc:Fallback>
          <p:pic>
            <p:nvPicPr>
              <p:cNvPr id="4158" name="Ink 4157">
                <a:extLst>
                  <a:ext uri="{FF2B5EF4-FFF2-40B4-BE49-F238E27FC236}">
                    <a16:creationId xmlns:a16="http://schemas.microsoft.com/office/drawing/2014/main" id="{15259C2E-59F0-4F45-86A5-9AE4427870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25723" y="4995483"/>
                <a:ext cx="29628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159" name="Ink 4158">
                <a:extLst>
                  <a:ext uri="{FF2B5EF4-FFF2-40B4-BE49-F238E27FC236}">
                    <a16:creationId xmlns:a16="http://schemas.microsoft.com/office/drawing/2014/main" id="{9408C1AE-47C0-4DE5-BE95-4B7884A33CCD}"/>
                  </a:ext>
                </a:extLst>
              </p14:cNvPr>
              <p14:cNvContentPartPr/>
              <p14:nvPr/>
            </p14:nvContentPartPr>
            <p14:xfrm>
              <a:off x="6738603" y="4907643"/>
              <a:ext cx="247680" cy="388080"/>
            </p14:xfrm>
          </p:contentPart>
        </mc:Choice>
        <mc:Fallback>
          <p:pic>
            <p:nvPicPr>
              <p:cNvPr id="4159" name="Ink 4158">
                <a:extLst>
                  <a:ext uri="{FF2B5EF4-FFF2-40B4-BE49-F238E27FC236}">
                    <a16:creationId xmlns:a16="http://schemas.microsoft.com/office/drawing/2014/main" id="{9408C1AE-47C0-4DE5-BE95-4B7884A33CC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20963" y="4871643"/>
                <a:ext cx="28332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160" name="Ink 4159">
                <a:extLst>
                  <a:ext uri="{FF2B5EF4-FFF2-40B4-BE49-F238E27FC236}">
                    <a16:creationId xmlns:a16="http://schemas.microsoft.com/office/drawing/2014/main" id="{1FC17067-0870-47CD-90AF-AE8766C3495B}"/>
                  </a:ext>
                </a:extLst>
              </p14:cNvPr>
              <p14:cNvContentPartPr/>
              <p14:nvPr/>
            </p14:nvContentPartPr>
            <p14:xfrm>
              <a:off x="7082043" y="4737003"/>
              <a:ext cx="162000" cy="366840"/>
            </p14:xfrm>
          </p:contentPart>
        </mc:Choice>
        <mc:Fallback>
          <p:pic>
            <p:nvPicPr>
              <p:cNvPr id="4160" name="Ink 4159">
                <a:extLst>
                  <a:ext uri="{FF2B5EF4-FFF2-40B4-BE49-F238E27FC236}">
                    <a16:creationId xmlns:a16="http://schemas.microsoft.com/office/drawing/2014/main" id="{1FC17067-0870-47CD-90AF-AE8766C349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64043" y="4701363"/>
                <a:ext cx="19764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161" name="Ink 4160">
                <a:extLst>
                  <a:ext uri="{FF2B5EF4-FFF2-40B4-BE49-F238E27FC236}">
                    <a16:creationId xmlns:a16="http://schemas.microsoft.com/office/drawing/2014/main" id="{FE1BEC28-3AF1-4A8A-9925-D28AD66390FD}"/>
                  </a:ext>
                </a:extLst>
              </p14:cNvPr>
              <p14:cNvContentPartPr/>
              <p14:nvPr/>
            </p14:nvContentPartPr>
            <p14:xfrm>
              <a:off x="7213443" y="4445763"/>
              <a:ext cx="266760" cy="473760"/>
            </p14:xfrm>
          </p:contentPart>
        </mc:Choice>
        <mc:Fallback>
          <p:pic>
            <p:nvPicPr>
              <p:cNvPr id="4161" name="Ink 4160">
                <a:extLst>
                  <a:ext uri="{FF2B5EF4-FFF2-40B4-BE49-F238E27FC236}">
                    <a16:creationId xmlns:a16="http://schemas.microsoft.com/office/drawing/2014/main" id="{FE1BEC28-3AF1-4A8A-9925-D28AD66390F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95803" y="4410123"/>
                <a:ext cx="30240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162" name="Ink 4161">
                <a:extLst>
                  <a:ext uri="{FF2B5EF4-FFF2-40B4-BE49-F238E27FC236}">
                    <a16:creationId xmlns:a16="http://schemas.microsoft.com/office/drawing/2014/main" id="{32BCFDF6-B49E-46F0-96D6-D8D2EAC6A0B2}"/>
                  </a:ext>
                </a:extLst>
              </p14:cNvPr>
              <p14:cNvContentPartPr/>
              <p14:nvPr/>
            </p14:nvContentPartPr>
            <p14:xfrm>
              <a:off x="7205163" y="4474923"/>
              <a:ext cx="214920" cy="200520"/>
            </p14:xfrm>
          </p:contentPart>
        </mc:Choice>
        <mc:Fallback>
          <p:pic>
            <p:nvPicPr>
              <p:cNvPr id="4162" name="Ink 4161">
                <a:extLst>
                  <a:ext uri="{FF2B5EF4-FFF2-40B4-BE49-F238E27FC236}">
                    <a16:creationId xmlns:a16="http://schemas.microsoft.com/office/drawing/2014/main" id="{32BCFDF6-B49E-46F0-96D6-D8D2EAC6A0B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87523" y="4439283"/>
                <a:ext cx="2505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63" name="Ink 4162">
                <a:extLst>
                  <a:ext uri="{FF2B5EF4-FFF2-40B4-BE49-F238E27FC236}">
                    <a16:creationId xmlns:a16="http://schemas.microsoft.com/office/drawing/2014/main" id="{5AEF4CAE-CF0C-4611-9715-66A9E451EA5D}"/>
                  </a:ext>
                </a:extLst>
              </p14:cNvPr>
              <p14:cNvContentPartPr/>
              <p14:nvPr/>
            </p14:nvContentPartPr>
            <p14:xfrm>
              <a:off x="7543203" y="4265043"/>
              <a:ext cx="171000" cy="463680"/>
            </p14:xfrm>
          </p:contentPart>
        </mc:Choice>
        <mc:Fallback>
          <p:pic>
            <p:nvPicPr>
              <p:cNvPr id="4163" name="Ink 4162">
                <a:extLst>
                  <a:ext uri="{FF2B5EF4-FFF2-40B4-BE49-F238E27FC236}">
                    <a16:creationId xmlns:a16="http://schemas.microsoft.com/office/drawing/2014/main" id="{5AEF4CAE-CF0C-4611-9715-66A9E451EA5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25563" y="4229403"/>
                <a:ext cx="20664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164" name="Ink 4163">
                <a:extLst>
                  <a:ext uri="{FF2B5EF4-FFF2-40B4-BE49-F238E27FC236}">
                    <a16:creationId xmlns:a16="http://schemas.microsoft.com/office/drawing/2014/main" id="{6D970264-A6F9-4BE7-90E0-C26C49ED5968}"/>
                  </a:ext>
                </a:extLst>
              </p14:cNvPr>
              <p14:cNvContentPartPr/>
              <p14:nvPr/>
            </p14:nvContentPartPr>
            <p14:xfrm>
              <a:off x="7764603" y="4847523"/>
              <a:ext cx="14760" cy="14400"/>
            </p14:xfrm>
          </p:contentPart>
        </mc:Choice>
        <mc:Fallback>
          <p:pic>
            <p:nvPicPr>
              <p:cNvPr id="4164" name="Ink 4163">
                <a:extLst>
                  <a:ext uri="{FF2B5EF4-FFF2-40B4-BE49-F238E27FC236}">
                    <a16:creationId xmlns:a16="http://schemas.microsoft.com/office/drawing/2014/main" id="{6D970264-A6F9-4BE7-90E0-C26C49ED596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46603" y="4811883"/>
                <a:ext cx="504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170" name="Ink 4169">
                <a:extLst>
                  <a:ext uri="{FF2B5EF4-FFF2-40B4-BE49-F238E27FC236}">
                    <a16:creationId xmlns:a16="http://schemas.microsoft.com/office/drawing/2014/main" id="{B996E108-A090-4147-8A69-E381B9586FA8}"/>
                  </a:ext>
                </a:extLst>
              </p14:cNvPr>
              <p14:cNvContentPartPr/>
              <p14:nvPr/>
            </p14:nvContentPartPr>
            <p14:xfrm>
              <a:off x="1371003" y="5615763"/>
              <a:ext cx="2867040" cy="532800"/>
            </p14:xfrm>
          </p:contentPart>
        </mc:Choice>
        <mc:Fallback>
          <p:pic>
            <p:nvPicPr>
              <p:cNvPr id="4170" name="Ink 4169">
                <a:extLst>
                  <a:ext uri="{FF2B5EF4-FFF2-40B4-BE49-F238E27FC236}">
                    <a16:creationId xmlns:a16="http://schemas.microsoft.com/office/drawing/2014/main" id="{B996E108-A090-4147-8A69-E381B9586FA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53363" y="5580123"/>
                <a:ext cx="290268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171" name="Ink 4170">
                <a:extLst>
                  <a:ext uri="{FF2B5EF4-FFF2-40B4-BE49-F238E27FC236}">
                    <a16:creationId xmlns:a16="http://schemas.microsoft.com/office/drawing/2014/main" id="{423B640F-69AD-4B5E-B5A0-AE1F56114FF3}"/>
                  </a:ext>
                </a:extLst>
              </p14:cNvPr>
              <p14:cNvContentPartPr/>
              <p14:nvPr/>
            </p14:nvContentPartPr>
            <p14:xfrm>
              <a:off x="1396923" y="5685603"/>
              <a:ext cx="498240" cy="19440"/>
            </p14:xfrm>
          </p:contentPart>
        </mc:Choice>
        <mc:Fallback>
          <p:pic>
            <p:nvPicPr>
              <p:cNvPr id="4171" name="Ink 4170">
                <a:extLst>
                  <a:ext uri="{FF2B5EF4-FFF2-40B4-BE49-F238E27FC236}">
                    <a16:creationId xmlns:a16="http://schemas.microsoft.com/office/drawing/2014/main" id="{423B640F-69AD-4B5E-B5A0-AE1F56114FF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78923" y="5649603"/>
                <a:ext cx="5338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172" name="Ink 4171">
                <a:extLst>
                  <a:ext uri="{FF2B5EF4-FFF2-40B4-BE49-F238E27FC236}">
                    <a16:creationId xmlns:a16="http://schemas.microsoft.com/office/drawing/2014/main" id="{23774B27-D237-4098-AAB3-6D18C7A9DB0D}"/>
                  </a:ext>
                </a:extLst>
              </p14:cNvPr>
              <p14:cNvContentPartPr/>
              <p14:nvPr/>
            </p14:nvContentPartPr>
            <p14:xfrm>
              <a:off x="1366683" y="5664003"/>
              <a:ext cx="287280" cy="443880"/>
            </p14:xfrm>
          </p:contentPart>
        </mc:Choice>
        <mc:Fallback>
          <p:pic>
            <p:nvPicPr>
              <p:cNvPr id="4172" name="Ink 4171">
                <a:extLst>
                  <a:ext uri="{FF2B5EF4-FFF2-40B4-BE49-F238E27FC236}">
                    <a16:creationId xmlns:a16="http://schemas.microsoft.com/office/drawing/2014/main" id="{23774B27-D237-4098-AAB3-6D18C7A9DB0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49043" y="5628003"/>
                <a:ext cx="32292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173" name="Ink 4172">
                <a:extLst>
                  <a:ext uri="{FF2B5EF4-FFF2-40B4-BE49-F238E27FC236}">
                    <a16:creationId xmlns:a16="http://schemas.microsoft.com/office/drawing/2014/main" id="{95068162-7160-4D6C-A6CB-0A06DA955259}"/>
                  </a:ext>
                </a:extLst>
              </p14:cNvPr>
              <p14:cNvContentPartPr/>
              <p14:nvPr/>
            </p14:nvContentPartPr>
            <p14:xfrm>
              <a:off x="4748883" y="4959123"/>
              <a:ext cx="234360" cy="550440"/>
            </p14:xfrm>
          </p:contentPart>
        </mc:Choice>
        <mc:Fallback>
          <p:pic>
            <p:nvPicPr>
              <p:cNvPr id="4173" name="Ink 4172">
                <a:extLst>
                  <a:ext uri="{FF2B5EF4-FFF2-40B4-BE49-F238E27FC236}">
                    <a16:creationId xmlns:a16="http://schemas.microsoft.com/office/drawing/2014/main" id="{95068162-7160-4D6C-A6CB-0A06DA95525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30883" y="4923483"/>
                <a:ext cx="2700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75" name="Ink 4174">
                <a:extLst>
                  <a:ext uri="{FF2B5EF4-FFF2-40B4-BE49-F238E27FC236}">
                    <a16:creationId xmlns:a16="http://schemas.microsoft.com/office/drawing/2014/main" id="{7DDCB05D-0BF5-4647-BA50-9E62390872E9}"/>
                  </a:ext>
                </a:extLst>
              </p14:cNvPr>
              <p14:cNvContentPartPr/>
              <p14:nvPr/>
            </p14:nvContentPartPr>
            <p14:xfrm>
              <a:off x="4736643" y="4813323"/>
              <a:ext cx="171360" cy="227160"/>
            </p14:xfrm>
          </p:contentPart>
        </mc:Choice>
        <mc:Fallback>
          <p:pic>
            <p:nvPicPr>
              <p:cNvPr id="4175" name="Ink 4174">
                <a:extLst>
                  <a:ext uri="{FF2B5EF4-FFF2-40B4-BE49-F238E27FC236}">
                    <a16:creationId xmlns:a16="http://schemas.microsoft.com/office/drawing/2014/main" id="{7DDCB05D-0BF5-4647-BA50-9E62390872E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719003" y="4777683"/>
                <a:ext cx="2070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176" name="Ink 4175">
                <a:extLst>
                  <a:ext uri="{FF2B5EF4-FFF2-40B4-BE49-F238E27FC236}">
                    <a16:creationId xmlns:a16="http://schemas.microsoft.com/office/drawing/2014/main" id="{0D7EB0B3-0DB2-4987-85D3-BD5F64C8E6E9}"/>
                  </a:ext>
                </a:extLst>
              </p14:cNvPr>
              <p14:cNvContentPartPr/>
              <p14:nvPr/>
            </p14:nvContentPartPr>
            <p14:xfrm>
              <a:off x="4855083" y="5051643"/>
              <a:ext cx="91800" cy="192240"/>
            </p14:xfrm>
          </p:contentPart>
        </mc:Choice>
        <mc:Fallback>
          <p:pic>
            <p:nvPicPr>
              <p:cNvPr id="4176" name="Ink 4175">
                <a:extLst>
                  <a:ext uri="{FF2B5EF4-FFF2-40B4-BE49-F238E27FC236}">
                    <a16:creationId xmlns:a16="http://schemas.microsoft.com/office/drawing/2014/main" id="{0D7EB0B3-0DB2-4987-85D3-BD5F64C8E6E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837083" y="5016003"/>
                <a:ext cx="1274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178" name="Ink 4177">
                <a:extLst>
                  <a:ext uri="{FF2B5EF4-FFF2-40B4-BE49-F238E27FC236}">
                    <a16:creationId xmlns:a16="http://schemas.microsoft.com/office/drawing/2014/main" id="{6EF05E49-1177-417F-A33E-E05A94570B8F}"/>
                  </a:ext>
                </a:extLst>
              </p14:cNvPr>
              <p14:cNvContentPartPr/>
              <p14:nvPr/>
            </p14:nvContentPartPr>
            <p14:xfrm>
              <a:off x="4946523" y="5197443"/>
              <a:ext cx="159480" cy="260280"/>
            </p14:xfrm>
          </p:contentPart>
        </mc:Choice>
        <mc:Fallback>
          <p:pic>
            <p:nvPicPr>
              <p:cNvPr id="4178" name="Ink 4177">
                <a:extLst>
                  <a:ext uri="{FF2B5EF4-FFF2-40B4-BE49-F238E27FC236}">
                    <a16:creationId xmlns:a16="http://schemas.microsoft.com/office/drawing/2014/main" id="{6EF05E49-1177-417F-A33E-E05A94570B8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28523" y="5161803"/>
                <a:ext cx="195120" cy="331920"/>
              </a:xfrm>
              <a:prstGeom prst="rect">
                <a:avLst/>
              </a:prstGeom>
            </p:spPr>
          </p:pic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40D0F17D-2421-4AA8-9D9A-B043B730E7CD}"/>
              </a:ext>
            </a:extLst>
          </p:cNvPr>
          <p:cNvSpPr/>
          <p:nvPr/>
        </p:nvSpPr>
        <p:spPr>
          <a:xfrm>
            <a:off x="5006945" y="6025328"/>
            <a:ext cx="3054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*not really, we just need two random number</a:t>
            </a:r>
          </a:p>
        </p:txBody>
      </p:sp>
    </p:spTree>
    <p:extLst>
      <p:ext uri="{BB962C8B-B14F-4D97-AF65-F5344CB8AC3E}">
        <p14:creationId xmlns:p14="http://schemas.microsoft.com/office/powerpoint/2010/main" val="354878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Solution 	</a:t>
            </a:r>
            <a:endParaRPr lang="en-US" sz="28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BBA516-762B-4C1E-B848-8A247C9F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3443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7682B6-E664-4DD7-9601-EF8DB114B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939096"/>
            <a:ext cx="4739312" cy="29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6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20245</TotalTime>
  <Words>485</Words>
  <Application>Microsoft Office PowerPoint</Application>
  <PresentationFormat>On-screen Show (4:3)</PresentationFormat>
  <Paragraphs>140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MV Boli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sathish ravichandran</cp:lastModifiedBy>
  <cp:revision>567</cp:revision>
  <dcterms:created xsi:type="dcterms:W3CDTF">2006-08-16T00:00:00Z</dcterms:created>
  <dcterms:modified xsi:type="dcterms:W3CDTF">2019-10-03T03:51:49Z</dcterms:modified>
</cp:coreProperties>
</file>