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3"/>
  </p:notesMasterIdLst>
  <p:sldIdLst>
    <p:sldId id="256" r:id="rId2"/>
    <p:sldId id="467" r:id="rId3"/>
    <p:sldId id="468" r:id="rId4"/>
    <p:sldId id="469" r:id="rId5"/>
    <p:sldId id="470" r:id="rId6"/>
    <p:sldId id="471" r:id="rId7"/>
    <p:sldId id="473" r:id="rId8"/>
    <p:sldId id="472" r:id="rId9"/>
    <p:sldId id="474" r:id="rId10"/>
    <p:sldId id="475" r:id="rId11"/>
    <p:sldId id="29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2" autoAdjust="0"/>
    <p:restoredTop sz="74495" autoAdjust="0"/>
  </p:normalViewPr>
  <p:slideViewPr>
    <p:cSldViewPr>
      <p:cViewPr varScale="1">
        <p:scale>
          <a:sx n="86" d="100"/>
          <a:sy n="86" d="100"/>
        </p:scale>
        <p:origin x="229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7353C-2671-4BBB-AC1F-14988F73AE8E}" type="datetimeFigureOut">
              <a:rPr lang="en-CA" smtClean="0"/>
              <a:t>2019-10-02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73B56-4DF1-44DF-8B15-FD0EB1A1F61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463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8693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collections import </a:t>
            </a:r>
            <a:r>
              <a:rPr lang="en-US" dirty="0" err="1"/>
              <a:t>namedtuple</a:t>
            </a:r>
            <a:endParaRPr lang="en-US" dirty="0"/>
          </a:p>
          <a:p>
            <a:endParaRPr lang="en-US" dirty="0"/>
          </a:p>
          <a:p>
            <a:r>
              <a:rPr lang="en-US" dirty="0"/>
              <a:t>Dog = </a:t>
            </a:r>
            <a:r>
              <a:rPr lang="en-US" dirty="0" err="1"/>
              <a:t>namedtuple</a:t>
            </a:r>
            <a:r>
              <a:rPr lang="en-US" dirty="0"/>
              <a:t>('</a:t>
            </a:r>
            <a:r>
              <a:rPr lang="en-US" dirty="0" err="1"/>
              <a:t>Dog','age</a:t>
            </a:r>
            <a:r>
              <a:rPr lang="en-US" dirty="0"/>
              <a:t> breed name')</a:t>
            </a:r>
          </a:p>
          <a:p>
            <a:endParaRPr lang="en-US" dirty="0"/>
          </a:p>
          <a:p>
            <a:r>
              <a:rPr lang="en-US" dirty="0" err="1"/>
              <a:t>sam</a:t>
            </a:r>
            <a:r>
              <a:rPr lang="en-US" dirty="0"/>
              <a:t> = Dog(age=2,breed='</a:t>
            </a:r>
            <a:r>
              <a:rPr lang="en-US" dirty="0" err="1"/>
              <a:t>Lab',name</a:t>
            </a:r>
            <a:r>
              <a:rPr lang="en-US" dirty="0"/>
              <a:t>='Sammy')</a:t>
            </a:r>
          </a:p>
          <a:p>
            <a:endParaRPr lang="en-US" dirty="0"/>
          </a:p>
          <a:p>
            <a:r>
              <a:rPr lang="en-US" dirty="0"/>
              <a:t>frank = Dog(age=2,breed='</a:t>
            </a:r>
            <a:r>
              <a:rPr lang="en-US" dirty="0" err="1"/>
              <a:t>Shepard',name</a:t>
            </a:r>
            <a:r>
              <a:rPr lang="en-US" dirty="0"/>
              <a:t>="Frankie")</a:t>
            </a:r>
          </a:p>
          <a:p>
            <a:endParaRPr lang="en-US" dirty="0"/>
          </a:p>
          <a:p>
            <a:r>
              <a:rPr lang="en-CA" dirty="0"/>
              <a:t>Sam</a:t>
            </a:r>
          </a:p>
          <a:p>
            <a:endParaRPr lang="en-CA" dirty="0"/>
          </a:p>
          <a:p>
            <a:r>
              <a:rPr lang="en-CA" dirty="0" err="1"/>
              <a:t>sam.age</a:t>
            </a:r>
            <a:endParaRPr lang="en-CA" dirty="0"/>
          </a:p>
          <a:p>
            <a:endParaRPr lang="en-CA" dirty="0"/>
          </a:p>
          <a:p>
            <a:r>
              <a:rPr lang="en-CA" dirty="0" err="1"/>
              <a:t>sam.breed</a:t>
            </a:r>
            <a:endParaRPr lang="en-CA" dirty="0"/>
          </a:p>
          <a:p>
            <a:endParaRPr lang="en-CA" dirty="0"/>
          </a:p>
          <a:p>
            <a:r>
              <a:rPr lang="en-CA" dirty="0" err="1"/>
              <a:t>sam</a:t>
            </a:r>
            <a:r>
              <a:rPr lang="en-CA" dirty="0"/>
              <a:t>[0]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6875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52967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from collections import Counter</a:t>
            </a:r>
          </a:p>
          <a:p>
            <a:r>
              <a:rPr lang="en-CA" dirty="0"/>
              <a:t>l = [1,2,2,2,2,3,3,3,1,2,1,12,3,2,32,1,21,1,223,1]</a:t>
            </a:r>
          </a:p>
          <a:p>
            <a:r>
              <a:rPr lang="en-CA" dirty="0"/>
              <a:t>Counter(l)</a:t>
            </a:r>
          </a:p>
          <a:p>
            <a:endParaRPr lang="en-CA" dirty="0"/>
          </a:p>
          <a:p>
            <a:r>
              <a:rPr lang="en-CA" dirty="0"/>
              <a:t>Counter('</a:t>
            </a:r>
            <a:r>
              <a:rPr lang="en-CA" dirty="0" err="1"/>
              <a:t>aabsbsbsbhshhbbsbs</a:t>
            </a:r>
            <a:r>
              <a:rPr lang="en-CA" dirty="0"/>
              <a:t>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09100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 = 'one two three one </a:t>
            </a:r>
            <a:r>
              <a:rPr lang="en-US" dirty="0" err="1"/>
              <a:t>one</a:t>
            </a:r>
            <a:r>
              <a:rPr lang="en-US" dirty="0"/>
              <a:t> </a:t>
            </a:r>
            <a:r>
              <a:rPr lang="en-US" dirty="0" err="1"/>
              <a:t>one</a:t>
            </a:r>
            <a:r>
              <a:rPr lang="en-US" dirty="0"/>
              <a:t> two four five </a:t>
            </a:r>
            <a:r>
              <a:rPr lang="en-US" dirty="0" err="1"/>
              <a:t>five</a:t>
            </a:r>
            <a:r>
              <a:rPr lang="en-US" dirty="0"/>
              <a:t> </a:t>
            </a:r>
            <a:r>
              <a:rPr lang="en-US" dirty="0" err="1"/>
              <a:t>five</a:t>
            </a:r>
            <a:r>
              <a:rPr lang="en-US" dirty="0"/>
              <a:t> </a:t>
            </a:r>
            <a:r>
              <a:rPr lang="en-US" dirty="0" err="1"/>
              <a:t>five</a:t>
            </a:r>
            <a:r>
              <a:rPr lang="en-US" dirty="0"/>
              <a:t>'</a:t>
            </a:r>
          </a:p>
          <a:p>
            <a:r>
              <a:rPr lang="en-US" dirty="0"/>
              <a:t>words = </a:t>
            </a:r>
            <a:r>
              <a:rPr lang="en-US" dirty="0" err="1"/>
              <a:t>s.split</a:t>
            </a:r>
            <a:r>
              <a:rPr lang="en-US" dirty="0"/>
              <a:t>()</a:t>
            </a:r>
          </a:p>
          <a:p>
            <a:r>
              <a:rPr lang="en-US" dirty="0"/>
              <a:t>Counter(words)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 Methods with Counter()</a:t>
            </a:r>
          </a:p>
          <a:p>
            <a:r>
              <a:rPr lang="en-US" dirty="0"/>
              <a:t>c = Counter(words)</a:t>
            </a:r>
          </a:p>
          <a:p>
            <a:r>
              <a:rPr lang="en-US" dirty="0" err="1"/>
              <a:t>c.most_common</a:t>
            </a:r>
            <a:r>
              <a:rPr lang="en-US" dirty="0"/>
              <a:t>(1)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57340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#normal </a:t>
            </a:r>
            <a:r>
              <a:rPr lang="en-US" dirty="0" err="1"/>
              <a:t>dict</a:t>
            </a:r>
            <a:endParaRPr lang="en-US" dirty="0"/>
          </a:p>
          <a:p>
            <a:r>
              <a:rPr lang="en-US" dirty="0"/>
              <a:t>d = {}</a:t>
            </a:r>
          </a:p>
          <a:p>
            <a:r>
              <a:rPr lang="en-US" dirty="0"/>
              <a:t>d['one’]</a:t>
            </a:r>
          </a:p>
          <a:p>
            <a:endParaRPr lang="en-US" dirty="0"/>
          </a:p>
          <a:p>
            <a:r>
              <a:rPr lang="en-US" dirty="0"/>
              <a:t>#</a:t>
            </a:r>
            <a:r>
              <a:rPr lang="en-US" dirty="0" err="1"/>
              <a:t>defalutdict</a:t>
            </a:r>
            <a:endParaRPr lang="en-US" dirty="0"/>
          </a:p>
          <a:p>
            <a:r>
              <a:rPr lang="en-US" dirty="0"/>
              <a:t>from collections import </a:t>
            </a:r>
            <a:r>
              <a:rPr lang="en-US" dirty="0" err="1"/>
              <a:t>defaultdict</a:t>
            </a:r>
            <a:endParaRPr lang="en-US" dirty="0"/>
          </a:p>
          <a:p>
            <a:r>
              <a:rPr lang="en-US" dirty="0"/>
              <a:t>d  = </a:t>
            </a:r>
            <a:r>
              <a:rPr lang="en-US" dirty="0" err="1"/>
              <a:t>defaultdict</a:t>
            </a:r>
            <a:r>
              <a:rPr lang="en-US" dirty="0"/>
              <a:t>(lambda: 0)</a:t>
            </a:r>
          </a:p>
          <a:p>
            <a:r>
              <a:rPr lang="en-US" dirty="0"/>
              <a:t>d['one']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88261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79125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print ('normal dictionary')</a:t>
            </a:r>
          </a:p>
          <a:p>
            <a:endParaRPr lang="en-CA" dirty="0"/>
          </a:p>
          <a:p>
            <a:r>
              <a:rPr lang="en-CA" dirty="0"/>
              <a:t>d1 = {}</a:t>
            </a:r>
          </a:p>
          <a:p>
            <a:r>
              <a:rPr lang="en-CA" dirty="0"/>
              <a:t>d1['a'] = 'A'</a:t>
            </a:r>
          </a:p>
          <a:p>
            <a:r>
              <a:rPr lang="en-CA" dirty="0"/>
              <a:t>d1['b'] = 'B'</a:t>
            </a:r>
          </a:p>
          <a:p>
            <a:endParaRPr lang="en-CA" dirty="0"/>
          </a:p>
          <a:p>
            <a:r>
              <a:rPr lang="en-CA" dirty="0"/>
              <a:t>d2 = {}</a:t>
            </a:r>
          </a:p>
          <a:p>
            <a:r>
              <a:rPr lang="en-CA" dirty="0"/>
              <a:t>d2['b'] = 'B'</a:t>
            </a:r>
          </a:p>
          <a:p>
            <a:r>
              <a:rPr lang="en-CA" dirty="0"/>
              <a:t>d2['a'] = 'A'</a:t>
            </a:r>
          </a:p>
          <a:p>
            <a:endParaRPr lang="en-CA" dirty="0"/>
          </a:p>
          <a:p>
            <a:r>
              <a:rPr lang="en-CA" dirty="0"/>
              <a:t>print (d1 == d2)</a:t>
            </a:r>
          </a:p>
          <a:p>
            <a:endParaRPr lang="en-CA" dirty="0"/>
          </a:p>
          <a:p>
            <a:r>
              <a:rPr lang="en-CA" dirty="0"/>
              <a:t>print ('Ordered dictionary’)</a:t>
            </a:r>
          </a:p>
          <a:p>
            <a:endParaRPr lang="en-CA" dirty="0"/>
          </a:p>
          <a:p>
            <a:r>
              <a:rPr lang="en-CA" dirty="0"/>
              <a:t>from collections import </a:t>
            </a:r>
            <a:r>
              <a:rPr lang="en-CA" dirty="0" err="1"/>
              <a:t>OrderedDict</a:t>
            </a:r>
            <a:endParaRPr lang="en-CA" dirty="0"/>
          </a:p>
          <a:p>
            <a:endParaRPr lang="en-CA" dirty="0"/>
          </a:p>
          <a:p>
            <a:r>
              <a:rPr lang="en-CA" dirty="0"/>
              <a:t>d1 =</a:t>
            </a:r>
            <a:r>
              <a:rPr lang="en-CA" dirty="0" err="1"/>
              <a:t>OrderedDict</a:t>
            </a:r>
            <a:r>
              <a:rPr lang="en-CA" dirty="0"/>
              <a:t>()</a:t>
            </a:r>
          </a:p>
          <a:p>
            <a:r>
              <a:rPr lang="en-CA" dirty="0"/>
              <a:t>d1['a'] = 'A'</a:t>
            </a:r>
          </a:p>
          <a:p>
            <a:r>
              <a:rPr lang="en-CA" dirty="0"/>
              <a:t>d1['b'] = 'B'</a:t>
            </a:r>
          </a:p>
          <a:p>
            <a:endParaRPr lang="en-CA" dirty="0"/>
          </a:p>
          <a:p>
            <a:r>
              <a:rPr lang="en-CA" dirty="0"/>
              <a:t>d2 =</a:t>
            </a:r>
            <a:r>
              <a:rPr lang="en-CA" dirty="0" err="1"/>
              <a:t>OrderedDict</a:t>
            </a:r>
            <a:r>
              <a:rPr lang="en-CA" dirty="0"/>
              <a:t>()</a:t>
            </a:r>
          </a:p>
          <a:p>
            <a:r>
              <a:rPr lang="en-CA" dirty="0"/>
              <a:t>d2['b'] = 'B'</a:t>
            </a:r>
          </a:p>
          <a:p>
            <a:r>
              <a:rPr lang="en-CA" dirty="0"/>
              <a:t>d2['a'] = 'A'</a:t>
            </a:r>
          </a:p>
          <a:p>
            <a:endParaRPr lang="en-CA" dirty="0"/>
          </a:p>
          <a:p>
            <a:r>
              <a:rPr lang="en-CA" dirty="0"/>
              <a:t>print (d1 == d2)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59984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 = ('</a:t>
            </a:r>
            <a:r>
              <a:rPr lang="en-CA" dirty="0" err="1"/>
              <a:t>a','c','s</a:t>
            </a:r>
            <a:r>
              <a:rPr lang="en-CA" dirty="0"/>
              <a:t>’)</a:t>
            </a:r>
          </a:p>
          <a:p>
            <a:r>
              <a:rPr lang="en-CA" dirty="0"/>
              <a:t>t[0]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9511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collections import </a:t>
            </a:r>
            <a:r>
              <a:rPr lang="en-US" dirty="0" err="1"/>
              <a:t>namedtuple</a:t>
            </a:r>
            <a:endParaRPr lang="en-US" dirty="0"/>
          </a:p>
          <a:p>
            <a:endParaRPr lang="en-US" dirty="0"/>
          </a:p>
          <a:p>
            <a:r>
              <a:rPr lang="en-US" dirty="0"/>
              <a:t>Dog = </a:t>
            </a:r>
            <a:r>
              <a:rPr lang="en-US" dirty="0" err="1"/>
              <a:t>namedtuple</a:t>
            </a:r>
            <a:r>
              <a:rPr lang="en-US" dirty="0"/>
              <a:t>('</a:t>
            </a:r>
            <a:r>
              <a:rPr lang="en-US" dirty="0" err="1"/>
              <a:t>Dog','age</a:t>
            </a:r>
            <a:r>
              <a:rPr lang="en-US" dirty="0"/>
              <a:t> breed name')</a:t>
            </a:r>
          </a:p>
          <a:p>
            <a:endParaRPr lang="en-US" dirty="0"/>
          </a:p>
          <a:p>
            <a:r>
              <a:rPr lang="en-US" dirty="0" err="1"/>
              <a:t>sam</a:t>
            </a:r>
            <a:r>
              <a:rPr lang="en-US" dirty="0"/>
              <a:t> = Dog(age=2,breed='</a:t>
            </a:r>
            <a:r>
              <a:rPr lang="en-US" dirty="0" err="1"/>
              <a:t>Lab',name</a:t>
            </a:r>
            <a:r>
              <a:rPr lang="en-US" dirty="0"/>
              <a:t>='Sammy')</a:t>
            </a:r>
          </a:p>
          <a:p>
            <a:endParaRPr lang="en-US" dirty="0"/>
          </a:p>
          <a:p>
            <a:r>
              <a:rPr lang="en-US" dirty="0"/>
              <a:t>frank = Dog(age=2,breed='</a:t>
            </a:r>
            <a:r>
              <a:rPr lang="en-US" dirty="0" err="1"/>
              <a:t>Shepard',name</a:t>
            </a:r>
            <a:r>
              <a:rPr lang="en-US" dirty="0"/>
              <a:t>="Frankie")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99551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2873-44EE-4748-ADB0-0E8B8F7F1F96}" type="datetime1">
              <a:rPr lang="en-US" smtClean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6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6023-925C-4F2B-B6B3-9EB3E5E0D7A4}" type="datetime1">
              <a:rPr lang="en-US" smtClean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5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11BD-1278-456A-889F-57EF6CDD3B56}" type="datetime1">
              <a:rPr lang="en-US" smtClean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CEDD-260B-4470-B2E2-F5757872A802}" type="datetime1">
              <a:rPr lang="en-US" smtClean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2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764D-D429-4A9D-A9CE-4503B4B062C2}" type="datetime1">
              <a:rPr lang="en-US" smtClean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9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EC38-DF51-4692-B41E-04BF8B29FFDF}" type="datetime1">
              <a:rPr lang="en-US" smtClean="0"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1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20BA-6F8B-4170-AF9A-B0054695113B}" type="datetime1">
              <a:rPr lang="en-US" smtClean="0"/>
              <a:t>10/2/2019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2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C9B1-C4F2-482F-B490-D8102A4BA46F}" type="datetime1">
              <a:rPr lang="en-US" smtClean="0"/>
              <a:t>10/2/2019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8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EA3A-88FF-4003-915F-34166F7D514F}" type="datetime1">
              <a:rPr lang="en-US" smtClean="0"/>
              <a:t>10/2/2019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225C-1891-479F-96F5-008AF0986058}" type="datetime1">
              <a:rPr lang="en-US" smtClean="0"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3492-B204-4631-A5EC-09826AAEC9BD}" type="datetime1">
              <a:rPr lang="en-US" smtClean="0"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0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58046-1F56-46DB-A2AE-6A3D272F41AC}" type="datetime1">
              <a:rPr lang="en-US" smtClean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1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849" y="1066800"/>
            <a:ext cx="84963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atin typeface="+mj-lt"/>
                <a:cs typeface="Times New Roman" pitchFamily="18" charset="0"/>
              </a:rPr>
              <a:t>The Machine Learning Process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85899" y="5591145"/>
            <a:ext cx="6172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>
                <a:latin typeface="+mj-lt"/>
                <a:cs typeface="Times New Roman" pitchFamily="18" charset="0"/>
              </a:rPr>
              <a:t>Sathish Ravichandran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DA66319-6450-4354-8872-310C11409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49" y="1897797"/>
            <a:ext cx="8496301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+mj-lt"/>
                <a:cs typeface="Times New Roman" pitchFamily="18" charset="0"/>
              </a:rPr>
              <a:t>Python 101 – Collections Module</a:t>
            </a:r>
          </a:p>
          <a:p>
            <a:pPr algn="ctr"/>
            <a:endParaRPr lang="en-US" sz="4000" dirty="0">
              <a:latin typeface="+mj-lt"/>
              <a:cs typeface="Times New Roman" pitchFamily="18" charset="0"/>
            </a:endParaRPr>
          </a:p>
          <a:p>
            <a:pPr algn="ctr"/>
            <a:endParaRPr lang="en-US" sz="4000" dirty="0">
              <a:latin typeface="+mj-lt"/>
              <a:cs typeface="Times New Roman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9C283F-9024-4505-8F60-DDF1230F6E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787" y="2895600"/>
            <a:ext cx="3834423" cy="215750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01601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10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/>
              <a:t>Namedtuple</a:t>
            </a:r>
            <a:endParaRPr lang="en-US" sz="28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488E07-8809-4AEE-A4F2-46E6313D7C41}"/>
              </a:ext>
            </a:extLst>
          </p:cNvPr>
          <p:cNvSpPr/>
          <p:nvPr/>
        </p:nvSpPr>
        <p:spPr>
          <a:xfrm>
            <a:off x="419100" y="1143000"/>
            <a:ext cx="8305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978818-4D5D-45C2-84FC-8CDC1E8F7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447800"/>
            <a:ext cx="5412058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98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11</a:t>
            </a:fld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667001" y="152400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5400" dirty="0">
                <a:latin typeface="Arial" panose="020B0604020202020204" pitchFamily="34" charset="0"/>
                <a:cs typeface="Arial" panose="020B0604020202020204" pitchFamily="34" charset="0"/>
              </a:rPr>
              <a:t>Thank you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348858-81E4-4A03-B654-81070188467E}"/>
              </a:ext>
            </a:extLst>
          </p:cNvPr>
          <p:cNvSpPr txBox="1"/>
          <p:nvPr/>
        </p:nvSpPr>
        <p:spPr>
          <a:xfrm>
            <a:off x="952500" y="2521059"/>
            <a:ext cx="7239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The Capacity to learn is a 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gift</a:t>
            </a:r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;</a:t>
            </a:r>
          </a:p>
          <a:p>
            <a:pPr algn="ctr"/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The ability to learn is a 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skill</a:t>
            </a:r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;</a:t>
            </a:r>
          </a:p>
          <a:p>
            <a:pPr algn="ctr"/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The willingness to learn is a </a:t>
            </a:r>
            <a:r>
              <a:rPr lang="en-US" sz="2800" dirty="0">
                <a:solidFill>
                  <a:srgbClr val="00B05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choice</a:t>
            </a:r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</a:p>
          <a:p>
            <a:pPr algn="ctr"/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			        -</a:t>
            </a:r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Brian Herbert  </a:t>
            </a:r>
          </a:p>
        </p:txBody>
      </p:sp>
    </p:spTree>
    <p:extLst>
      <p:ext uri="{BB962C8B-B14F-4D97-AF65-F5344CB8AC3E}">
        <p14:creationId xmlns:p14="http://schemas.microsoft.com/office/powerpoint/2010/main" val="315597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Collections Module</a:t>
            </a:r>
            <a:endParaRPr lang="en-US" sz="28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488E07-8809-4AEE-A4F2-46E6313D7C41}"/>
              </a:ext>
            </a:extLst>
          </p:cNvPr>
          <p:cNvSpPr/>
          <p:nvPr/>
        </p:nvSpPr>
        <p:spPr>
          <a:xfrm>
            <a:off x="419100" y="1143000"/>
            <a:ext cx="8305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collections module is a built-in module that implements specialized container data types providing alternatives to Python’s general-purpose built-in containers. We've already gone over the basics: </a:t>
            </a:r>
            <a:r>
              <a:rPr lang="en-US" sz="2400" dirty="0" err="1"/>
              <a:t>dict</a:t>
            </a:r>
            <a:r>
              <a:rPr lang="en-US" sz="2400" dirty="0"/>
              <a:t>, list, set, and tuple..</a:t>
            </a:r>
          </a:p>
        </p:txBody>
      </p:sp>
      <p:pic>
        <p:nvPicPr>
          <p:cNvPr id="5" name="Picture 4" descr="A picture containing room, table, computer, desk&#10;&#10;Description automatically generated">
            <a:extLst>
              <a:ext uri="{FF2B5EF4-FFF2-40B4-BE49-F238E27FC236}">
                <a16:creationId xmlns:a16="http://schemas.microsoft.com/office/drawing/2014/main" id="{C4A2CD4E-00CD-4BDF-B509-B565A97BFD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3124200"/>
            <a:ext cx="35814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92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Counter</a:t>
            </a:r>
            <a:endParaRPr lang="en-US" sz="28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488E07-8809-4AEE-A4F2-46E6313D7C41}"/>
              </a:ext>
            </a:extLst>
          </p:cNvPr>
          <p:cNvSpPr/>
          <p:nvPr/>
        </p:nvSpPr>
        <p:spPr>
          <a:xfrm>
            <a:off x="419100" y="1143000"/>
            <a:ext cx="8305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8DEB83-08DB-49BF-9EA4-3C7B6DCB2A9A}"/>
              </a:ext>
            </a:extLst>
          </p:cNvPr>
          <p:cNvSpPr/>
          <p:nvPr/>
        </p:nvSpPr>
        <p:spPr>
          <a:xfrm>
            <a:off x="419100" y="1143000"/>
            <a:ext cx="8305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Counter is a </a:t>
            </a:r>
            <a:r>
              <a:rPr lang="en-US" sz="2400" dirty="0" err="1"/>
              <a:t>dict</a:t>
            </a:r>
            <a:r>
              <a:rPr lang="en-US" sz="2400" dirty="0"/>
              <a:t> subclass which helps count hash-able objects. Inside of it elements are stored as dictionary keys and the counts of the objects are stored as the value.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F9D4EF-8665-4996-8DFB-A196C4178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081992"/>
            <a:ext cx="5816388" cy="252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41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Counter</a:t>
            </a:r>
            <a:endParaRPr lang="en-US" sz="28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488E07-8809-4AEE-A4F2-46E6313D7C41}"/>
              </a:ext>
            </a:extLst>
          </p:cNvPr>
          <p:cNvSpPr/>
          <p:nvPr/>
        </p:nvSpPr>
        <p:spPr>
          <a:xfrm>
            <a:off x="419100" y="1143000"/>
            <a:ext cx="8305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8DEB83-08DB-49BF-9EA4-3C7B6DCB2A9A}"/>
              </a:ext>
            </a:extLst>
          </p:cNvPr>
          <p:cNvSpPr/>
          <p:nvPr/>
        </p:nvSpPr>
        <p:spPr>
          <a:xfrm>
            <a:off x="419100" y="11430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Counter with word in a sentence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0974D1-5C81-4B26-A342-DE93F2838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348905"/>
            <a:ext cx="6553200" cy="323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51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/>
              <a:t>Defaultdict</a:t>
            </a:r>
            <a:endParaRPr lang="en-US" sz="28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488E07-8809-4AEE-A4F2-46E6313D7C41}"/>
              </a:ext>
            </a:extLst>
          </p:cNvPr>
          <p:cNvSpPr/>
          <p:nvPr/>
        </p:nvSpPr>
        <p:spPr>
          <a:xfrm>
            <a:off x="419100" y="1143000"/>
            <a:ext cx="8305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8DEB83-08DB-49BF-9EA4-3C7B6DCB2A9A}"/>
              </a:ext>
            </a:extLst>
          </p:cNvPr>
          <p:cNvSpPr/>
          <p:nvPr/>
        </p:nvSpPr>
        <p:spPr>
          <a:xfrm>
            <a:off x="419100" y="11430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</a:t>
            </a:r>
            <a:r>
              <a:rPr lang="en-US" sz="2400" dirty="0" err="1"/>
              <a:t>defaultdict</a:t>
            </a:r>
            <a:r>
              <a:rPr lang="en-US" sz="2400" dirty="0"/>
              <a:t> will never raise a </a:t>
            </a:r>
            <a:r>
              <a:rPr lang="en-US" sz="2400" dirty="0" err="1"/>
              <a:t>KeyError</a:t>
            </a:r>
            <a:r>
              <a:rPr lang="en-US" sz="2400" dirty="0"/>
              <a:t>. Any key that does not exist gets the value returned by the default factory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2C1958-C666-4934-AFCC-1108F93FA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542818"/>
            <a:ext cx="57531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9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An Ordered Dictionary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488E07-8809-4AEE-A4F2-46E6313D7C41}"/>
              </a:ext>
            </a:extLst>
          </p:cNvPr>
          <p:cNvSpPr/>
          <p:nvPr/>
        </p:nvSpPr>
        <p:spPr>
          <a:xfrm>
            <a:off x="419100" y="1143000"/>
            <a:ext cx="8305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8DEB83-08DB-49BF-9EA4-3C7B6DCB2A9A}"/>
              </a:ext>
            </a:extLst>
          </p:cNvPr>
          <p:cNvSpPr/>
          <p:nvPr/>
        </p:nvSpPr>
        <p:spPr>
          <a:xfrm>
            <a:off x="419100" y="79501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 </a:t>
            </a:r>
            <a:r>
              <a:rPr lang="en-US" sz="2400" dirty="0" err="1"/>
              <a:t>OrderedDict</a:t>
            </a:r>
            <a:r>
              <a:rPr lang="en-US" sz="2400" dirty="0"/>
              <a:t> is a dictionary subclass that remembers the order in which its contents are added.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3D8A3-AAD5-41D0-80E8-9D7990DAD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211046"/>
            <a:ext cx="4572000" cy="372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36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7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An Ordered Dictionary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488E07-8809-4AEE-A4F2-46E6313D7C41}"/>
              </a:ext>
            </a:extLst>
          </p:cNvPr>
          <p:cNvSpPr/>
          <p:nvPr/>
        </p:nvSpPr>
        <p:spPr>
          <a:xfrm>
            <a:off x="419100" y="1143000"/>
            <a:ext cx="8305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8DEB83-08DB-49BF-9EA4-3C7B6DCB2A9A}"/>
              </a:ext>
            </a:extLst>
          </p:cNvPr>
          <p:cNvSpPr/>
          <p:nvPr/>
        </p:nvSpPr>
        <p:spPr>
          <a:xfrm>
            <a:off x="419100" y="795010"/>
            <a:ext cx="8305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Equality with an Ordered Dictionary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 A regular </a:t>
            </a:r>
            <a:r>
              <a:rPr lang="en-US" dirty="0" err="1"/>
              <a:t>dict</a:t>
            </a:r>
            <a:r>
              <a:rPr lang="en-US" dirty="0"/>
              <a:t> looks at its contents when testing for equality. An </a:t>
            </a:r>
            <a:r>
              <a:rPr lang="en-US" dirty="0" err="1"/>
              <a:t>OrderedDict</a:t>
            </a:r>
            <a:r>
              <a:rPr lang="en-US" dirty="0"/>
              <a:t> also considers the order the items were added.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6A2D82-B76C-4F52-9C56-C8AA000E5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069" y="2472198"/>
            <a:ext cx="2900363" cy="3200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1535CE-0908-4AA6-BFB0-9FCCB8A90D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2519265"/>
            <a:ext cx="3429000" cy="319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625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8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/>
              <a:t>Namedtuple</a:t>
            </a:r>
            <a:endParaRPr lang="en-US" sz="28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488E07-8809-4AEE-A4F2-46E6313D7C41}"/>
              </a:ext>
            </a:extLst>
          </p:cNvPr>
          <p:cNvSpPr/>
          <p:nvPr/>
        </p:nvSpPr>
        <p:spPr>
          <a:xfrm>
            <a:off x="419100" y="1143000"/>
            <a:ext cx="8305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8DEB83-08DB-49BF-9EA4-3C7B6DCB2A9A}"/>
              </a:ext>
            </a:extLst>
          </p:cNvPr>
          <p:cNvSpPr/>
          <p:nvPr/>
        </p:nvSpPr>
        <p:spPr>
          <a:xfrm>
            <a:off x="419100" y="79501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standard tuple uses numerical indexes to access its members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2D692D-F5EF-4D43-AAA0-5396E8524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256949"/>
            <a:ext cx="2362200" cy="137592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AB48EEC-CD9C-4441-A218-44FEF67B886A}"/>
              </a:ext>
            </a:extLst>
          </p:cNvPr>
          <p:cNvSpPr/>
          <p:nvPr/>
        </p:nvSpPr>
        <p:spPr>
          <a:xfrm>
            <a:off x="419100" y="3349064"/>
            <a:ext cx="8305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For simple use cases, this is usually enough. On the other hand, remembering which index should be used for each value can lead to errors, especially if the tuple has a lot of fields and is constructed far from where it is used. A </a:t>
            </a:r>
            <a:r>
              <a:rPr lang="en-US" sz="2400" dirty="0" err="1"/>
              <a:t>namedtuple</a:t>
            </a:r>
            <a:r>
              <a:rPr lang="en-US" sz="2400" dirty="0"/>
              <a:t> assigns names, as well as the numerical index, to each member. </a:t>
            </a:r>
          </a:p>
        </p:txBody>
      </p:sp>
    </p:spTree>
    <p:extLst>
      <p:ext uri="{BB962C8B-B14F-4D97-AF65-F5344CB8AC3E}">
        <p14:creationId xmlns:p14="http://schemas.microsoft.com/office/powerpoint/2010/main" val="341822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9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/>
              <a:t>Namedtuple</a:t>
            </a:r>
            <a:endParaRPr lang="en-US" sz="28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488E07-8809-4AEE-A4F2-46E6313D7C41}"/>
              </a:ext>
            </a:extLst>
          </p:cNvPr>
          <p:cNvSpPr/>
          <p:nvPr/>
        </p:nvSpPr>
        <p:spPr>
          <a:xfrm>
            <a:off x="419100" y="1143000"/>
            <a:ext cx="8305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8DEB83-08DB-49BF-9EA4-3C7B6DCB2A9A}"/>
              </a:ext>
            </a:extLst>
          </p:cNvPr>
          <p:cNvSpPr/>
          <p:nvPr/>
        </p:nvSpPr>
        <p:spPr>
          <a:xfrm>
            <a:off x="419100" y="795010"/>
            <a:ext cx="8305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Each kind of </a:t>
            </a:r>
            <a:r>
              <a:rPr lang="en-US" sz="2400" dirty="0" err="1"/>
              <a:t>namedtuple</a:t>
            </a:r>
            <a:r>
              <a:rPr lang="en-US" sz="2400" dirty="0"/>
              <a:t> is represented by its own class, created by using the </a:t>
            </a:r>
            <a:r>
              <a:rPr lang="en-US" sz="2400" dirty="0" err="1"/>
              <a:t>namedtuple</a:t>
            </a:r>
            <a:r>
              <a:rPr lang="en-US" sz="2400" dirty="0"/>
              <a:t>() factory function. The arguments are the name of the new class and a string containing the names of the elements.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CA9E1B-C0AC-47C4-AF06-B52234BCA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920127"/>
            <a:ext cx="5513275" cy="271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50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21053</TotalTime>
  <Words>605</Words>
  <Application>Microsoft Office PowerPoint</Application>
  <PresentationFormat>On-screen Show (4:3)</PresentationFormat>
  <Paragraphs>175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MV Boli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Developer</dc:creator>
  <cp:lastModifiedBy>sathish ravichandran</cp:lastModifiedBy>
  <cp:revision>579</cp:revision>
  <dcterms:created xsi:type="dcterms:W3CDTF">2006-08-16T00:00:00Z</dcterms:created>
  <dcterms:modified xsi:type="dcterms:W3CDTF">2019-10-03T17:25:56Z</dcterms:modified>
</cp:coreProperties>
</file>