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467" r:id="rId3"/>
    <p:sldId id="468" r:id="rId4"/>
    <p:sldId id="476" r:id="rId5"/>
    <p:sldId id="477" r:id="rId6"/>
    <p:sldId id="478" r:id="rId7"/>
    <p:sldId id="479" r:id="rId8"/>
    <p:sldId id="481" r:id="rId9"/>
    <p:sldId id="482" r:id="rId10"/>
    <p:sldId id="483" r:id="rId11"/>
    <p:sldId id="484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74495" autoAdjust="0"/>
  </p:normalViewPr>
  <p:slideViewPr>
    <p:cSldViewPr>
      <p:cViewPr varScale="1">
        <p:scale>
          <a:sx n="86" d="100"/>
          <a:sy n="86" d="100"/>
        </p:scale>
        <p:origin x="22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2019-10-03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test_phrase</a:t>
            </a:r>
            <a:r>
              <a:rPr lang="en-US" dirty="0"/>
              <a:t> = 'This is an example sentence. Lets see if we can find some letters.'</a:t>
            </a:r>
          </a:p>
          <a:p>
            <a:endParaRPr lang="en-US" dirty="0"/>
          </a:p>
          <a:p>
            <a:r>
              <a:rPr lang="en-US" dirty="0" err="1"/>
              <a:t>test_patterns</a:t>
            </a:r>
            <a:r>
              <a:rPr lang="en-US" dirty="0"/>
              <a:t>=[ '[a-z]+',      # sequences of lower case letters</a:t>
            </a:r>
          </a:p>
          <a:p>
            <a:r>
              <a:rPr lang="en-US" dirty="0"/>
              <a:t>                '[A-Z]+',      # sequences of upper case letters</a:t>
            </a:r>
          </a:p>
          <a:p>
            <a:r>
              <a:rPr lang="en-US" dirty="0"/>
              <a:t>                '[a-</a:t>
            </a:r>
            <a:r>
              <a:rPr lang="en-US" dirty="0" err="1"/>
              <a:t>zA</a:t>
            </a:r>
            <a:r>
              <a:rPr lang="en-US" dirty="0"/>
              <a:t>-Z]+',   # sequences of lower or upper case letters</a:t>
            </a:r>
          </a:p>
          <a:p>
            <a:r>
              <a:rPr lang="en-US" dirty="0"/>
              <a:t>                '[A-Z][a-z]+'] # one upper case letter followed by lower case letters</a:t>
            </a:r>
          </a:p>
          <a:p>
            <a:r>
              <a:rPr lang="en-US" dirty="0"/>
              <a:t>                </a:t>
            </a:r>
          </a:p>
          <a:p>
            <a:r>
              <a:rPr lang="en-US" dirty="0" err="1"/>
              <a:t>multi_re_find</a:t>
            </a:r>
            <a:r>
              <a:rPr lang="en-US" dirty="0"/>
              <a:t>(</a:t>
            </a:r>
            <a:r>
              <a:rPr lang="en-US" dirty="0" err="1"/>
              <a:t>test_patterns,test_phrase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29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test_phrase</a:t>
            </a:r>
            <a:r>
              <a:rPr lang="en-US" dirty="0"/>
              <a:t> = 'This is a string with some numbers 1233 and a symbol #hashtag'</a:t>
            </a:r>
          </a:p>
          <a:p>
            <a:endParaRPr lang="en-US" dirty="0"/>
          </a:p>
          <a:p>
            <a:r>
              <a:rPr lang="en-US" dirty="0" err="1"/>
              <a:t>test_patterns</a:t>
            </a:r>
            <a:r>
              <a:rPr lang="en-US" dirty="0"/>
              <a:t>=[ r'\d+', # sequence of digits</a:t>
            </a:r>
          </a:p>
          <a:p>
            <a:r>
              <a:rPr lang="en-US" dirty="0"/>
              <a:t>                r'\D+', # sequence of non-digits</a:t>
            </a:r>
          </a:p>
          <a:p>
            <a:r>
              <a:rPr lang="en-US" dirty="0"/>
              <a:t>                r'\s+', # sequence of whitespace</a:t>
            </a:r>
          </a:p>
          <a:p>
            <a:r>
              <a:rPr lang="en-US" dirty="0"/>
              <a:t>                r'\S+', # sequence of non-whitespace</a:t>
            </a:r>
          </a:p>
          <a:p>
            <a:r>
              <a:rPr lang="en-US" dirty="0"/>
              <a:t>                r'\w+', # alphanumeric characters</a:t>
            </a:r>
          </a:p>
          <a:p>
            <a:r>
              <a:rPr lang="en-US" dirty="0"/>
              <a:t>                r'\W+', # non-alphanumeric</a:t>
            </a:r>
          </a:p>
          <a:p>
            <a:r>
              <a:rPr lang="en-US" dirty="0"/>
              <a:t>                ]</a:t>
            </a:r>
          </a:p>
          <a:p>
            <a:endParaRPr lang="en-US" dirty="0"/>
          </a:p>
          <a:p>
            <a:r>
              <a:rPr lang="en-US" dirty="0" err="1"/>
              <a:t>multi_re_find</a:t>
            </a:r>
            <a:r>
              <a:rPr lang="en-US" dirty="0"/>
              <a:t>(</a:t>
            </a:r>
            <a:r>
              <a:rPr lang="en-US" dirty="0" err="1"/>
              <a:t>test_patterns,test_phrase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5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re</a:t>
            </a:r>
          </a:p>
          <a:p>
            <a:r>
              <a:rPr lang="en-CA" dirty="0"/>
              <a:t>patterns = [ 'Batman', 'Superman' ]</a:t>
            </a:r>
          </a:p>
          <a:p>
            <a:r>
              <a:rPr lang="en-CA" dirty="0"/>
              <a:t>text = 'Robin </a:t>
            </a:r>
            <a:r>
              <a:rPr lang="en-CA" dirty="0" err="1"/>
              <a:t>Nightwing</a:t>
            </a:r>
            <a:r>
              <a:rPr lang="en-CA" dirty="0"/>
              <a:t> Batman Batgirl </a:t>
            </a:r>
            <a:r>
              <a:rPr lang="en-CA" dirty="0" err="1"/>
              <a:t>Redhood</a:t>
            </a:r>
            <a:r>
              <a:rPr lang="en-CA" dirty="0"/>
              <a:t> '</a:t>
            </a:r>
          </a:p>
          <a:p>
            <a:endParaRPr lang="en-CA" dirty="0"/>
          </a:p>
          <a:p>
            <a:r>
              <a:rPr lang="en-CA" dirty="0"/>
              <a:t>for pattern in patterns:</a:t>
            </a:r>
          </a:p>
          <a:p>
            <a:r>
              <a:rPr lang="en-CA" dirty="0"/>
              <a:t>    print ('Searching for "%s" in: \</a:t>
            </a:r>
            <a:r>
              <a:rPr lang="en-CA" dirty="0" err="1"/>
              <a:t>n"%s</a:t>
            </a:r>
            <a:r>
              <a:rPr lang="en-CA" dirty="0"/>
              <a:t>"' % (pattern, text))  </a:t>
            </a:r>
          </a:p>
          <a:p>
            <a:r>
              <a:rPr lang="en-CA" dirty="0"/>
              <a:t>    if </a:t>
            </a:r>
            <a:r>
              <a:rPr lang="en-CA" dirty="0" err="1"/>
              <a:t>re.search</a:t>
            </a:r>
            <a:r>
              <a:rPr lang="en-CA" dirty="0"/>
              <a:t>(pattern,  text):</a:t>
            </a:r>
          </a:p>
          <a:p>
            <a:r>
              <a:rPr lang="en-CA" dirty="0"/>
              <a:t>        print ('\</a:t>
            </a:r>
            <a:r>
              <a:rPr lang="en-CA" dirty="0" err="1"/>
              <a:t>nMatch</a:t>
            </a:r>
            <a:r>
              <a:rPr lang="en-CA" dirty="0"/>
              <a:t> was found. \n')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 ('\</a:t>
            </a:r>
            <a:r>
              <a:rPr lang="en-CA" dirty="0" err="1"/>
              <a:t>nNo</a:t>
            </a:r>
            <a:r>
              <a:rPr lang="en-CA" dirty="0"/>
              <a:t> Match was found.\n')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10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='Batman'</a:t>
            </a:r>
          </a:p>
          <a:p>
            <a:r>
              <a:rPr lang="en-US" dirty="0"/>
              <a:t>text = 'Robin </a:t>
            </a:r>
            <a:r>
              <a:rPr lang="en-US" dirty="0" err="1"/>
              <a:t>Nightwing</a:t>
            </a:r>
            <a:r>
              <a:rPr lang="en-US" dirty="0"/>
              <a:t> Batman Batgirl </a:t>
            </a:r>
            <a:r>
              <a:rPr lang="en-US" dirty="0" err="1"/>
              <a:t>Redhood</a:t>
            </a:r>
            <a:r>
              <a:rPr lang="en-US" dirty="0"/>
              <a:t> '</a:t>
            </a:r>
          </a:p>
          <a:p>
            <a:r>
              <a:rPr lang="en-US" dirty="0"/>
              <a:t>match = </a:t>
            </a:r>
            <a:r>
              <a:rPr lang="en-US" dirty="0" err="1"/>
              <a:t>re.search</a:t>
            </a:r>
            <a:r>
              <a:rPr lang="en-US" dirty="0"/>
              <a:t>(pattern,  text)</a:t>
            </a:r>
          </a:p>
          <a:p>
            <a:r>
              <a:rPr lang="en-US" dirty="0"/>
              <a:t>type(match)</a:t>
            </a:r>
          </a:p>
          <a:p>
            <a:endParaRPr lang="en-US" dirty="0"/>
          </a:p>
          <a:p>
            <a:r>
              <a:rPr lang="en-CA" dirty="0" err="1"/>
              <a:t>match.start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 err="1"/>
              <a:t>match.end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6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split_term</a:t>
            </a:r>
            <a:r>
              <a:rPr lang="en-US" dirty="0"/>
              <a:t> = '@'</a:t>
            </a:r>
          </a:p>
          <a:p>
            <a:r>
              <a:rPr lang="en-US" dirty="0"/>
              <a:t>phrase = 'What is the domain name of someone with the email: hello@gmail.com'</a:t>
            </a:r>
          </a:p>
          <a:p>
            <a:r>
              <a:rPr lang="en-US" dirty="0" err="1"/>
              <a:t>re.split</a:t>
            </a:r>
            <a:r>
              <a:rPr lang="en-US" dirty="0"/>
              <a:t>(</a:t>
            </a:r>
            <a:r>
              <a:rPr lang="en-US" dirty="0" err="1"/>
              <a:t>split_term,phrase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53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multi_re_find</a:t>
            </a:r>
            <a:r>
              <a:rPr lang="en-US" dirty="0"/>
              <a:t>(</a:t>
            </a:r>
            <a:r>
              <a:rPr lang="en-US" dirty="0" err="1"/>
              <a:t>patterns,phrase</a:t>
            </a:r>
            <a:r>
              <a:rPr lang="en-US" dirty="0"/>
              <a:t>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Takes in a list of regex patterns</a:t>
            </a:r>
          </a:p>
          <a:p>
            <a:r>
              <a:rPr lang="en-US" dirty="0"/>
              <a:t>    Prints a list of all matches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for pattern in patterns:</a:t>
            </a:r>
          </a:p>
          <a:p>
            <a:r>
              <a:rPr lang="en-US" dirty="0"/>
              <a:t>        print ('Searching the phrase using the re check: %r' %pattern)</a:t>
            </a:r>
          </a:p>
          <a:p>
            <a:r>
              <a:rPr lang="en-US" dirty="0"/>
              <a:t>        print (</a:t>
            </a:r>
            <a:r>
              <a:rPr lang="en-US" dirty="0" err="1"/>
              <a:t>re.findall</a:t>
            </a:r>
            <a:r>
              <a:rPr lang="en-US" dirty="0"/>
              <a:t>(</a:t>
            </a:r>
            <a:r>
              <a:rPr lang="en-US" dirty="0" err="1"/>
              <a:t>pattern,phrase</a:t>
            </a:r>
            <a:r>
              <a:rPr lang="en-US" dirty="0"/>
              <a:t>))</a:t>
            </a:r>
          </a:p>
          <a:p>
            <a:r>
              <a:rPr lang="en-US" dirty="0"/>
              <a:t>        print ('\n’)</a:t>
            </a:r>
          </a:p>
          <a:p>
            <a:endParaRPr lang="en-US" dirty="0"/>
          </a:p>
          <a:p>
            <a:r>
              <a:rPr lang="en-US" dirty="0" err="1"/>
              <a:t>test_phrase</a:t>
            </a:r>
            <a:r>
              <a:rPr lang="en-US" dirty="0"/>
              <a:t> = '</a:t>
            </a:r>
            <a:r>
              <a:rPr lang="en-US" dirty="0" err="1"/>
              <a:t>sdsd</a:t>
            </a:r>
            <a:r>
              <a:rPr lang="en-US" dirty="0"/>
              <a:t>..</a:t>
            </a:r>
            <a:r>
              <a:rPr lang="en-US" dirty="0" err="1"/>
              <a:t>sssddd</a:t>
            </a:r>
            <a:r>
              <a:rPr lang="en-US" dirty="0"/>
              <a:t>...</a:t>
            </a:r>
            <a:r>
              <a:rPr lang="en-US" dirty="0" err="1"/>
              <a:t>sdddsddd</a:t>
            </a:r>
            <a:r>
              <a:rPr lang="en-US" dirty="0"/>
              <a:t>...</a:t>
            </a:r>
            <a:r>
              <a:rPr lang="en-US" dirty="0" err="1"/>
              <a:t>dsds</a:t>
            </a:r>
            <a:r>
              <a:rPr lang="en-US" dirty="0"/>
              <a:t>...</a:t>
            </a:r>
            <a:r>
              <a:rPr lang="en-US" dirty="0" err="1"/>
              <a:t>dsssss</a:t>
            </a:r>
            <a:r>
              <a:rPr lang="en-US" dirty="0"/>
              <a:t>...</a:t>
            </a:r>
            <a:r>
              <a:rPr lang="en-US" dirty="0" err="1"/>
              <a:t>sdddd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test_patterns</a:t>
            </a:r>
            <a:r>
              <a:rPr lang="en-US" dirty="0"/>
              <a:t> = [ '</a:t>
            </a:r>
            <a:r>
              <a:rPr lang="en-US" dirty="0" err="1"/>
              <a:t>sd</a:t>
            </a:r>
            <a:r>
              <a:rPr lang="en-US" dirty="0"/>
              <a:t>*',     # s followed by zero or more d's</a:t>
            </a:r>
          </a:p>
          <a:p>
            <a:r>
              <a:rPr lang="en-US" dirty="0"/>
              <a:t>                '</a:t>
            </a:r>
            <a:r>
              <a:rPr lang="en-US" dirty="0" err="1"/>
              <a:t>sd</a:t>
            </a:r>
            <a:r>
              <a:rPr lang="en-US" dirty="0"/>
              <a:t>+',          # s followed by one or more d's</a:t>
            </a:r>
          </a:p>
          <a:p>
            <a:r>
              <a:rPr lang="en-US" dirty="0"/>
              <a:t>                '</a:t>
            </a:r>
            <a:r>
              <a:rPr lang="en-US" dirty="0" err="1"/>
              <a:t>sd</a:t>
            </a:r>
            <a:r>
              <a:rPr lang="en-US" dirty="0"/>
              <a:t>?',          # s followed by zero or one d's</a:t>
            </a:r>
          </a:p>
          <a:p>
            <a:r>
              <a:rPr lang="en-US" dirty="0"/>
              <a:t>                '</a:t>
            </a:r>
            <a:r>
              <a:rPr lang="en-US" dirty="0" err="1"/>
              <a:t>sd</a:t>
            </a:r>
            <a:r>
              <a:rPr lang="en-US" dirty="0"/>
              <a:t>{3}',        # s followed by three d's</a:t>
            </a:r>
          </a:p>
          <a:p>
            <a:r>
              <a:rPr lang="en-US" dirty="0"/>
              <a:t>                '</a:t>
            </a:r>
            <a:r>
              <a:rPr lang="en-US" dirty="0" err="1"/>
              <a:t>sd</a:t>
            </a:r>
            <a:r>
              <a:rPr lang="en-US" dirty="0"/>
              <a:t>{2,3}',      # s followed by two to three d's</a:t>
            </a:r>
          </a:p>
          <a:p>
            <a:r>
              <a:rPr lang="en-US" dirty="0"/>
              <a:t>                ]</a:t>
            </a:r>
          </a:p>
          <a:p>
            <a:endParaRPr lang="en-US" dirty="0"/>
          </a:p>
          <a:p>
            <a:r>
              <a:rPr lang="en-US" dirty="0" err="1"/>
              <a:t>multi_re_find</a:t>
            </a:r>
            <a:r>
              <a:rPr lang="en-US" dirty="0"/>
              <a:t>(</a:t>
            </a:r>
            <a:r>
              <a:rPr lang="en-US" dirty="0" err="1"/>
              <a:t>test_patterns,test_phrase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41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03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test_phrase</a:t>
            </a:r>
            <a:r>
              <a:rPr lang="en-US" dirty="0"/>
              <a:t> = 'This is a string! But it has punctuation. How can we remove it?'</a:t>
            </a:r>
          </a:p>
          <a:p>
            <a:r>
              <a:rPr lang="en-US" dirty="0" err="1"/>
              <a:t>re.findall</a:t>
            </a:r>
            <a:r>
              <a:rPr lang="en-US" dirty="0"/>
              <a:t>('[^!.? ]+',</a:t>
            </a:r>
            <a:r>
              <a:rPr lang="en-US" dirty="0" err="1"/>
              <a:t>test_phrase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89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test_phrase</a:t>
            </a:r>
            <a:r>
              <a:rPr lang="en-US" dirty="0"/>
              <a:t> = 'This is a string! But it has punctuation. How can we remove it?'</a:t>
            </a:r>
          </a:p>
          <a:p>
            <a:r>
              <a:rPr lang="en-US" dirty="0" err="1"/>
              <a:t>re.findall</a:t>
            </a:r>
            <a:r>
              <a:rPr lang="en-US" dirty="0"/>
              <a:t>('[^!.? ]+',</a:t>
            </a:r>
            <a:r>
              <a:rPr lang="en-US" dirty="0" err="1"/>
              <a:t>test_phrase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7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Regular Expressions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Character Ranges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68EDC-9FB5-4723-BB7E-06A02FEE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12553"/>
            <a:ext cx="7462855" cy="19420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8F3A6-AF26-4B6A-A901-D969F1591CCD}"/>
              </a:ext>
            </a:extLst>
          </p:cNvPr>
          <p:cNvSpPr/>
          <p:nvPr/>
        </p:nvSpPr>
        <p:spPr>
          <a:xfrm>
            <a:off x="609600" y="3774489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What is the expected output here?</a:t>
            </a:r>
          </a:p>
        </p:txBody>
      </p:sp>
    </p:spTree>
    <p:extLst>
      <p:ext uri="{BB962C8B-B14F-4D97-AF65-F5344CB8AC3E}">
        <p14:creationId xmlns:p14="http://schemas.microsoft.com/office/powerpoint/2010/main" val="4961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Escape Codes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special escape codes to find specific types of patterns in your data, such as digits, non-</a:t>
            </a:r>
            <a:r>
              <a:rPr lang="en-US" sz="2400" dirty="0" err="1"/>
              <a:t>digits,whitespace</a:t>
            </a:r>
            <a:r>
              <a:rPr lang="en-US" sz="2400" dirty="0"/>
              <a:t>, and more.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F87D2-B37E-4718-8644-C5DB1922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17665"/>
            <a:ext cx="743704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Regular Expressions (re module) 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 are text matching patterns described with a formal syntax.</a:t>
            </a:r>
          </a:p>
        </p:txBody>
      </p:sp>
      <p:pic>
        <p:nvPicPr>
          <p:cNvPr id="1030" name="Picture 6" descr="Image result for regular expression meme">
            <a:extLst>
              <a:ext uri="{FF2B5EF4-FFF2-40B4-BE49-F238E27FC236}">
                <a16:creationId xmlns:a16="http://schemas.microsoft.com/office/drawing/2014/main" id="{3BD38C90-6E88-4D9B-9015-9338F023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5908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Searching for Patterns in Text</a:t>
            </a:r>
          </a:p>
          <a:p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most common uses for the re module is for finding patterns in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B54F9-9F7D-48A4-83E1-51BF7407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1773"/>
            <a:ext cx="5791200" cy="42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Match object</a:t>
            </a:r>
          </a:p>
          <a:p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re.search</a:t>
            </a:r>
            <a:r>
              <a:rPr lang="en-US" sz="2400" dirty="0"/>
              <a:t>() will take the pattern, scan the text, and then returns a Match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Match object returned by the search() method is more than just a Boolean or None, it contains information about the match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1345F-08A6-4DF7-8791-F5256207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138719"/>
            <a:ext cx="4648200" cy="31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Split with re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re.split</a:t>
            </a:r>
            <a:r>
              <a:rPr lang="en-US" sz="2400" dirty="0"/>
              <a:t>() returns a list with the term to spit on removed and the terms in the list are a split up version of the string.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8306A-7025-41C6-86A8-3A0982AE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7297050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Finding all instances of a pattern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6BE21-4E74-4D99-A308-55E7DFB6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34941"/>
            <a:ext cx="6324600" cy="2063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CE76C-22BC-471D-9473-D05E2823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84" y="3737622"/>
            <a:ext cx="6306015" cy="22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/>
              <a:t>re.findall</a:t>
            </a:r>
            <a:r>
              <a:rPr lang="en-US" sz="4000" b="1" dirty="0"/>
              <a:t> - output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B9EB-C69B-4BA1-A15E-E3A81A85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50886"/>
            <a:ext cx="6800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Exclusion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^ to exclude terms by incorporating it into the bracket syntax notation. For example: [^...] will match any single character not in the brackets. </a:t>
            </a:r>
            <a:endParaRPr lang="en-CA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73612-0634-4A51-9B37-0C5E816C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086600" cy="32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Exclusion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^ to exclude terms by incorporating it into the bracket syntax notation. For example: [^...] will match any single character not in the brackets. </a:t>
            </a:r>
            <a:endParaRPr lang="en-CA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73612-0634-4A51-9B37-0C5E816C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086600" cy="32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21139</TotalTime>
  <Words>827</Words>
  <Application>Microsoft Office PowerPoint</Application>
  <PresentationFormat>On-screen Show (4:3)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588</cp:revision>
  <dcterms:created xsi:type="dcterms:W3CDTF">2006-08-16T00:00:00Z</dcterms:created>
  <dcterms:modified xsi:type="dcterms:W3CDTF">2019-10-04T02:02:40Z</dcterms:modified>
</cp:coreProperties>
</file>