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467" r:id="rId3"/>
    <p:sldId id="468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74495" autoAdjust="0"/>
  </p:normalViewPr>
  <p:slideViewPr>
    <p:cSldViewPr>
      <p:cViewPr varScale="1">
        <p:scale>
          <a:sx n="86" d="100"/>
          <a:sy n="86" d="100"/>
        </p:scale>
        <p:origin x="22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hex(246)</a:t>
            </a:r>
          </a:p>
          <a:p>
            <a:r>
              <a:rPr lang="en-CA" dirty="0"/>
              <a:t>bin(1234)</a:t>
            </a:r>
          </a:p>
          <a:p>
            <a:r>
              <a:rPr lang="en-CA" dirty="0"/>
              <a:t>pow(2,4)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 = 'hello world’</a:t>
            </a:r>
          </a:p>
          <a:p>
            <a:r>
              <a:rPr lang="en-CA" dirty="0" err="1"/>
              <a:t>s.capitalize</a:t>
            </a:r>
            <a:r>
              <a:rPr lang="en-CA" dirty="0"/>
              <a:t>()</a:t>
            </a:r>
          </a:p>
          <a:p>
            <a:r>
              <a:rPr lang="en-CA" dirty="0" err="1"/>
              <a:t>s.upper</a:t>
            </a:r>
            <a:r>
              <a:rPr lang="en-CA" dirty="0"/>
              <a:t>()</a:t>
            </a:r>
          </a:p>
          <a:p>
            <a:r>
              <a:rPr lang="en-CA" dirty="0" err="1"/>
              <a:t>s.lower</a:t>
            </a:r>
            <a:r>
              <a:rPr lang="en-CA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23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Advance Python Objects and Data Structures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Advance Numbers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hex(number) – convert number to hexadecimal</a:t>
            </a:r>
          </a:p>
          <a:p>
            <a:pPr lvl="1"/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B636E-B575-4C5C-93DB-B059F542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33766"/>
            <a:ext cx="1676400" cy="789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A07C5-4B73-4894-B3E9-2382BDF4C45F}"/>
              </a:ext>
            </a:extLst>
          </p:cNvPr>
          <p:cNvSpPr/>
          <p:nvPr/>
        </p:nvSpPr>
        <p:spPr>
          <a:xfrm>
            <a:off x="419100" y="2535644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bin(number) – convert number to binary </a:t>
            </a:r>
          </a:p>
          <a:p>
            <a:pPr lvl="1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B4B08-C9B7-46CE-8CB6-FB0080B3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58" y="3429000"/>
            <a:ext cx="1785203" cy="789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69A7FD-F59B-47C6-AB73-A0CE6910662B}"/>
              </a:ext>
            </a:extLst>
          </p:cNvPr>
          <p:cNvSpPr/>
          <p:nvPr/>
        </p:nvSpPr>
        <p:spPr>
          <a:xfrm>
            <a:off x="440473" y="391163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pow() </a:t>
            </a:r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CD002-B55C-44FB-AC4D-8EFE53C15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782557"/>
            <a:ext cx="1195891" cy="7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Advance Strings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Changing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2C04D-C541-4D33-A841-9159DE86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32" y="2081748"/>
            <a:ext cx="3733800" cy="3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21205</TotalTime>
  <Words>103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591</cp:revision>
  <dcterms:created xsi:type="dcterms:W3CDTF">2006-08-16T00:00:00Z</dcterms:created>
  <dcterms:modified xsi:type="dcterms:W3CDTF">2019-10-04T03:15:59Z</dcterms:modified>
</cp:coreProperties>
</file>