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56" r:id="rId2"/>
    <p:sldId id="480" r:id="rId3"/>
    <p:sldId id="472" r:id="rId4"/>
    <p:sldId id="460" r:id="rId5"/>
    <p:sldId id="483" r:id="rId6"/>
    <p:sldId id="473" r:id="rId7"/>
    <p:sldId id="482" r:id="rId8"/>
    <p:sldId id="461" r:id="rId9"/>
    <p:sldId id="485" r:id="rId10"/>
    <p:sldId id="475" r:id="rId11"/>
    <p:sldId id="476" r:id="rId12"/>
    <p:sldId id="479" r:id="rId13"/>
    <p:sldId id="467" r:id="rId14"/>
    <p:sldId id="29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75583" autoAdjust="0"/>
  </p:normalViewPr>
  <p:slideViewPr>
    <p:cSldViewPr>
      <p:cViewPr varScale="1">
        <p:scale>
          <a:sx n="64" d="100"/>
          <a:sy n="64" d="100"/>
        </p:scale>
        <p:origin x="205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2020-01-06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9750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0765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3388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0612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5633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Finding our own goals and projects…</a:t>
            </a:r>
          </a:p>
          <a:p>
            <a:r>
              <a:rPr lang="en-CA" dirty="0"/>
              <a:t>Learning Python to the fullest…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661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5726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9437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437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1783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855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2020-01-06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2020-01-06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2020-01-06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2020-01-06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2020-01-06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2020-01-06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2020-01-06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2020-01-06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2020-01-06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2020-01-06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2020-01-06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2020-01-06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3paOmcrTjQ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bkSRLYSojo&amp;t=20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org/tr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_uQrJ0TkZlc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omberg.com/news/videos/2018-05-23/hello-world-canada-the-rise-of-ai-video" TargetMode="External"/><Relationship Id="rId7" Type="http://schemas.openxmlformats.org/officeDocument/2006/relationships/hyperlink" Target="https://www.youtube.com/watch?v=ibVpDhW6kDQ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HAPilyrEzC4&amp;t=87s" TargetMode="External"/><Relationship Id="rId5" Type="http://schemas.openxmlformats.org/officeDocument/2006/relationships/hyperlink" Target="https://www.imdb.com/title/tt0062622/" TargetMode="External"/><Relationship Id="rId4" Type="http://schemas.openxmlformats.org/officeDocument/2006/relationships/hyperlink" Target="https://www.imdb.com/title/tt2084970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r1LTe5KkS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g847HVwRS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Python Basics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Reza Dibaj</a:t>
            </a: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429000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What is Data Science?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Movie time… YAY!</a:t>
            </a:r>
          </a:p>
          <a:p>
            <a:endParaRPr lang="en-US" sz="2400" dirty="0"/>
          </a:p>
          <a:p>
            <a:r>
              <a:rPr lang="en-CA" sz="2400" dirty="0">
                <a:hlinkClick r:id="rId3"/>
              </a:rPr>
              <a:t>Data Science In 5 Minutes</a:t>
            </a:r>
            <a:endParaRPr lang="en-CA" sz="2400" dirty="0"/>
          </a:p>
        </p:txBody>
      </p:sp>
      <p:pic>
        <p:nvPicPr>
          <p:cNvPr id="1026" name="Picture 2" descr="Image result for movie time cartoon">
            <a:extLst>
              <a:ext uri="{FF2B5EF4-FFF2-40B4-BE49-F238E27FC236}">
                <a16:creationId xmlns:a16="http://schemas.microsoft.com/office/drawing/2014/main" id="{FCE39B1E-5896-4777-B198-B69C20FDB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732" y="2854643"/>
            <a:ext cx="4290536" cy="286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86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Amazing example… Let’s enjoy!</a:t>
            </a:r>
          </a:p>
          <a:p>
            <a:endParaRPr lang="en-US" sz="2400" dirty="0"/>
          </a:p>
          <a:p>
            <a:r>
              <a:rPr lang="en-US" sz="2400" dirty="0">
                <a:hlinkClick r:id="rId3"/>
              </a:rPr>
              <a:t>Hans </a:t>
            </a:r>
            <a:r>
              <a:rPr lang="en-US" sz="2400" dirty="0" err="1">
                <a:hlinkClick r:id="rId3"/>
              </a:rPr>
              <a:t>Rosling's</a:t>
            </a:r>
            <a:r>
              <a:rPr lang="en-US" sz="2400" dirty="0">
                <a:hlinkClick r:id="rId3"/>
              </a:rPr>
              <a:t> 200 Countries, 200 Years, 4 Minutes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“Let my dataset change your mindset.” -Hans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Rosling</a:t>
            </a:r>
            <a:endParaRPr lang="en-CA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268" name="Picture 4" descr="Image result for hans rosling">
            <a:extLst>
              <a:ext uri="{FF2B5EF4-FFF2-40B4-BE49-F238E27FC236}">
                <a16:creationId xmlns:a16="http://schemas.microsoft.com/office/drawing/2014/main" id="{2F059D48-D71D-42B0-A1A6-9C0FC217F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7" y="2667962"/>
            <a:ext cx="4581525" cy="257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What is Visualization?</a:t>
            </a:r>
            <a:endParaRPr lang="en-US" sz="2800" b="1" dirty="0"/>
          </a:p>
        </p:txBody>
      </p:sp>
      <p:pic>
        <p:nvPicPr>
          <p:cNvPr id="7" name="Picture 2" descr="Image result for movie time cartoon">
            <a:extLst>
              <a:ext uri="{FF2B5EF4-FFF2-40B4-BE49-F238E27FC236}">
                <a16:creationId xmlns:a16="http://schemas.microsoft.com/office/drawing/2014/main" id="{6DA3B9D0-4E29-41C2-A7E8-E6838BAC8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593" y="136524"/>
            <a:ext cx="2488407" cy="165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48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0B1CB0-7275-488F-9624-EB20411E1DBA}"/>
              </a:ext>
            </a:extLst>
          </p:cNvPr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Important Notes on Python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E30EED-2421-4C7D-8A71-86DAB4D55DAF}"/>
              </a:ext>
            </a:extLst>
          </p:cNvPr>
          <p:cNvSpPr/>
          <p:nvPr/>
        </p:nvSpPr>
        <p:spPr>
          <a:xfrm>
            <a:off x="430763" y="14478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/>
              <a:t>Online Jupyter:</a:t>
            </a:r>
          </a:p>
          <a:p>
            <a:r>
              <a:rPr lang="de-DE" sz="2400" dirty="0">
                <a:hlinkClick r:id="rId3"/>
              </a:rPr>
              <a:t>https://jupyter.org/try</a:t>
            </a:r>
            <a:endParaRPr lang="de-DE" sz="2400" dirty="0"/>
          </a:p>
          <a:p>
            <a:endParaRPr lang="en-US" sz="2400" dirty="0"/>
          </a:p>
          <a:p>
            <a:r>
              <a:rPr lang="en-CA" sz="2400" dirty="0"/>
              <a:t>On of the best quickest recap videos</a:t>
            </a:r>
            <a:r>
              <a:rPr lang="en-US" sz="2400" dirty="0"/>
              <a:t> which was mentioned in the python official web site:</a:t>
            </a:r>
            <a:endParaRPr lang="en-CA" sz="2400" dirty="0"/>
          </a:p>
          <a:p>
            <a:r>
              <a:rPr lang="en-US" sz="2400" dirty="0">
                <a:hlinkClick r:id="rId4"/>
              </a:rPr>
              <a:t>https://www.youtube.com/watch?v=_uQrJ0TkZlc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373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0B1CB0-7275-488F-9624-EB20411E1DBA}"/>
              </a:ext>
            </a:extLst>
          </p:cNvPr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Suggested Movies</a:t>
            </a:r>
            <a:endParaRPr lang="en-US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AA6DE7-1AD8-4B3C-BA58-F57975251D00}"/>
              </a:ext>
            </a:extLst>
          </p:cNvPr>
          <p:cNvSpPr/>
          <p:nvPr/>
        </p:nvSpPr>
        <p:spPr>
          <a:xfrm>
            <a:off x="430763" y="1447800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Hello World Canada: The Rise of AI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hlinkClick r:id="rId4"/>
              </a:rPr>
              <a:t>The Imitation Game (2014)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hlinkClick r:id="rId5"/>
              </a:rPr>
              <a:t>2001: A Space Odyssey (1968)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hlinkClick r:id="rId6"/>
              </a:rPr>
              <a:t>Modern Times by Charlie Chaplin (1936)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hlinkClick r:id="rId7"/>
              </a:rPr>
              <a:t>The Great Dictator by Charlie Chaplin (1940)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65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14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77C7E9-915C-4B19-8628-AEBB02ED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5366" name="Picture 6" descr="Image result for humans are hooked machines are learning">
            <a:extLst>
              <a:ext uri="{FF2B5EF4-FFF2-40B4-BE49-F238E27FC236}">
                <a16:creationId xmlns:a16="http://schemas.microsoft.com/office/drawing/2014/main" id="{30C4A356-12B0-4168-82FD-B2F494C66B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6"/>
          <a:stretch/>
        </p:blipFill>
        <p:spPr bwMode="auto">
          <a:xfrm>
            <a:off x="2190750" y="765175"/>
            <a:ext cx="4762500" cy="532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64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Why we study…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57199" y="1447800"/>
            <a:ext cx="83058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We need motivation for what we do.… for what we learn….</a:t>
            </a:r>
          </a:p>
          <a:p>
            <a:endParaRPr lang="en-US" sz="2400" b="1" dirty="0"/>
          </a:p>
          <a:p>
            <a:r>
              <a:rPr lang="en-US" sz="2400" dirty="0">
                <a:hlinkClick r:id="rId3"/>
              </a:rPr>
              <a:t>https://www.youtube.com/watch?v=0r1LTe5KkSA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123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Image result for Team making">
            <a:extLst>
              <a:ext uri="{FF2B5EF4-FFF2-40B4-BE49-F238E27FC236}">
                <a16:creationId xmlns:a16="http://schemas.microsoft.com/office/drawing/2014/main" id="{FEE8DF94-5C98-4FF0-BFBA-73E0B153D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658" y="916901"/>
            <a:ext cx="3287142" cy="173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Team Making and Project Definition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50831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find our team members in one week and define our project in two weeks… </a:t>
            </a:r>
          </a:p>
        </p:txBody>
      </p:sp>
      <p:pic>
        <p:nvPicPr>
          <p:cNvPr id="14340" name="Picture 4" descr="Image result for Team making">
            <a:extLst>
              <a:ext uri="{FF2B5EF4-FFF2-40B4-BE49-F238E27FC236}">
                <a16:creationId xmlns:a16="http://schemas.microsoft.com/office/drawing/2014/main" id="{F02F6F49-3E72-413D-AFD1-3ED34C846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2914472"/>
            <a:ext cx="43434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62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Now, it is your turn… 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5083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Please let me know what you think.</a:t>
            </a:r>
          </a:p>
          <a:p>
            <a:r>
              <a:rPr lang="en-US" sz="2400" dirty="0"/>
              <a:t>As a coach, how can I be any help.</a:t>
            </a:r>
          </a:p>
        </p:txBody>
      </p:sp>
      <p:pic>
        <p:nvPicPr>
          <p:cNvPr id="1026" name="Picture 2" descr="Image result for Your voice">
            <a:extLst>
              <a:ext uri="{FF2B5EF4-FFF2-40B4-BE49-F238E27FC236}">
                <a16:creationId xmlns:a16="http://schemas.microsoft.com/office/drawing/2014/main" id="{2E79C090-28CA-4CA2-9B9A-FF585F94F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511" y="164681"/>
            <a:ext cx="3630041" cy="256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6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This course is not about ….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57199" y="1447800"/>
            <a:ext cx="83058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General Purpose AI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Pure Big Data Concept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242103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Quick Review of Whole IT in One Slide</a:t>
            </a:r>
            <a:endParaRPr lang="en-US" sz="2800" b="1" dirty="0"/>
          </a:p>
        </p:txBody>
      </p:sp>
      <p:pic>
        <p:nvPicPr>
          <p:cNvPr id="5" name="Picture 2" descr="Image result for quick recap">
            <a:extLst>
              <a:ext uri="{FF2B5EF4-FFF2-40B4-BE49-F238E27FC236}">
                <a16:creationId xmlns:a16="http://schemas.microsoft.com/office/drawing/2014/main" id="{BC12F318-9FBE-4391-B789-298A55AAD3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5" t="18769" r="19478" b="17059"/>
          <a:stretch/>
        </p:blipFill>
        <p:spPr bwMode="auto">
          <a:xfrm>
            <a:off x="457200" y="1241286"/>
            <a:ext cx="1143000" cy="69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C93CFAE-3EB7-446C-96BB-5D8F5014F149}"/>
              </a:ext>
            </a:extLst>
          </p:cNvPr>
          <p:cNvSpPr/>
          <p:nvPr/>
        </p:nvSpPr>
        <p:spPr>
          <a:xfrm rot="16200000">
            <a:off x="9045" y="3728867"/>
            <a:ext cx="1257300" cy="4461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Computer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83010E-A803-4B30-92F8-5A9815FD6862}"/>
              </a:ext>
            </a:extLst>
          </p:cNvPr>
          <p:cNvSpPr/>
          <p:nvPr/>
        </p:nvSpPr>
        <p:spPr>
          <a:xfrm>
            <a:off x="1138999" y="2610950"/>
            <a:ext cx="1257300" cy="4461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258E79-0DC1-422A-B1E9-B8244B42DB2F}"/>
              </a:ext>
            </a:extLst>
          </p:cNvPr>
          <p:cNvSpPr/>
          <p:nvPr/>
        </p:nvSpPr>
        <p:spPr>
          <a:xfrm>
            <a:off x="1138999" y="4872929"/>
            <a:ext cx="1257300" cy="4461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97640F3-809D-41B1-AEF2-61875004E639}"/>
              </a:ext>
            </a:extLst>
          </p:cNvPr>
          <p:cNvSpPr/>
          <p:nvPr/>
        </p:nvSpPr>
        <p:spPr>
          <a:xfrm>
            <a:off x="2705101" y="1919630"/>
            <a:ext cx="1371600" cy="4461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 S/W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C9A44F7-F616-4FC1-905F-3C036A924364}"/>
              </a:ext>
            </a:extLst>
          </p:cNvPr>
          <p:cNvSpPr/>
          <p:nvPr/>
        </p:nvSpPr>
        <p:spPr>
          <a:xfrm>
            <a:off x="2705101" y="3652078"/>
            <a:ext cx="1371600" cy="4461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A3DB9B-AE2B-4121-AEB1-792B7DE3F47D}"/>
              </a:ext>
            </a:extLst>
          </p:cNvPr>
          <p:cNvSpPr/>
          <p:nvPr/>
        </p:nvSpPr>
        <p:spPr>
          <a:xfrm>
            <a:off x="4419601" y="1345240"/>
            <a:ext cx="2095500" cy="4461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DC263B-7B4E-444A-81D3-E669B391DFF2}"/>
              </a:ext>
            </a:extLst>
          </p:cNvPr>
          <p:cNvSpPr/>
          <p:nvPr/>
        </p:nvSpPr>
        <p:spPr>
          <a:xfrm>
            <a:off x="4419601" y="1919630"/>
            <a:ext cx="2095500" cy="4461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Utilities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8D8478-78D2-4EA8-B60C-126074372C6B}"/>
              </a:ext>
            </a:extLst>
          </p:cNvPr>
          <p:cNvSpPr/>
          <p:nvPr/>
        </p:nvSpPr>
        <p:spPr>
          <a:xfrm>
            <a:off x="4419601" y="2494020"/>
            <a:ext cx="2095500" cy="4461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Languages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71DF54E-A8B7-4DB0-B0E3-613CE0B87B27}"/>
              </a:ext>
            </a:extLst>
          </p:cNvPr>
          <p:cNvSpPr/>
          <p:nvPr/>
        </p:nvSpPr>
        <p:spPr>
          <a:xfrm>
            <a:off x="6667500" y="3026324"/>
            <a:ext cx="182880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Super High Level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A4CD331-191D-459E-8304-20B97F7E7343}"/>
              </a:ext>
            </a:extLst>
          </p:cNvPr>
          <p:cNvSpPr/>
          <p:nvPr/>
        </p:nvSpPr>
        <p:spPr>
          <a:xfrm>
            <a:off x="6667500" y="3584856"/>
            <a:ext cx="182880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High Level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C90D50-0635-4DB3-92CE-F7E31E0AC361}"/>
              </a:ext>
            </a:extLst>
          </p:cNvPr>
          <p:cNvSpPr/>
          <p:nvPr/>
        </p:nvSpPr>
        <p:spPr>
          <a:xfrm>
            <a:off x="6667500" y="4143389"/>
            <a:ext cx="182880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Middle Level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860DFAF-5DC7-4F3E-A564-794684C5385E}"/>
              </a:ext>
            </a:extLst>
          </p:cNvPr>
          <p:cNvSpPr/>
          <p:nvPr/>
        </p:nvSpPr>
        <p:spPr>
          <a:xfrm>
            <a:off x="6667500" y="4701922"/>
            <a:ext cx="182880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Low Level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44921F27-DA6B-44D9-A40D-072AB5FDF329}"/>
              </a:ext>
            </a:extLst>
          </p:cNvPr>
          <p:cNvCxnSpPr>
            <a:cxnSpLocks/>
            <a:stCxn id="14" idx="2"/>
            <a:endCxn id="15" idx="1"/>
          </p:cNvCxnSpPr>
          <p:nvPr/>
        </p:nvCxnSpPr>
        <p:spPr>
          <a:xfrm rot="16200000" flipH="1">
            <a:off x="5910052" y="2497475"/>
            <a:ext cx="314747" cy="12001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031FB73-B5FC-423D-A3B6-00809291AA66}"/>
              </a:ext>
            </a:extLst>
          </p:cNvPr>
          <p:cNvCxnSpPr>
            <a:cxnSpLocks/>
            <a:stCxn id="14" idx="2"/>
            <a:endCxn id="16" idx="1"/>
          </p:cNvCxnSpPr>
          <p:nvPr/>
        </p:nvCxnSpPr>
        <p:spPr>
          <a:xfrm rot="16200000" flipH="1">
            <a:off x="5630786" y="2776741"/>
            <a:ext cx="873279" cy="12001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281F872-7894-4982-A765-CB7B84FD4862}"/>
              </a:ext>
            </a:extLst>
          </p:cNvPr>
          <p:cNvCxnSpPr>
            <a:cxnSpLocks/>
            <a:stCxn id="14" idx="2"/>
            <a:endCxn id="17" idx="1"/>
          </p:cNvCxnSpPr>
          <p:nvPr/>
        </p:nvCxnSpPr>
        <p:spPr>
          <a:xfrm rot="16200000" flipH="1">
            <a:off x="5351519" y="3056008"/>
            <a:ext cx="1431812" cy="12001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AF7835A-2341-41C8-9B21-63FD3070421A}"/>
              </a:ext>
            </a:extLst>
          </p:cNvPr>
          <p:cNvCxnSpPr>
            <a:cxnSpLocks/>
            <a:stCxn id="14" idx="2"/>
            <a:endCxn id="18" idx="1"/>
          </p:cNvCxnSpPr>
          <p:nvPr/>
        </p:nvCxnSpPr>
        <p:spPr>
          <a:xfrm rot="16200000" flipH="1">
            <a:off x="5072253" y="3335274"/>
            <a:ext cx="1990345" cy="12001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858F226-42A7-45C3-9AD1-F24B81919C1D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2396299" y="2142709"/>
            <a:ext cx="308802" cy="6913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CA3789F-3C6C-4269-92C0-98CD563597A8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2396299" y="2834029"/>
            <a:ext cx="308802" cy="1041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8F564B9-9C7F-44F8-8785-405C662A0340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076701" y="1568319"/>
            <a:ext cx="342900" cy="574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F7544D9-20A3-4364-96BC-45B80C831D5F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4076701" y="2142709"/>
            <a:ext cx="342900" cy="574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97BD8F-7576-4C48-93DB-B5FDFD0BAAE1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4076701" y="2142709"/>
            <a:ext cx="342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61F7487-AD06-4863-884E-3B23393F4F8C}"/>
              </a:ext>
            </a:extLst>
          </p:cNvPr>
          <p:cNvCxnSpPr>
            <a:cxnSpLocks/>
            <a:stCxn id="2" idx="2"/>
            <a:endCxn id="8" idx="2"/>
          </p:cNvCxnSpPr>
          <p:nvPr/>
        </p:nvCxnSpPr>
        <p:spPr>
          <a:xfrm flipV="1">
            <a:off x="860774" y="3057107"/>
            <a:ext cx="906875" cy="8948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5D67A16-A39F-4DC5-B600-DD3F4276BAEA}"/>
              </a:ext>
            </a:extLst>
          </p:cNvPr>
          <p:cNvCxnSpPr>
            <a:stCxn id="2" idx="2"/>
            <a:endCxn id="9" idx="0"/>
          </p:cNvCxnSpPr>
          <p:nvPr/>
        </p:nvCxnSpPr>
        <p:spPr>
          <a:xfrm>
            <a:off x="860774" y="3951946"/>
            <a:ext cx="906875" cy="9209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7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pic>
        <p:nvPicPr>
          <p:cNvPr id="5" name="Picture 2" descr="Image result for group discussion">
            <a:extLst>
              <a:ext uri="{FF2B5EF4-FFF2-40B4-BE49-F238E27FC236}">
                <a16:creationId xmlns:a16="http://schemas.microsoft.com/office/drawing/2014/main" id="{A86DA486-601C-4A3E-95F5-E3AAFBCC5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7" y="2479868"/>
            <a:ext cx="4454525" cy="35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AA6DE7-1AD8-4B3C-BA58-F57975251D00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Please discuss with your friends why Python?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74FFC0-5E14-4C63-88CA-C813509333B0}"/>
              </a:ext>
            </a:extLst>
          </p:cNvPr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Group Discussion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8660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What is Data Science?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Movie time… YAY! …… </a:t>
            </a:r>
          </a:p>
          <a:p>
            <a:endParaRPr lang="en-US" sz="2400" dirty="0"/>
          </a:p>
          <a:p>
            <a:r>
              <a:rPr lang="en-US" sz="2400" dirty="0">
                <a:hlinkClick r:id="rId3"/>
              </a:rPr>
              <a:t>Why Python?</a:t>
            </a:r>
            <a:endParaRPr lang="en-US" sz="2400" dirty="0"/>
          </a:p>
        </p:txBody>
      </p:sp>
      <p:pic>
        <p:nvPicPr>
          <p:cNvPr id="1026" name="Picture 2" descr="Image result for movie time cartoon">
            <a:extLst>
              <a:ext uri="{FF2B5EF4-FFF2-40B4-BE49-F238E27FC236}">
                <a16:creationId xmlns:a16="http://schemas.microsoft.com/office/drawing/2014/main" id="{FCE39B1E-5896-4777-B198-B69C20FDB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732" y="2854643"/>
            <a:ext cx="4290536" cy="286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92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8910</TotalTime>
  <Words>328</Words>
  <Application>Microsoft Office PowerPoint</Application>
  <PresentationFormat>On-screen Show (4:3)</PresentationFormat>
  <Paragraphs>98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445</cp:revision>
  <dcterms:created xsi:type="dcterms:W3CDTF">2006-08-16T00:00:00Z</dcterms:created>
  <dcterms:modified xsi:type="dcterms:W3CDTF">2020-01-07T04:34:00Z</dcterms:modified>
</cp:coreProperties>
</file>