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0"/>
  </p:notesMasterIdLst>
  <p:sldIdLst>
    <p:sldId id="256" r:id="rId2"/>
    <p:sldId id="332" r:id="rId3"/>
    <p:sldId id="394" r:id="rId4"/>
    <p:sldId id="395" r:id="rId5"/>
    <p:sldId id="396" r:id="rId6"/>
    <p:sldId id="397" r:id="rId7"/>
    <p:sldId id="398" r:id="rId8"/>
    <p:sldId id="399" r:id="rId9"/>
    <p:sldId id="400" r:id="rId10"/>
    <p:sldId id="401" r:id="rId11"/>
    <p:sldId id="402" r:id="rId12"/>
    <p:sldId id="403" r:id="rId13"/>
    <p:sldId id="404" r:id="rId14"/>
    <p:sldId id="405" r:id="rId15"/>
    <p:sldId id="406" r:id="rId16"/>
    <p:sldId id="407" r:id="rId17"/>
    <p:sldId id="408" r:id="rId18"/>
    <p:sldId id="409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03" autoAdjust="0"/>
    <p:restoredTop sz="89981" autoAdjust="0"/>
  </p:normalViewPr>
  <p:slideViewPr>
    <p:cSldViewPr>
      <p:cViewPr varScale="1">
        <p:scale>
          <a:sx n="77" d="100"/>
          <a:sy n="77" d="100"/>
        </p:scale>
        <p:origin x="1692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97353C-2671-4BBB-AC1F-14988F73AE8E}" type="datetimeFigureOut">
              <a:rPr lang="en-CA" smtClean="0"/>
              <a:t>2020-01-06</a:t>
            </a:fld>
            <a:endParaRPr lang="en-C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373B56-4DF1-44DF-8B15-FD0EB1A1F614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24634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naconda.com/anaconda/user-guide/getting-started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anaconda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anaconda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conda.com/distribution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686939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10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170030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64168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987420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720021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818645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https://docs.anaconda.com/anaconda/user-guide/getting-started/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344215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https://anaconda.org/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970626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https://anaconda.org/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17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62884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18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991422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https://www.anaconda.com/distribution/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237637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415123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865915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028883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140741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7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98251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8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15794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9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788502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62873-44EE-4748-ADB0-0E8B8F7F1F96}" type="datetime1">
              <a:rPr lang="en-US" smtClean="0"/>
              <a:t>2020-01-06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168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56023-925C-4F2B-B6B3-9EB3E5E0D7A4}" type="datetime1">
              <a:rPr lang="en-US" smtClean="0"/>
              <a:t>2020-01-06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554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11BD-1278-456A-889F-57EF6CDD3B56}" type="datetime1">
              <a:rPr lang="en-US" smtClean="0"/>
              <a:t>2020-01-06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50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5CEDD-260B-4470-B2E2-F5757872A802}" type="datetime1">
              <a:rPr lang="en-US" smtClean="0"/>
              <a:t>2020-01-06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824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5764D-D429-4A9D-A9CE-4503B4B062C2}" type="datetime1">
              <a:rPr lang="en-US" smtClean="0"/>
              <a:t>2020-01-06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792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9EC38-DF51-4692-B41E-04BF8B29FFDF}" type="datetime1">
              <a:rPr lang="en-US" smtClean="0"/>
              <a:t>2020-01-06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18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220BA-6F8B-4170-AF9A-B0054695113B}" type="datetime1">
              <a:rPr lang="en-US" smtClean="0"/>
              <a:t>2020-01-06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827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FC9B1-C4F2-482F-B490-D8102A4BA46F}" type="datetime1">
              <a:rPr lang="en-US" smtClean="0"/>
              <a:t>2020-01-06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381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BEA3A-88FF-4003-915F-34166F7D514F}" type="datetime1">
              <a:rPr lang="en-US" smtClean="0"/>
              <a:t>2020-01-06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7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9225C-1891-479F-96F5-008AF0986058}" type="datetime1">
              <a:rPr lang="en-US" smtClean="0"/>
              <a:t>2020-01-06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898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03492-B204-4631-A5EC-09826AAEC9BD}" type="datetime1">
              <a:rPr lang="en-US" smtClean="0"/>
              <a:t>2020-01-06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700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458046-1F56-46DB-A2AE-6A3D272F41AC}" type="datetime1">
              <a:rPr lang="en-US" smtClean="0"/>
              <a:t>2020-01-06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817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naconda.com/anaconda/user-guide/getting-started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conda.com/distribution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23849" y="1066800"/>
            <a:ext cx="8496301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latin typeface="+mj-lt"/>
                <a:cs typeface="Times New Roman" pitchFamily="18" charset="0"/>
              </a:rPr>
              <a:t>Installing Anaconda on your laptop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485899" y="5591145"/>
            <a:ext cx="6172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 dirty="0">
                <a:latin typeface="+mj-lt"/>
                <a:cs typeface="Times New Roman" pitchFamily="18" charset="0"/>
              </a:rPr>
              <a:t>Reza Dibaj</a:t>
            </a:r>
          </a:p>
        </p:txBody>
      </p:sp>
      <p:pic>
        <p:nvPicPr>
          <p:cNvPr id="2" name="Picture 2" descr="Image result for machine learni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6642" y="3022445"/>
            <a:ext cx="1770714" cy="1770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6013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10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Installation Process</a:t>
            </a:r>
            <a:endParaRPr lang="en-US" sz="28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BE8B222-6E70-46B5-88CC-21FBA9D4F4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3612" y="1896993"/>
            <a:ext cx="4752975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487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11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Installation Process</a:t>
            </a:r>
            <a:endParaRPr lang="en-US" sz="28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7C5E7B7-389C-4DF3-95D5-8C08D4BD3D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3612" y="1896993"/>
            <a:ext cx="4752975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910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12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Installation Process</a:t>
            </a:r>
            <a:endParaRPr lang="en-US" sz="28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68625A9-738D-4A75-A7A0-4F773FD16C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512" y="1881118"/>
            <a:ext cx="4752975" cy="3695700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97557C24-16DF-4CEF-99B0-E6376944DAEE}"/>
              </a:ext>
            </a:extLst>
          </p:cNvPr>
          <p:cNvSpPr/>
          <p:nvPr/>
        </p:nvSpPr>
        <p:spPr>
          <a:xfrm>
            <a:off x="4876800" y="5062468"/>
            <a:ext cx="381000" cy="5842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065131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13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Installation Process</a:t>
            </a:r>
            <a:endParaRPr lang="en-US" sz="28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3CE6C5F-0C0B-4079-90F4-D94B75379A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512" y="2057400"/>
            <a:ext cx="4752975" cy="3695700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3E59149C-AA86-4C12-9587-40B3E12152C0}"/>
              </a:ext>
            </a:extLst>
          </p:cNvPr>
          <p:cNvSpPr/>
          <p:nvPr/>
        </p:nvSpPr>
        <p:spPr>
          <a:xfrm>
            <a:off x="4876800" y="5226050"/>
            <a:ext cx="381000" cy="5842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477491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14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Installation Process</a:t>
            </a:r>
            <a:endParaRPr lang="en-US" sz="28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1BC3D35-A55C-42E2-A63D-FB9AD1EE61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512" y="2063750"/>
            <a:ext cx="4752975" cy="3695700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FB99B90E-D3A9-45AA-8927-78DA50853BB3}"/>
              </a:ext>
            </a:extLst>
          </p:cNvPr>
          <p:cNvSpPr/>
          <p:nvPr/>
        </p:nvSpPr>
        <p:spPr>
          <a:xfrm>
            <a:off x="4819650" y="5232400"/>
            <a:ext cx="381000" cy="5842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81525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15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Installation Process</a:t>
            </a:r>
            <a:endParaRPr lang="en-US" sz="2800" b="1" dirty="0"/>
          </a:p>
        </p:txBody>
      </p:sp>
      <p:pic>
        <p:nvPicPr>
          <p:cNvPr id="2" name="Picture 1">
            <a:hlinkClick r:id="rId3"/>
            <a:extLst>
              <a:ext uri="{FF2B5EF4-FFF2-40B4-BE49-F238E27FC236}">
                <a16:creationId xmlns:a16="http://schemas.microsoft.com/office/drawing/2014/main" id="{7A047416-C7CC-4410-A2C6-672D954DDC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007" y="1563618"/>
            <a:ext cx="8116186" cy="436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97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63A2EB14-3C93-4D0F-8CDD-C66396982F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350" y="2063562"/>
            <a:ext cx="8115300" cy="4361974"/>
          </a:xfrm>
          <a:prstGeom prst="rect">
            <a:avLst/>
          </a:prstGeom>
        </p:spPr>
      </p:pic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16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Installation Process</a:t>
            </a:r>
            <a:endParaRPr lang="en-US" sz="2800" b="1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F025690-E603-4D6B-85F4-ADCEE371FF32}"/>
              </a:ext>
            </a:extLst>
          </p:cNvPr>
          <p:cNvGrpSpPr/>
          <p:nvPr/>
        </p:nvGrpSpPr>
        <p:grpSpPr>
          <a:xfrm>
            <a:off x="4602480" y="3089220"/>
            <a:ext cx="392430" cy="3039830"/>
            <a:chOff x="4640580" y="2636520"/>
            <a:chExt cx="392430" cy="3039830"/>
          </a:xfrm>
        </p:grpSpPr>
        <p:sp>
          <p:nvSpPr>
            <p:cNvPr id="7" name="Arrow: Right 6">
              <a:extLst>
                <a:ext uri="{FF2B5EF4-FFF2-40B4-BE49-F238E27FC236}">
                  <a16:creationId xmlns:a16="http://schemas.microsoft.com/office/drawing/2014/main" id="{5CE51B77-DE5D-4728-8911-3248BEB7CBCF}"/>
                </a:ext>
              </a:extLst>
            </p:cNvPr>
            <p:cNvSpPr/>
            <p:nvPr/>
          </p:nvSpPr>
          <p:spPr>
            <a:xfrm>
              <a:off x="4640580" y="5092150"/>
              <a:ext cx="381000" cy="584200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8" name="Arrow: Right 7">
              <a:extLst>
                <a:ext uri="{FF2B5EF4-FFF2-40B4-BE49-F238E27FC236}">
                  <a16:creationId xmlns:a16="http://schemas.microsoft.com/office/drawing/2014/main" id="{1E0B8015-3785-40C2-9AF4-D19CE97FDC68}"/>
                </a:ext>
              </a:extLst>
            </p:cNvPr>
            <p:cNvSpPr/>
            <p:nvPr/>
          </p:nvSpPr>
          <p:spPr>
            <a:xfrm>
              <a:off x="4652010" y="2636520"/>
              <a:ext cx="381000" cy="584200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1" name="Arrow: Right 10">
              <a:extLst>
                <a:ext uri="{FF2B5EF4-FFF2-40B4-BE49-F238E27FC236}">
                  <a16:creationId xmlns:a16="http://schemas.microsoft.com/office/drawing/2014/main" id="{481BBF7B-5B08-4775-A2BC-6FB4C6DF8C9F}"/>
                </a:ext>
              </a:extLst>
            </p:cNvPr>
            <p:cNvSpPr/>
            <p:nvPr/>
          </p:nvSpPr>
          <p:spPr>
            <a:xfrm>
              <a:off x="4781550" y="3340548"/>
              <a:ext cx="247650" cy="269117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2" name="Arrow: Right 11">
              <a:extLst>
                <a:ext uri="{FF2B5EF4-FFF2-40B4-BE49-F238E27FC236}">
                  <a16:creationId xmlns:a16="http://schemas.microsoft.com/office/drawing/2014/main" id="{CFFF5B12-DE4B-495C-A68F-A9D672654443}"/>
                </a:ext>
              </a:extLst>
            </p:cNvPr>
            <p:cNvSpPr/>
            <p:nvPr/>
          </p:nvSpPr>
          <p:spPr>
            <a:xfrm>
              <a:off x="4781550" y="3609665"/>
              <a:ext cx="247650" cy="269117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3" name="Arrow: Right 12">
              <a:extLst>
                <a:ext uri="{FF2B5EF4-FFF2-40B4-BE49-F238E27FC236}">
                  <a16:creationId xmlns:a16="http://schemas.microsoft.com/office/drawing/2014/main" id="{2912FF34-C318-4607-A4EA-D4BB7F7F5B9F}"/>
                </a:ext>
              </a:extLst>
            </p:cNvPr>
            <p:cNvSpPr/>
            <p:nvPr/>
          </p:nvSpPr>
          <p:spPr>
            <a:xfrm>
              <a:off x="4781550" y="3926265"/>
              <a:ext cx="247650" cy="269117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4" name="Arrow: Right 13">
              <a:extLst>
                <a:ext uri="{FF2B5EF4-FFF2-40B4-BE49-F238E27FC236}">
                  <a16:creationId xmlns:a16="http://schemas.microsoft.com/office/drawing/2014/main" id="{8EC16A38-D5E9-4AED-8E45-503413E89581}"/>
                </a:ext>
              </a:extLst>
            </p:cNvPr>
            <p:cNvSpPr/>
            <p:nvPr/>
          </p:nvSpPr>
          <p:spPr>
            <a:xfrm>
              <a:off x="4781550" y="4199765"/>
              <a:ext cx="247650" cy="269117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5" name="Arrow: Right 14">
              <a:extLst>
                <a:ext uri="{FF2B5EF4-FFF2-40B4-BE49-F238E27FC236}">
                  <a16:creationId xmlns:a16="http://schemas.microsoft.com/office/drawing/2014/main" id="{76D9BE8D-3E3A-4CC2-A414-2198DD84AD98}"/>
                </a:ext>
              </a:extLst>
            </p:cNvPr>
            <p:cNvSpPr/>
            <p:nvPr/>
          </p:nvSpPr>
          <p:spPr>
            <a:xfrm>
              <a:off x="4781550" y="4455283"/>
              <a:ext cx="247650" cy="269117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AED0872C-3507-436A-B0AD-2D838FEAFEC2}"/>
              </a:ext>
            </a:extLst>
          </p:cNvPr>
          <p:cNvSpPr/>
          <p:nvPr/>
        </p:nvSpPr>
        <p:spPr>
          <a:xfrm>
            <a:off x="430763" y="1447800"/>
            <a:ext cx="8305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Sign up for the first time….</a:t>
            </a:r>
          </a:p>
        </p:txBody>
      </p:sp>
    </p:spTree>
    <p:extLst>
      <p:ext uri="{BB962C8B-B14F-4D97-AF65-F5344CB8AC3E}">
        <p14:creationId xmlns:p14="http://schemas.microsoft.com/office/powerpoint/2010/main" val="2969577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17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Installation Process</a:t>
            </a:r>
            <a:endParaRPr lang="en-US" sz="28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727DB25-838A-437D-B39C-22410F7200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123122"/>
            <a:ext cx="7391400" cy="3972878"/>
          </a:xfrm>
          <a:prstGeom prst="rect">
            <a:avLst/>
          </a:prstGeom>
        </p:spPr>
      </p:pic>
      <p:sp>
        <p:nvSpPr>
          <p:cNvPr id="17" name="Arrow: Right 16">
            <a:extLst>
              <a:ext uri="{FF2B5EF4-FFF2-40B4-BE49-F238E27FC236}">
                <a16:creationId xmlns:a16="http://schemas.microsoft.com/office/drawing/2014/main" id="{D4A14819-3202-4B7D-8A5C-4D7D53EDE1CB}"/>
              </a:ext>
            </a:extLst>
          </p:cNvPr>
          <p:cNvSpPr/>
          <p:nvPr/>
        </p:nvSpPr>
        <p:spPr>
          <a:xfrm>
            <a:off x="4629150" y="4033361"/>
            <a:ext cx="381000" cy="5842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269BBFF-C07F-42FE-A7F7-4896B2235181}"/>
              </a:ext>
            </a:extLst>
          </p:cNvPr>
          <p:cNvSpPr/>
          <p:nvPr/>
        </p:nvSpPr>
        <p:spPr>
          <a:xfrm>
            <a:off x="430763" y="1447800"/>
            <a:ext cx="8305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Sign in after the first time….</a:t>
            </a:r>
          </a:p>
        </p:txBody>
      </p:sp>
    </p:spTree>
    <p:extLst>
      <p:ext uri="{BB962C8B-B14F-4D97-AF65-F5344CB8AC3E}">
        <p14:creationId xmlns:p14="http://schemas.microsoft.com/office/powerpoint/2010/main" val="3675188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18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Installation Process</a:t>
            </a:r>
            <a:endParaRPr lang="en-US" sz="28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B2420D-6F45-4BB8-9A66-7351C2A647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00" y="1778883"/>
            <a:ext cx="7315200" cy="3931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467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2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Anaconda Distribution of Python</a:t>
            </a:r>
            <a:endParaRPr lang="en-US" sz="2800" b="1" dirty="0"/>
          </a:p>
        </p:txBody>
      </p:sp>
      <p:pic>
        <p:nvPicPr>
          <p:cNvPr id="5" name="Picture 4">
            <a:hlinkClick r:id="rId3"/>
            <a:extLst>
              <a:ext uri="{FF2B5EF4-FFF2-40B4-BE49-F238E27FC236}">
                <a16:creationId xmlns:a16="http://schemas.microsoft.com/office/drawing/2014/main" id="{4D016A51-9240-455D-83C5-300FBC72DB7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24"/>
          <a:stretch/>
        </p:blipFill>
        <p:spPr>
          <a:xfrm>
            <a:off x="419100" y="1524000"/>
            <a:ext cx="8305800" cy="4255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360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3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Anaconda Distribution of Python</a:t>
            </a:r>
            <a:endParaRPr lang="en-US" sz="28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016A51-9240-455D-83C5-300FBC72DB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24"/>
          <a:stretch/>
        </p:blipFill>
        <p:spPr>
          <a:xfrm>
            <a:off x="419100" y="1524000"/>
            <a:ext cx="8305800" cy="4255023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7EC9B77D-A64E-44CA-A9ED-F5FFBB7B16BC}"/>
              </a:ext>
            </a:extLst>
          </p:cNvPr>
          <p:cNvSpPr/>
          <p:nvPr/>
        </p:nvSpPr>
        <p:spPr>
          <a:xfrm>
            <a:off x="6616700" y="5219700"/>
            <a:ext cx="381000" cy="5842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1</a:t>
            </a:r>
          </a:p>
        </p:txBody>
      </p:sp>
      <p:sp>
        <p:nvSpPr>
          <p:cNvPr id="3" name="Arrow: Left 2">
            <a:extLst>
              <a:ext uri="{FF2B5EF4-FFF2-40B4-BE49-F238E27FC236}">
                <a16:creationId xmlns:a16="http://schemas.microsoft.com/office/drawing/2014/main" id="{1497A6F2-7F2B-4013-98EB-81C0BACE34D3}"/>
              </a:ext>
            </a:extLst>
          </p:cNvPr>
          <p:cNvSpPr/>
          <p:nvPr/>
        </p:nvSpPr>
        <p:spPr>
          <a:xfrm>
            <a:off x="4762500" y="2603500"/>
            <a:ext cx="419100" cy="520700"/>
          </a:xfrm>
          <a:prstGeom prst="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429356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4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Anaconda Distribution of Python</a:t>
            </a:r>
            <a:endParaRPr lang="en-US" sz="2800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0910874-CC9A-41CF-A010-1D1B4EAAC8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865" y="1940478"/>
            <a:ext cx="7914269" cy="3608731"/>
          </a:xfrm>
          <a:prstGeom prst="rect">
            <a:avLst/>
          </a:prstGeom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076BE999-E113-4595-BD18-949DD3459773}"/>
              </a:ext>
            </a:extLst>
          </p:cNvPr>
          <p:cNvSpPr/>
          <p:nvPr/>
        </p:nvSpPr>
        <p:spPr>
          <a:xfrm>
            <a:off x="2743200" y="1940478"/>
            <a:ext cx="381000" cy="5842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1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1014A5A9-E64A-4272-9900-D669900E4EB7}"/>
              </a:ext>
            </a:extLst>
          </p:cNvPr>
          <p:cNvSpPr/>
          <p:nvPr/>
        </p:nvSpPr>
        <p:spPr>
          <a:xfrm>
            <a:off x="1371600" y="4419600"/>
            <a:ext cx="381000" cy="5842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758634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5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Installation Process</a:t>
            </a:r>
            <a:endParaRPr lang="en-US" sz="28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3E39E58-08AF-4150-A474-7CDF59CFF6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676400"/>
            <a:ext cx="4267200" cy="329580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4BE4AAC3-3AF5-4FBB-B010-CAD6FFAF7599}"/>
              </a:ext>
            </a:extLst>
          </p:cNvPr>
          <p:cNvSpPr/>
          <p:nvPr/>
        </p:nvSpPr>
        <p:spPr>
          <a:xfrm>
            <a:off x="400050" y="1549090"/>
            <a:ext cx="381000" cy="5842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1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43BB483-D7C4-4469-BB6F-AAA123846D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5512" y="2441094"/>
            <a:ext cx="4752975" cy="3695700"/>
          </a:xfrm>
          <a:prstGeom prst="rect">
            <a:avLst/>
          </a:prstGeom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758CC48F-A69D-4CEE-BFAB-B42935A4B06F}"/>
              </a:ext>
            </a:extLst>
          </p:cNvPr>
          <p:cNvSpPr/>
          <p:nvPr/>
        </p:nvSpPr>
        <p:spPr>
          <a:xfrm>
            <a:off x="4819650" y="5582272"/>
            <a:ext cx="381000" cy="5842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570771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6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Installation Process</a:t>
            </a:r>
            <a:endParaRPr lang="en-US" sz="28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C88634-0DA5-4C89-926D-5B3FCACA03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3612" y="2089150"/>
            <a:ext cx="4752975" cy="3695700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243C8751-816A-4BE4-92CC-56BC7EAD905B}"/>
              </a:ext>
            </a:extLst>
          </p:cNvPr>
          <p:cNvSpPr/>
          <p:nvPr/>
        </p:nvSpPr>
        <p:spPr>
          <a:xfrm rot="5400000">
            <a:off x="5511800" y="5010150"/>
            <a:ext cx="381000" cy="5842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994150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7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Installation Process</a:t>
            </a:r>
            <a:endParaRPr lang="en-US" sz="28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CFEF9FB-4FF1-46E1-A803-5931A760E9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512" y="2057400"/>
            <a:ext cx="4752975" cy="3695700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D61F4C99-F8E9-44FA-AFC8-1139D3D68B46}"/>
              </a:ext>
            </a:extLst>
          </p:cNvPr>
          <p:cNvSpPr/>
          <p:nvPr/>
        </p:nvSpPr>
        <p:spPr>
          <a:xfrm>
            <a:off x="1943100" y="3758890"/>
            <a:ext cx="381000" cy="5842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1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4F97E1AC-BD28-4F53-BD62-409ABD111871}"/>
              </a:ext>
            </a:extLst>
          </p:cNvPr>
          <p:cNvSpPr/>
          <p:nvPr/>
        </p:nvSpPr>
        <p:spPr>
          <a:xfrm>
            <a:off x="4876800" y="5226050"/>
            <a:ext cx="381000" cy="5842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452985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8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Installation Process</a:t>
            </a:r>
            <a:endParaRPr lang="en-US" sz="28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4AAB21B-27D4-4403-AE5E-B2C75B70F6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512" y="2171700"/>
            <a:ext cx="4752975" cy="3695700"/>
          </a:xfrm>
          <a:prstGeom prst="rect">
            <a:avLst/>
          </a:prstGeom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16B1C093-AD4E-4DDA-B034-6E1A3AE38540}"/>
              </a:ext>
            </a:extLst>
          </p:cNvPr>
          <p:cNvSpPr/>
          <p:nvPr/>
        </p:nvSpPr>
        <p:spPr>
          <a:xfrm>
            <a:off x="4876800" y="5359400"/>
            <a:ext cx="381000" cy="5842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2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AE7CD5C0-1945-412A-B485-7CC7678874D2}"/>
              </a:ext>
            </a:extLst>
          </p:cNvPr>
          <p:cNvSpPr/>
          <p:nvPr/>
        </p:nvSpPr>
        <p:spPr>
          <a:xfrm>
            <a:off x="2119312" y="4205357"/>
            <a:ext cx="381000" cy="5842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89DA3F5-C15A-4395-B8D2-7D6494A38101}"/>
              </a:ext>
            </a:extLst>
          </p:cNvPr>
          <p:cNvSpPr/>
          <p:nvPr/>
        </p:nvSpPr>
        <p:spPr>
          <a:xfrm>
            <a:off x="430763" y="1447800"/>
            <a:ext cx="8305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You can change the installation path or leave it as it is.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39425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64B4075-0064-4C35-899E-1F62F6AD83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0" y="1825149"/>
            <a:ext cx="5197180" cy="4042251"/>
          </a:xfrm>
          <a:prstGeom prst="rect">
            <a:avLst/>
          </a:prstGeom>
        </p:spPr>
      </p:pic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9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Installation Process</a:t>
            </a:r>
            <a:endParaRPr lang="en-US" sz="2800" b="1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7DA7790A-1D97-4E71-A626-46E0D7E42C97}"/>
              </a:ext>
            </a:extLst>
          </p:cNvPr>
          <p:cNvSpPr/>
          <p:nvPr/>
        </p:nvSpPr>
        <p:spPr>
          <a:xfrm>
            <a:off x="4876800" y="5338955"/>
            <a:ext cx="381000" cy="5842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F6F7C471-3D10-41B7-866D-44EFEE157072}"/>
              </a:ext>
            </a:extLst>
          </p:cNvPr>
          <p:cNvSpPr/>
          <p:nvPr/>
        </p:nvSpPr>
        <p:spPr>
          <a:xfrm>
            <a:off x="2041819" y="2898279"/>
            <a:ext cx="381000" cy="5842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44002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8219</TotalTime>
  <Words>155</Words>
  <Application>Microsoft Office PowerPoint</Application>
  <PresentationFormat>On-screen Show (4:3)</PresentationFormat>
  <Paragraphs>71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Developer</dc:creator>
  <cp:lastModifiedBy>S.M.Reza Dibaj</cp:lastModifiedBy>
  <cp:revision>410</cp:revision>
  <dcterms:created xsi:type="dcterms:W3CDTF">2006-08-16T00:00:00Z</dcterms:created>
  <dcterms:modified xsi:type="dcterms:W3CDTF">2020-01-07T04:25:43Z</dcterms:modified>
</cp:coreProperties>
</file>