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4" r:id="rId3"/>
    <p:sldId id="325" r:id="rId4"/>
    <p:sldId id="326" r:id="rId5"/>
    <p:sldId id="327" r:id="rId6"/>
    <p:sldId id="354" r:id="rId7"/>
    <p:sldId id="355" r:id="rId8"/>
    <p:sldId id="328" r:id="rId9"/>
    <p:sldId id="329" r:id="rId10"/>
    <p:sldId id="356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2243" autoAdjust="0"/>
  </p:normalViewPr>
  <p:slideViewPr>
    <p:cSldViewPr>
      <p:cViewPr varScale="1">
        <p:scale>
          <a:sx n="90" d="100"/>
          <a:sy n="90" d="100"/>
        </p:scale>
        <p:origin x="138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2020-02-10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ith-statement-in-pyth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https://www.tutorialsteacher.com/python/python-read-write-file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https://www.tutorialsteacher.com/python/python-read-write-file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https://www.geeksforgeeks.org/with-statement-in-python/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7315200" cy="144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431898-FA05-47E4-BC1F-810D3C5E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91812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8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4FF9-2982-4257-8925-A6D04A6F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24C78-98E5-491E-9D5A-6110FEB9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60834"/>
            <a:ext cx="6705600" cy="45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1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08634-28B4-4132-BFDA-82719A668C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("John Cleese\n")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"a")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("Eric Idle\n")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559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6EDF49-BF56-4F4A-9B5E-ED78C0F188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486265"/>
            <a:ext cx="5562600" cy="3693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Cleese\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Idle\n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88F415-24E6-4C06-A6A0-EF5E500F1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086512"/>
            <a:ext cx="7391400" cy="88528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text file when viewed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text editor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B6790-ACB4-4C93-A279-83F6C8C1FF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24712"/>
            <a:ext cx="5562600" cy="580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864DCC-D055-4B01-B19E-94FD33F2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7B91F-792B-42D4-BED5-A182B071F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entire file as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print(contents)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8DD76A-B5F3-4DCC-8E36-C75C77EA9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4800"/>
            <a:ext cx="55626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7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A94B41-D72C-4AE1-A8F2-18A5F9D91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05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print(members[0],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print(members[1])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each line of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print(member1,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print(member2)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BE18A7-CF88-40CB-813D-B7D75686D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572000"/>
            <a:ext cx="5562600" cy="6133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093C3A-DB7F-421C-B108-7DA3B032FF2C}"/>
              </a:ext>
            </a:extLst>
          </p:cNvPr>
          <p:cNvSpPr/>
          <p:nvPr/>
        </p:nvSpPr>
        <p:spPr bwMode="auto">
          <a:xfrm rot="7998052">
            <a:off x="4728409" y="1454180"/>
            <a:ext cx="211829" cy="369333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58B1DA6-F3FD-4A0C-9CE4-710558D88D0E}"/>
              </a:ext>
            </a:extLst>
          </p:cNvPr>
          <p:cNvSpPr/>
          <p:nvPr/>
        </p:nvSpPr>
        <p:spPr bwMode="auto">
          <a:xfrm rot="7998052">
            <a:off x="4635018" y="3120526"/>
            <a:ext cx="211829" cy="369333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3AA1C3-6BF7-48FC-BAC2-2A5CA0AA3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10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["John Cleese", "Eric Idle"]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 in members: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+ "\n")          # adds new line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 # removes new line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print(members)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F3E16A-64C8-4885-A601-D1D841149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81282"/>
            <a:ext cx="5522259" cy="3003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['John Cleese', 'Eric Idle']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B32F5-33E6-4796-B6C5-0A2F8F71F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11171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[1975, 1979, 1983]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year in years: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(str(year) + "\n")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converts int to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items in a list from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(int(line))    # converts str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print(years)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1E73AC-BD10-467E-A312-1649487D3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204012"/>
            <a:ext cx="5105400" cy="2823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[1975, 1979, 1983]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5CA284-1D8F-42F7-A24A-4E0D2900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F8C84-69B8-482B-BB3C-0289E173F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 + "\n")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A66BF-5A98-420C-9652-49198F21C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text, CSV, or binary files to save and retrieve the data that’s used by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text and binary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 of using a with statement for opening and closing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csv module, writer objects, and reader objects for writing a list of lists to a CSV file and reading a list of lists from a CSV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pickle module and the load() and dump() methods for saving a list of lists to a binary file and reading a list of lists from a binary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31132-AC23-4A5D-8760-4ED6AE325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input("Movie: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0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A5A00-A5D3-4213-BF45-1BAF2314C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20A9DE-809D-4C16-9C26-C69D0F601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writer(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writerows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CSV writer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writerows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rows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0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6314BB-E9A4-4FC9-85D5-098F434B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657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csv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list to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CSV file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715DA-FA66-4B01-B29C-FB0659B96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724400"/>
            <a:ext cx="60198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Grail,1975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Roof,1958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Waterfront,1954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AC2E2-8723-4DA5-B287-DDFBA580A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data from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print(row[0] + " (" + str(row[1]) + ")")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6C9243-3B8E-466C-8F20-29B96389E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29000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9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80E10-9499-4674-9C83-39A5E63C4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quoting=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csv.QUOTE_MINIMAL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quotechar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='"'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delimiter=","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writer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reader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0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E02F9-43D3-4240-A0DD-6F2AA67408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0198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7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DA476-8007-4CA4-9DE5-46153B43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writer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movie[0] + " (" + movie[1]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B57E0D-A57D-4D54-B031-3C510A4E9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print(name + "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print(movie[0]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program\n")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43267-7EF5-4177-B53D-C16C5F24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082CEF-6D6A-4480-86B9-196E57AE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1295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that’s opened by a text editor</a:t>
            </a:r>
          </a:p>
          <a:p>
            <a:endParaRPr lang="en-US" dirty="0"/>
          </a:p>
        </p:txBody>
      </p:sp>
      <p:pic>
        <p:nvPicPr>
          <p:cNvPr id="16" name="Content Placeholder 15" descr="Refer to page 197 in textbook.">
            <a:extLst>
              <a:ext uri="{FF2B5EF4-FFF2-40B4-BE49-F238E27FC236}">
                <a16:creationId xmlns:a16="http://schemas.microsoft.com/office/drawing/2014/main" id="{066AE386-C6E9-4E90-8829-477D553951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6081" y="2499300"/>
            <a:ext cx="6428232" cy="135517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1C0112-8DF8-48E6-A7C2-D4FC6D220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38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with the same data</a:t>
            </a:r>
          </a:p>
          <a:p>
            <a:endParaRPr lang="en-US" dirty="0"/>
          </a:p>
        </p:txBody>
      </p:sp>
      <p:pic>
        <p:nvPicPr>
          <p:cNvPr id="17" name="Content Placeholder 16" descr="Refer to page 197 in textbook.">
            <a:extLst>
              <a:ext uri="{FF2B5EF4-FFF2-40B4-BE49-F238E27FC236}">
                <a16:creationId xmlns:a16="http://schemas.microsoft.com/office/drawing/2014/main" id="{E286A7FB-6143-4A1A-9D46-4752EE5AD4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56081" y="4572000"/>
            <a:ext cx="6431837" cy="112785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2D4C35-01CC-4E13-944E-7E196F66D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dump(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load(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79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E515C8-4505-4C1F-B021-80C682099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pickle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an object to a binary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 # write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8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645154-0A99-47BB-B3E0-46D474C2C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# read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E69E8B-7D63-42C8-BBDC-681299A7D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4770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[['Monty Python and the Holy Grail', 1975], ['Cat on a Hot Tin Roof', 1958], ['On the Waterfront', 1954]]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A6147-FFF6-4209-AE2F-DFBBBB3EE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7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6A3B8-EB64-46E4-9C35-6E0A3DF85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movie[0] + " ("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str(movie[1])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B5444-E64D-4BC6-BEDD-DE8A777E0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to the file or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from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CE7E4-0027-4BEB-B1C4-311092B79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open(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its modes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Mode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Read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Write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Append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close() method of a file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D2CC5-029B-4740-8831-139A3063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19200"/>
            <a:ext cx="8458200" cy="45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F3826-D360-4FD9-BD30-DE75D38A871D}"/>
              </a:ext>
            </a:extLst>
          </p:cNvPr>
          <p:cNvSpPr/>
          <p:nvPr/>
        </p:nvSpPr>
        <p:spPr>
          <a:xfrm>
            <a:off x="457200" y="12954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open the file, use the built-in open() function.</a:t>
            </a:r>
          </a:p>
          <a:p>
            <a:endParaRPr lang="en-US" dirty="0"/>
          </a:p>
          <a:p>
            <a:r>
              <a:rPr lang="en-US" dirty="0"/>
              <a:t>The open() function returns a file object, which has a read() method for reading the content of the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the 5 first characters of the file: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BE90A-003E-4789-AE99-91D005515788}"/>
              </a:ext>
            </a:extLst>
          </p:cNvPr>
          <p:cNvSpPr/>
          <p:nvPr/>
        </p:nvSpPr>
        <p:spPr>
          <a:xfrm>
            <a:off x="533400" y="31242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CE0F5-ABE6-4483-A9A3-E0841F231BC3}"/>
              </a:ext>
            </a:extLst>
          </p:cNvPr>
          <p:cNvSpPr/>
          <p:nvPr/>
        </p:nvSpPr>
        <p:spPr>
          <a:xfrm>
            <a:off x="533400" y="495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265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open a file in write 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8ED49-98B8-40A3-B62F-CD074478E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open("test.txt", "w")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9D41-DA39-4A64-85A3-1F104E96B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with statement for file I/O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write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read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"r")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8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299</TotalTime>
  <Words>2413</Words>
  <Application>Microsoft Office PowerPoint</Application>
  <PresentationFormat>On-screen Show (4:3)</PresentationFormat>
  <Paragraphs>554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7</vt:lpstr>
      <vt:lpstr>Objectives</vt:lpstr>
      <vt:lpstr>Two types of files</vt:lpstr>
      <vt:lpstr>The sequence of file operations</vt:lpstr>
      <vt:lpstr>The built-in open() function</vt:lpstr>
      <vt:lpstr>The built-in open() function</vt:lpstr>
      <vt:lpstr>The built-in open() function</vt:lpstr>
      <vt:lpstr>How to open a file in write mode  and close the file manually</vt:lpstr>
      <vt:lpstr>How to use with statements to open  and close files</vt:lpstr>
      <vt:lpstr>How to use with statements to open  and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The writer() function of the CSV module</vt:lpstr>
      <vt:lpstr>A 2-dimensional list with 3 rows and 2 columns</vt:lpstr>
      <vt:lpstr>The reader() function of the csv module</vt:lpstr>
      <vt:lpstr>Some optional arguments that can be used  to change the CSV format</vt:lpstr>
      <vt:lpstr>The user interface for the Movie List 2.0 program</vt:lpstr>
      <vt:lpstr>The code for the Movie List 2.0 program (part 1)</vt:lpstr>
      <vt:lpstr>The code for the Movie List 2.0 program (part 2)</vt:lpstr>
      <vt:lpstr>The code for the Movie List 2.0 program (part 3)</vt:lpstr>
      <vt:lpstr>Two methods of the pickle module</vt:lpstr>
      <vt:lpstr>A 2-dimensional list of movies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Judy Taylor</dc:creator>
  <cp:lastModifiedBy>S.M.Reza Dibaj</cp:lastModifiedBy>
  <cp:revision>18</cp:revision>
  <cp:lastPrinted>2016-01-14T23:03:16Z</cp:lastPrinted>
  <dcterms:created xsi:type="dcterms:W3CDTF">2019-07-24T17:35:33Z</dcterms:created>
  <dcterms:modified xsi:type="dcterms:W3CDTF">2020-02-11T04:20:24Z</dcterms:modified>
</cp:coreProperties>
</file>