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4" r:id="rId3"/>
    <p:sldId id="353" r:id="rId4"/>
    <p:sldId id="325" r:id="rId5"/>
    <p:sldId id="326" r:id="rId6"/>
    <p:sldId id="327" r:id="rId7"/>
    <p:sldId id="328" r:id="rId8"/>
    <p:sldId id="330" r:id="rId9"/>
    <p:sldId id="355" r:id="rId10"/>
    <p:sldId id="331" r:id="rId11"/>
    <p:sldId id="332" r:id="rId12"/>
    <p:sldId id="333" r:id="rId13"/>
    <p:sldId id="354" r:id="rId14"/>
    <p:sldId id="334" r:id="rId15"/>
    <p:sldId id="335" r:id="rId16"/>
    <p:sldId id="336" r:id="rId17"/>
    <p:sldId id="356" r:id="rId18"/>
    <p:sldId id="337" r:id="rId19"/>
    <p:sldId id="338" r:id="rId20"/>
    <p:sldId id="357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58" r:id="rId32"/>
    <p:sldId id="349" r:id="rId33"/>
    <p:sldId id="350" r:id="rId34"/>
    <p:sldId id="351" r:id="rId35"/>
    <p:sldId id="352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15" autoAdjust="0"/>
    <p:restoredTop sz="74083" autoAdjust="0"/>
  </p:normalViewPr>
  <p:slideViewPr>
    <p:cSldViewPr>
      <p:cViewPr varScale="1">
        <p:scale>
          <a:sx n="46" d="100"/>
          <a:sy n="46" d="100"/>
        </p:scale>
        <p:origin x="14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2020-03-03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int(input("Enter an integer: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entered a valid integer of " + str(number) + ".")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entered an invalid integer.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print("Thanks!")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7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try: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number = int(input("Enter an integer: "))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print("You entered a valid integer of " + str(number) + ".")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ValueError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print("You entered an invalid integer. Please try again.")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print("Thanks!")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get_price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while True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price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float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"Enter price: 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 </a:t>
            </a:r>
            <a:r>
              <a:rPr lang="en-US" dirty="0"/>
              <a:t>price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ValueError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"Invalid decimal number. Please try again."</a:t>
            </a:r>
            <a:r>
              <a:rPr lang="en-US" dirty="0"/>
              <a:t>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get_quantity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while True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quantity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"Enter quantity: 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 </a:t>
            </a:r>
            <a:r>
              <a:rPr lang="en-US" dirty="0"/>
              <a:t>quantity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ValueError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"Invalid integer. Please try again."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 main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"The Total Calculator program\n"</a:t>
            </a:r>
            <a:r>
              <a:rPr lang="en-US" dirty="0"/>
              <a:t>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get the price and quantity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dirty="0"/>
              <a:t>price = </a:t>
            </a:r>
            <a:r>
              <a:rPr lang="en-US" dirty="0" err="1"/>
              <a:t>get_price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quantity = </a:t>
            </a:r>
            <a:r>
              <a:rPr lang="en-US" dirty="0" err="1"/>
              <a:t>get_quantity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calculate the total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dirty="0" err="1"/>
              <a:t>total</a:t>
            </a:r>
            <a:r>
              <a:rPr lang="en-US" dirty="0"/>
              <a:t> = price * quantity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display the results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"PRICE:    ", </a:t>
            </a:r>
            <a:r>
              <a:rPr lang="en-US" dirty="0"/>
              <a:t>price)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"QUANTITY: ", </a:t>
            </a:r>
            <a:r>
              <a:rPr lang="en-US" dirty="0"/>
              <a:t>quantity)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"TOTAL:    ", </a:t>
            </a:r>
            <a:r>
              <a:rPr lang="en-US" dirty="0"/>
              <a:t>total)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</a:t>
            </a:r>
            <a:r>
              <a:rPr lang="en-US" dirty="0"/>
              <a:t>__name__ ==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"__main__"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main()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filename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"Enter filename: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movies = []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 open</a:t>
            </a:r>
            <a:r>
              <a:rPr lang="en-US" dirty="0"/>
              <a:t>(filename)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en-US" dirty="0"/>
              <a:t>file: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en-US" dirty="0"/>
              <a:t>line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en-US" dirty="0"/>
              <a:t>file:</a:t>
            </a:r>
            <a:br>
              <a:rPr lang="en-US" dirty="0"/>
            </a:br>
            <a:r>
              <a:rPr lang="en-US" dirty="0"/>
              <a:t>            line = </a:t>
            </a:r>
            <a:r>
              <a:rPr lang="en-US" dirty="0" err="1"/>
              <a:t>line.replace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"\n", ""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movies.append</a:t>
            </a:r>
            <a:r>
              <a:rPr lang="en-US" dirty="0"/>
              <a:t>(line)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FileNotFoundError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"Could not find the file named " </a:t>
            </a:r>
            <a:r>
              <a:rPr lang="en-US" dirty="0"/>
              <a:t>+ filename)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OSError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"File found - error reading file"</a:t>
            </a:r>
            <a:r>
              <a:rPr lang="en-US" dirty="0"/>
              <a:t>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 Exception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"An unexpected error occurred"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9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import </a:t>
            </a:r>
            <a:r>
              <a:rPr lang="en-US" dirty="0"/>
              <a:t>sys</a:t>
            </a:r>
            <a:br>
              <a:rPr lang="en-US" dirty="0"/>
            </a:br>
            <a:r>
              <a:rPr lang="en-US" dirty="0"/>
              <a:t>filename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"Enter filename: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movies = []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 open</a:t>
            </a:r>
            <a:r>
              <a:rPr lang="en-US" dirty="0"/>
              <a:t>(filename)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en-US" dirty="0"/>
              <a:t>file: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en-US" dirty="0"/>
              <a:t>line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en-US" dirty="0"/>
              <a:t>file:</a:t>
            </a:r>
            <a:br>
              <a:rPr lang="en-US" dirty="0"/>
            </a:br>
            <a:r>
              <a:rPr lang="en-US" dirty="0"/>
              <a:t>            line = </a:t>
            </a:r>
            <a:r>
              <a:rPr lang="en-US" dirty="0" err="1"/>
              <a:t>line.replace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"\n", ""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movies.append</a:t>
            </a:r>
            <a:r>
              <a:rPr lang="en-US" dirty="0"/>
              <a:t>(line)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FileNotFoundError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en-US" dirty="0"/>
              <a:t>e: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FileNotFoundError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:", </a:t>
            </a:r>
            <a:r>
              <a:rPr lang="en-US" dirty="0"/>
              <a:t>e)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OSError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en-US" dirty="0"/>
              <a:t>e: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OSError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:", </a:t>
            </a:r>
            <a:r>
              <a:rPr lang="en-US" dirty="0"/>
              <a:t>e)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 Exception as </a:t>
            </a:r>
            <a:r>
              <a:rPr lang="en-US" dirty="0"/>
              <a:t>e: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type</a:t>
            </a:r>
            <a:r>
              <a:rPr lang="en-US" dirty="0"/>
              <a:t>(e)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dirty="0"/>
              <a:t>e)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6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import </a:t>
            </a:r>
            <a:r>
              <a:rPr lang="en-US" dirty="0"/>
              <a:t>csv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import </a:t>
            </a:r>
            <a:r>
              <a:rPr lang="en-US" dirty="0"/>
              <a:t>sys</a:t>
            </a:r>
            <a:br>
              <a:rPr lang="en-US" dirty="0"/>
            </a:br>
            <a:r>
              <a:rPr lang="en-US" dirty="0"/>
              <a:t>FILENAME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"d:\movies.csv"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read_movies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movies = []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 open</a:t>
            </a:r>
            <a:r>
              <a:rPr lang="en-US" dirty="0"/>
              <a:t>(FILENAME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newline</a:t>
            </a:r>
            <a:r>
              <a:rPr lang="en-US" dirty="0"/>
              <a:t>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""</a:t>
            </a:r>
            <a:r>
              <a:rPr lang="en-US" dirty="0"/>
              <a:t>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en-US" dirty="0"/>
              <a:t>file:</a:t>
            </a:r>
            <a:br>
              <a:rPr lang="en-US" dirty="0"/>
            </a:br>
            <a:r>
              <a:rPr lang="en-US" dirty="0"/>
              <a:t>            reader = </a:t>
            </a:r>
            <a:r>
              <a:rPr lang="en-US" dirty="0" err="1"/>
              <a:t>csv.reader</a:t>
            </a:r>
            <a:r>
              <a:rPr lang="en-US" dirty="0"/>
              <a:t>(file)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en-US" dirty="0"/>
              <a:t>row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en-US" dirty="0"/>
              <a:t>reader: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movies.append</a:t>
            </a:r>
            <a:r>
              <a:rPr lang="en-US" dirty="0"/>
              <a:t>(row)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 </a:t>
            </a:r>
            <a:r>
              <a:rPr lang="en-US" dirty="0"/>
              <a:t>movies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FileNotFoundError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"Could not find " </a:t>
            </a:r>
            <a:r>
              <a:rPr lang="en-US" dirty="0"/>
              <a:t>+ FILENAME +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 file."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exit_program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 Exception as </a:t>
            </a:r>
            <a:r>
              <a:rPr lang="en-US" dirty="0"/>
              <a:t>e: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type</a:t>
            </a:r>
            <a:r>
              <a:rPr lang="en-US" dirty="0"/>
              <a:t>(e)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dirty="0"/>
              <a:t>e)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exit_program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write_movies</a:t>
            </a:r>
            <a:r>
              <a:rPr lang="en-US" dirty="0"/>
              <a:t>(movies):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 open</a:t>
            </a:r>
            <a:r>
              <a:rPr lang="en-US" dirty="0"/>
              <a:t>(FILENAME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"w", newline</a:t>
            </a:r>
            <a:r>
              <a:rPr lang="en-US" dirty="0"/>
              <a:t>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""</a:t>
            </a:r>
            <a:r>
              <a:rPr lang="en-US" dirty="0"/>
              <a:t>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en-US" dirty="0"/>
              <a:t>file:</a:t>
            </a:r>
            <a:br>
              <a:rPr lang="en-US" dirty="0"/>
            </a:br>
            <a:r>
              <a:rPr lang="en-US" dirty="0"/>
              <a:t>            writer = </a:t>
            </a:r>
            <a:r>
              <a:rPr lang="en-US" dirty="0" err="1"/>
              <a:t>csv.writer</a:t>
            </a:r>
            <a:r>
              <a:rPr lang="en-US" dirty="0"/>
              <a:t>(file)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writer.writerows</a:t>
            </a:r>
            <a:r>
              <a:rPr lang="en-US" dirty="0"/>
              <a:t>(movies)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 Exception as </a:t>
            </a:r>
            <a:r>
              <a:rPr lang="en-US" dirty="0"/>
              <a:t>e: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type</a:t>
            </a:r>
            <a:r>
              <a:rPr lang="en-US" dirty="0"/>
              <a:t>(e)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dirty="0"/>
              <a:t>e)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exit_program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exit_program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"Terminating program."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delete_movie</a:t>
            </a:r>
            <a:r>
              <a:rPr lang="en-US" dirty="0"/>
              <a:t>(movies):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while True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number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"Number: 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ValueError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"Invalid integer. Please try again."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continue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if </a:t>
            </a:r>
            <a:r>
              <a:rPr lang="en-US" dirty="0"/>
              <a:t>number &lt;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 or </a:t>
            </a:r>
            <a:r>
              <a:rPr lang="en-US" dirty="0"/>
              <a:t>number 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len</a:t>
            </a:r>
            <a:r>
              <a:rPr lang="en-US" dirty="0"/>
              <a:t>(movies):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"There is no movie with that number. 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"Please try again."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break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en-US" dirty="0"/>
              <a:t>movie = </a:t>
            </a:r>
            <a:r>
              <a:rPr lang="en-US" dirty="0" err="1"/>
              <a:t>movies.pop</a:t>
            </a:r>
            <a:r>
              <a:rPr lang="en-US" dirty="0"/>
              <a:t>(number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write_movies</a:t>
            </a:r>
            <a:r>
              <a:rPr lang="en-US" dirty="0"/>
              <a:t>(movies)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(movie[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en-US" dirty="0"/>
              <a:t>] +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 was deleted.\n"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list_movies</a:t>
            </a:r>
            <a:r>
              <a:rPr lang="en-US" dirty="0"/>
              <a:t>(movies):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range</a:t>
            </a:r>
            <a:r>
              <a:rPr lang="en-US" dirty="0"/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len</a:t>
            </a:r>
            <a:r>
              <a:rPr lang="en-US" dirty="0"/>
              <a:t>(movies)):</a:t>
            </a:r>
            <a:br>
              <a:rPr lang="en-US" dirty="0"/>
            </a:br>
            <a:r>
              <a:rPr lang="en-US" dirty="0"/>
              <a:t>        movie = movies[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str</a:t>
            </a:r>
            <a:r>
              <a:rPr lang="en-US" dirty="0"/>
              <a:t>(i+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en-US" dirty="0"/>
              <a:t>) +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". " </a:t>
            </a:r>
            <a:r>
              <a:rPr lang="en-US" dirty="0"/>
              <a:t>+ movie[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en-US" dirty="0"/>
              <a:t>] +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 (" </a:t>
            </a:r>
            <a:r>
              <a:rPr lang="en-US" dirty="0"/>
              <a:t>+ movie[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en-US" dirty="0"/>
              <a:t>] +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")"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add_movie</a:t>
            </a:r>
            <a:r>
              <a:rPr lang="en-US" dirty="0"/>
              <a:t>(movies):</a:t>
            </a:r>
            <a:br>
              <a:rPr lang="en-US" dirty="0"/>
            </a:br>
            <a:r>
              <a:rPr lang="en-US" dirty="0"/>
              <a:t>    name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"Name: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year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"Year: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movie = []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movie.append</a:t>
            </a:r>
            <a:r>
              <a:rPr lang="en-US" dirty="0"/>
              <a:t>(name)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movie.append</a:t>
            </a:r>
            <a:r>
              <a:rPr lang="en-US" dirty="0"/>
              <a:t>(year)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movies.append</a:t>
            </a:r>
            <a:r>
              <a:rPr lang="en-US" dirty="0"/>
              <a:t>(movie)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write_movies</a:t>
            </a:r>
            <a:r>
              <a:rPr lang="en-US" dirty="0"/>
              <a:t>(movies)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(name +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 was added.\n"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display_menu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"The Movie List program"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"COMMAND MENU"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"list - List all movies"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"add -  Add a movie"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"del -  Delete a movie"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"exit - Exit program\n"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 main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display_menu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movies = </a:t>
            </a:r>
            <a:r>
              <a:rPr lang="en-US" dirty="0" err="1"/>
              <a:t>read_movies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while True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command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"Command: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</a:t>
            </a:r>
            <a:r>
              <a:rPr lang="en-US" dirty="0"/>
              <a:t>command ==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"list"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list_movies</a:t>
            </a:r>
            <a:r>
              <a:rPr lang="en-US" dirty="0"/>
              <a:t>(movies)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dirty="0"/>
              <a:t>command ==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"add"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add_movie</a:t>
            </a:r>
            <a:r>
              <a:rPr lang="en-US" dirty="0"/>
              <a:t>(movies)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dirty="0"/>
              <a:t>command ==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"del"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delete_movie</a:t>
            </a:r>
            <a:r>
              <a:rPr lang="en-US" dirty="0"/>
              <a:t>(movies)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dirty="0"/>
              <a:t>command ==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"exit"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break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"Not a valid command. Please try again.\n"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"Bye!"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</a:t>
            </a:r>
            <a:r>
              <a:rPr lang="en-US" dirty="0"/>
              <a:t>__name__ ==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"__main__"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main()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import </a:t>
            </a:r>
            <a:r>
              <a:rPr lang="en-US" dirty="0"/>
              <a:t>csv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import </a:t>
            </a:r>
            <a:r>
              <a:rPr lang="en-US" dirty="0"/>
              <a:t>sys</a:t>
            </a:r>
            <a:br>
              <a:rPr lang="en-US" dirty="0"/>
            </a:b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get_movies</a:t>
            </a:r>
            <a:r>
              <a:rPr lang="en-US" dirty="0"/>
              <a:t>(filename):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 open</a:t>
            </a:r>
            <a:r>
              <a:rPr lang="en-US" dirty="0"/>
              <a:t>(filename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newline</a:t>
            </a:r>
            <a:r>
              <a:rPr lang="en-US" dirty="0"/>
              <a:t>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""</a:t>
            </a:r>
            <a:r>
              <a:rPr lang="en-US" dirty="0"/>
              <a:t>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en-US" dirty="0"/>
              <a:t>file: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raise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OSError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OSError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</a:t>
            </a:r>
            <a:r>
              <a:rPr lang="en-US" dirty="0"/>
              <a:t>)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for testing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dirty="0"/>
              <a:t>movies = []</a:t>
            </a:r>
            <a:br>
              <a:rPr lang="en-US" dirty="0"/>
            </a:br>
            <a:r>
              <a:rPr lang="en-US" dirty="0"/>
              <a:t>            reader = </a:t>
            </a:r>
            <a:r>
              <a:rPr lang="en-US" dirty="0" err="1"/>
              <a:t>csv.reader</a:t>
            </a:r>
            <a:r>
              <a:rPr lang="en-US" dirty="0"/>
              <a:t>(file)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en-US" dirty="0"/>
              <a:t>row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en-US" dirty="0"/>
              <a:t>reader: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movies.append</a:t>
            </a:r>
            <a:r>
              <a:rPr lang="en-US" dirty="0"/>
              <a:t>(row)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 </a:t>
            </a:r>
            <a:r>
              <a:rPr lang="en-US" dirty="0"/>
              <a:t>movies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except Exception as </a:t>
            </a:r>
            <a:r>
              <a:rPr lang="en-US" dirty="0"/>
              <a:t>e: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type</a:t>
            </a:r>
            <a:r>
              <a:rPr lang="en-US" dirty="0"/>
              <a:t>(e)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dirty="0"/>
              <a:t>e)</a:t>
            </a:r>
            <a:br>
              <a:rPr lang="en-US" dirty="0"/>
            </a:b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def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get_movies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(filename):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    if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(filename) == 0: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        raise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ValueError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("The filename argument is required.")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    with open(filename, newline="") as file: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        movies = []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        reader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csv.reader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(file)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        for row in reader: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movies.append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(row)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#     return movies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dirty="0" err="1"/>
              <a:t>get_movies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"d:\movies.csv"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5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Import logging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logging.exception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("Exception occurred")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dirty="0"/>
              <a:t>https://realpython.com/python-logging/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2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8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Console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45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9029" y="4047587"/>
            <a:ext cx="6934200" cy="4572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D42471F-F368-4C09-B277-1AA4669265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571" y="4633947"/>
            <a:ext cx="7391400" cy="45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659A4449-EAA7-40FC-98DA-A1CEDC63F0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95400" y="5334000"/>
            <a:ext cx="6934200" cy="4572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24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6" r:id="rId6"/>
    <p:sldLayoutId id="2147483681" r:id="rId7"/>
    <p:sldLayoutId id="2147483674" r:id="rId8"/>
    <p:sldLayoutId id="2147483676" r:id="rId9"/>
    <p:sldLayoutId id="2147483675" r:id="rId10"/>
    <p:sldLayoutId id="2147483684" r:id="rId11"/>
    <p:sldLayoutId id="214748368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handle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6CE0-B3A8-4EA4-A352-F061843E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91400" cy="365760"/>
          </a:xfrm>
        </p:spPr>
        <p:txBody>
          <a:bodyPr/>
          <a:lstStyle/>
          <a:p>
            <a:r>
              <a:rPr lang="en-US" dirty="0"/>
              <a:t>The user interface for the Total Calculator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A78F99-CE28-41B5-948F-909AA2E0B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3048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Total Calculator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price: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decimal number. Please try again.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price: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9.99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quantity: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integer. Please try again.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quantity: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    9.99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TOTAL:    29.97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0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Total Calculator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715068-1F22-4536-B606-4272C2C97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price = float(input("Enter price: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price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decimal number.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get_quantity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quantity = int(input("Enter quantity: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quantity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integer. Please try again.")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9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Total Calculator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7D18B8-4527-49CA-A52F-AB63E0435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Total Calculator program\n")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the price and quantity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price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quantity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get_quantity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calculate the 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= price * quantity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display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("PRICE:    ",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("QUANTITY: ",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print("TOTAL:    ", total)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2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Total Calculator program (Full)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7E424-AEDA-4C1D-906A-C8C1D06B7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31" y="1295400"/>
            <a:ext cx="672573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2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hierarchy for five common exceptions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285A8-A88A-44F8-A386-DD7B40A1FF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FileExistsError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7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The syntax for a try statement </a:t>
            </a:r>
            <a:br>
              <a:rPr lang="en-US" dirty="0"/>
            </a:br>
            <a:r>
              <a:rPr lang="en-US" dirty="0"/>
              <a:t>with multiple except blocks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A2207-D9CB-44CF-9125-D2DB8BB58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[except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...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5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handles multiple exceptions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CA97E2-919D-4580-8DD0-C938D5789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1"/>
            <a:ext cx="7391400" cy="3048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input("Enter filename: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print("Could not find the file named " + filename)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print("File found - error reading file")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print("An unexpected error occurred")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a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occurs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C51607-A64D-4122-BF07-E32CE281E6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4069080"/>
            <a:ext cx="6019800" cy="274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 not find the file named films.txt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487504-63A4-4FB8-AA45-9D1EAC443A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4196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an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occurs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353265-997F-4C85-A294-16EE554580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9029" y="4831080"/>
            <a:ext cx="6016752" cy="274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found – error reading file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8E6359-9B37-4BC6-8588-0A45CC9868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571" y="5181600"/>
            <a:ext cx="7391400" cy="40424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any other Exception occurs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0B76F0-62A5-4BC3-9EBD-74EC0330F2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95400" y="5572778"/>
            <a:ext cx="6016752" cy="274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unexpected error occurred.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1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handles multiple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49C99A-8455-4A4E-A3B1-CC1C561E0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757157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7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type()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AFA600-BA72-46A1-83D0-7921287DC5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type(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exit() function of the sys module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exit()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8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syntax for the except clause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2F03CC-0CDF-419A-AEFB-83D422469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[</a:t>
            </a:r>
            <a:r>
              <a:rPr lang="en-US" sz="14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400" b="1" i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handles multiple exceptions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input("Enter filename: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:",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:",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Exception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_tradnl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_tradnl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ES_tradnl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es-ES_tradnl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_tradnl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7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F4075E-BDD8-4561-A136-8B9B61EFA2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the proper level of exception handling to your programs.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raise statements to test the exception handling in your programs.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syntax for the except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7DD6ED-38C9-402F-A2EB-BF5FAC75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19200"/>
            <a:ext cx="6955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 when a </a:t>
            </a:r>
            <a:r>
              <a:rPr lang="en-US" dirty="0" err="1"/>
              <a:t>FileNotFoundError</a:t>
            </a:r>
            <a:r>
              <a:rPr lang="en-US" dirty="0"/>
              <a:t> occurs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9AC043-898E-4B7F-B30E-1534A37A3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143000"/>
            <a:ext cx="6934200" cy="5923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2] No such file or directory: 'films'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0A2948-BE9D-4D1E-8568-0C4A558C3F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975935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an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occurs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0CB248-E71A-45A4-AE78-CA2961F480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14600"/>
            <a:ext cx="6934200" cy="3518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13] Permission denied: 'movies.csv'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6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The user interface for the Movie List 2.0 program </a:t>
            </a:r>
            <a:br>
              <a:rPr lang="en-US" dirty="0"/>
            </a:br>
            <a:r>
              <a:rPr lang="en-US" dirty="0"/>
              <a:t>with exception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5EEC58-A54A-4837-A13D-BF57878B4C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447800"/>
            <a:ext cx="64770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Delete a movie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Gone with the Wind (1939)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Wizard of Oz (1939)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integer. Please try again.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movie with that number. Please try again.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deleted.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24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console that handles a file I/O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66BA49-72A3-4883-9E92-F9B0A719C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2133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Delete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 not find movies.csv file.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Terminating program.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40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CDEE75-C96A-449F-A209-75059B5B99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“movies.csv"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print("Could not find " + FILENAME + " file.")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exit_program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Exception as e: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print(type(e),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exit_program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85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D70F7-B25A-40F9-BB04-6F26F5988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writer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Exception as e: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print(type(e),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exit_program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exit_program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print("Terminating program.")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54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A5D0BE-173F-41F9-B6A1-A71ED7DC9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number = int(input("Number: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integer.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number &lt; 1 or number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print("There is no movie with that number.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 - 1)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print(movie[0] + " was deleted.\n")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43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45AAB-ABA4-4735-8401-B0AF67299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32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syntax for a try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1398F-2943-4EF8-81AE-14CF409424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except 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[as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[except 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[as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[finally: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2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function that uses a with statement </a:t>
            </a:r>
            <a:br>
              <a:rPr lang="en-US" dirty="0"/>
            </a:br>
            <a:r>
              <a:rPr lang="en-US" dirty="0"/>
              <a:t>to clean up resources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61E0F-3AB0-47A7-B872-CA983B4BBC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Exception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print(e)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2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AA48-1D56-4CAA-A536-89A69FF71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types of exceptions that need to be handled by a program.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operation of a try statement with one or more except clauses.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 exception object in your exception handling routines.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exit() function in the sys module.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finally clause in a try statement.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may need to raise exceptions when testing your exception handling routines.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2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function that uses a finally clause </a:t>
            </a:r>
            <a:br>
              <a:rPr lang="en-US" dirty="0"/>
            </a:br>
            <a:r>
              <a:rPr lang="en-US" dirty="0"/>
              <a:t>to clean up resources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7B4A36-F69B-444D-AAE5-97E326354A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file = open(filename, newline="")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Exception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print(type(e),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finally: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print(e)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05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function that uses a finally clause </a:t>
            </a:r>
            <a:br>
              <a:rPr lang="en-US" dirty="0"/>
            </a:br>
            <a:r>
              <a:rPr lang="en-US" dirty="0"/>
              <a:t>to clean up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DB9074-A302-47E8-915C-03FE04B74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24000"/>
            <a:ext cx="5786530" cy="42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09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the raise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D60B62-56C2-45CD-92E4-A1496174F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Raising a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("Invalid value")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6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Raising an exception </a:t>
            </a:r>
            <a:br>
              <a:rPr lang="en-US" dirty="0"/>
            </a:br>
            <a:r>
              <a:rPr lang="en-US" dirty="0"/>
              <a:t>for testing an exception handler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AE1C3D-E680-4196-9161-A52C5F48F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   # for testing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Exception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ES_tradnl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_tradnl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ES_tradnl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(e), e)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93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Raising an exception that should be handled </a:t>
            </a:r>
            <a:br>
              <a:rPr lang="en-US" dirty="0"/>
            </a:br>
            <a:r>
              <a:rPr lang="en-US" dirty="0"/>
              <a:t>by the calling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0B911-7106-43C2-8B6C-C1396A67B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filename argument is required.")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reader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87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Logging an exception and raising </a:t>
            </a:r>
            <a:br>
              <a:rPr lang="en-US" dirty="0"/>
            </a:br>
            <a:r>
              <a:rPr lang="en-US" dirty="0"/>
              <a:t>it for the calling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1E5F21-A653-4E1E-B186-A1989DB44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Exception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6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can cause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80D423-CDC5-4730-96DA-F9465B125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7696200" cy="149673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= int(input("Enter an integer: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print("You entered a valid integer of " + str(number) + ".")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print("Thanks!")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 valid integer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845CF9-7C4E-47BE-AF7C-4C0225F7AA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2285999"/>
            <a:ext cx="6934200" cy="6096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 a valid integer of 5.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4D3092-CA9A-4B29-9411-06BC8E855A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048000"/>
            <a:ext cx="7391400" cy="51524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an invalid integer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6536C4-DBF0-425E-9697-092224084D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505201"/>
            <a:ext cx="6934200" cy="10667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File "C:\murach\python\book_figs\ch07\fig1.py", line 1, in &lt;module&gt;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int(input("Enter a valid integer: "))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invalid literal for int() with base 10: 'five'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Two functions that can cause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78D689-6F99-47F3-999D-31DB671D46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2060575" marR="0" indent="-2060575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971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Reason for exception</a:t>
            </a:r>
          </a:p>
          <a:p>
            <a:pPr marL="2060575" marR="0" indent="-2060575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int(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Can’t convert the data argument to an int value.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60575" marR="0" indent="-2060575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float(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Can’t convert the data argument to a float value.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The syntax for a try statement </a:t>
            </a:r>
            <a:br>
              <a:rPr lang="en-US" dirty="0"/>
            </a:br>
            <a:r>
              <a:rPr lang="en-US" dirty="0"/>
              <a:t>that catches an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945286-261C-42BC-AB10-374506E27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0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5B8C4F-921B-43F9-A22F-CC8EB5D74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1"/>
            <a:ext cx="7391400" cy="177888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int(input("Enter an integer: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entered a valid integer of " + str(number) + ".")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entered an invalid integer.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print("Thanks!")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 valid integer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E2F28E-859C-4817-9821-DED6545AE3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2657" y="2895600"/>
            <a:ext cx="6934200" cy="76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 a valid integer of 5.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1D54CD-8D62-471B-A8AE-EDAE4C7397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762913"/>
            <a:ext cx="7391400" cy="3810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an invalid integer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5CE233-77D2-4DD7-89C0-04651A1F37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91001"/>
            <a:ext cx="6934200" cy="7619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 an invalid integer. Please try again.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5656"/>
            <a:ext cx="7315200" cy="1420743"/>
          </a:xfrm>
        </p:spPr>
        <p:txBody>
          <a:bodyPr/>
          <a:lstStyle/>
          <a:p>
            <a:r>
              <a:rPr lang="en-US" dirty="0"/>
              <a:t>How to handle all exceptions</a:t>
            </a:r>
            <a:br>
              <a:rPr lang="en-US" dirty="0"/>
            </a:br>
            <a:r>
              <a:rPr lang="en-US" dirty="0"/>
              <a:t>Please tell me what is the difference of this and the previous one… I could not find!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E50FA-DCB6-426A-9701-2A7974DE0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int(input("Enter an integer: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entered a valid integer of " + str(number) + ".")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entered an invalid integer.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print("Thanks!")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0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81361"/>
            <a:ext cx="7315200" cy="369332"/>
          </a:xfrm>
        </p:spPr>
        <p:txBody>
          <a:bodyPr/>
          <a:lstStyle/>
          <a:p>
            <a:r>
              <a:rPr lang="en-US" dirty="0"/>
              <a:t>How to handle all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6C1CC-3333-4C23-B48A-14E8488A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550445"/>
            <a:ext cx="6781800" cy="37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0724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282</TotalTime>
  <Words>2261</Words>
  <Application>Microsoft Office PowerPoint</Application>
  <PresentationFormat>On-screen Show (4:3)</PresentationFormat>
  <Paragraphs>519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Narrow</vt:lpstr>
      <vt:lpstr>Courier New</vt:lpstr>
      <vt:lpstr>Times New Roman</vt:lpstr>
      <vt:lpstr>Master slides_with_titles_logo</vt:lpstr>
      <vt:lpstr>Chapter 8</vt:lpstr>
      <vt:lpstr>Applied objectives</vt:lpstr>
      <vt:lpstr>Knowledge objectives</vt:lpstr>
      <vt:lpstr>Code that can cause a ValueError exception</vt:lpstr>
      <vt:lpstr>Two functions that can cause a ValueError exception</vt:lpstr>
      <vt:lpstr>The syntax for a try statement  that catches an exception</vt:lpstr>
      <vt:lpstr>How to handle a ValueError exception</vt:lpstr>
      <vt:lpstr>How to handle all exceptions Please tell me what is the difference of this and the previous one… I could not find!</vt:lpstr>
      <vt:lpstr>How to handle all exceptions</vt:lpstr>
      <vt:lpstr>The user interface for the Total Calculator program</vt:lpstr>
      <vt:lpstr>The code for the Total Calculator program (part 1)</vt:lpstr>
      <vt:lpstr>The code for the Total Calculator program (part 2)</vt:lpstr>
      <vt:lpstr>The code for the Total Calculator program (Full)</vt:lpstr>
      <vt:lpstr>The hierarchy for five common exceptions</vt:lpstr>
      <vt:lpstr>The syntax for a try statement  with multiple except blocks</vt:lpstr>
      <vt:lpstr>Code that handles multiple exceptions</vt:lpstr>
      <vt:lpstr>Code that handles multiple exceptions</vt:lpstr>
      <vt:lpstr>The built-in type() function</vt:lpstr>
      <vt:lpstr>The complete syntax for the except clause</vt:lpstr>
      <vt:lpstr>The complete syntax for the except clause</vt:lpstr>
      <vt:lpstr>The console when a FileNotFoundError occurs</vt:lpstr>
      <vt:lpstr>The user interface for the Movie List 2.0 program  with exception handling</vt:lpstr>
      <vt:lpstr>A console that handles a file I/O exception</vt:lpstr>
      <vt:lpstr>The code for the Movie List 2.0 program (part 1)</vt:lpstr>
      <vt:lpstr>The code for the Movie List 2.0 program (part 2)</vt:lpstr>
      <vt:lpstr>The code for the Movie List 2.0 program (part 3)</vt:lpstr>
      <vt:lpstr>The code for the Movie List 2.0 program (part 4)</vt:lpstr>
      <vt:lpstr>The complete syntax for a try statement</vt:lpstr>
      <vt:lpstr>A function that uses a with statement  to clean up resources</vt:lpstr>
      <vt:lpstr>A function that uses a finally clause  to clean up resources</vt:lpstr>
      <vt:lpstr>A function that uses a finally clause  to clean up resources</vt:lpstr>
      <vt:lpstr>The syntax for the raise statement</vt:lpstr>
      <vt:lpstr>Raising an exception  for testing an exception handler</vt:lpstr>
      <vt:lpstr>Raising an exception that should be handled  by the calling function</vt:lpstr>
      <vt:lpstr>Logging an exception and raising  it for the calling function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Judy Taylor</dc:creator>
  <cp:lastModifiedBy>S.M.Reza Dibaj</cp:lastModifiedBy>
  <cp:revision>18</cp:revision>
  <cp:lastPrinted>2016-01-14T23:03:16Z</cp:lastPrinted>
  <dcterms:created xsi:type="dcterms:W3CDTF">2019-07-24T21:23:45Z</dcterms:created>
  <dcterms:modified xsi:type="dcterms:W3CDTF">2020-03-03T17:31:40Z</dcterms:modified>
</cp:coreProperties>
</file>