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2"/>
  </p:notesMasterIdLst>
  <p:sldIdLst>
    <p:sldId id="256" r:id="rId2"/>
    <p:sldId id="299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7" r:id="rId18"/>
    <p:sldId id="315" r:id="rId19"/>
    <p:sldId id="316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2" r:id="rId34"/>
    <p:sldId id="333" r:id="rId35"/>
    <p:sldId id="331" r:id="rId36"/>
    <p:sldId id="334" r:id="rId37"/>
    <p:sldId id="336" r:id="rId38"/>
    <p:sldId id="335" r:id="rId39"/>
    <p:sldId id="337" r:id="rId40"/>
    <p:sldId id="29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75583" autoAdjust="0"/>
  </p:normalViewPr>
  <p:slideViewPr>
    <p:cSldViewPr>
      <p:cViewPr>
        <p:scale>
          <a:sx n="75" d="100"/>
          <a:sy n="75" d="100"/>
        </p:scale>
        <p:origin x="1698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2020-04-08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"pragma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table_info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(demo)"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cursor.execute</a:t>
            </a:r>
            <a:r>
              <a:rPr lang="en-US" dirty="0"/>
              <a:t>(query)</a:t>
            </a:r>
            <a:br>
              <a:rPr lang="en-US" dirty="0"/>
            </a:br>
            <a:r>
              <a:rPr lang="en-US" dirty="0" err="1"/>
              <a:t>field_info</a:t>
            </a:r>
            <a:r>
              <a:rPr lang="en-US" dirty="0"/>
              <a:t> = </a:t>
            </a:r>
            <a:r>
              <a:rPr lang="en-US" dirty="0" err="1"/>
              <a:t>cursor.fetchall</a:t>
            </a:r>
            <a:r>
              <a:rPr lang="en-US" dirty="0"/>
              <a:t>()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dirty="0"/>
              <a:t>field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dirty="0" err="1"/>
              <a:t>field_info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"field", </a:t>
            </a:r>
            <a:r>
              <a:rPr lang="en-US" dirty="0"/>
              <a:t>(field[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]+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"name =", </a:t>
            </a:r>
            <a:r>
              <a:rPr lang="en-US" dirty="0"/>
              <a:t>field[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"data type =", </a:t>
            </a:r>
            <a:r>
              <a:rPr lang="en-US" dirty="0"/>
              <a:t>field[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8409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* from demo where id &gt; 12"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cursor.execute</a:t>
            </a:r>
            <a:r>
              <a:rPr lang="en-US" dirty="0"/>
              <a:t>(query)</a:t>
            </a:r>
            <a:br>
              <a:rPr lang="en-US" dirty="0"/>
            </a:br>
            <a:r>
              <a:rPr lang="en-US" dirty="0" err="1"/>
              <a:t>all_rows</a:t>
            </a:r>
            <a:r>
              <a:rPr lang="en-US" dirty="0"/>
              <a:t> = </a:t>
            </a:r>
            <a:r>
              <a:rPr lang="en-US" dirty="0" err="1"/>
              <a:t>cursor.fetchall</a:t>
            </a:r>
            <a:r>
              <a:rPr lang="en-US" dirty="0"/>
              <a:t>()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dirty="0"/>
              <a:t>row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dirty="0" err="1"/>
              <a:t>all_rows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(row)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4534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* from demo where id &gt; 2 and id &lt; 7"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cursor.execute</a:t>
            </a:r>
            <a:r>
              <a:rPr lang="en-US" dirty="0"/>
              <a:t>(query)</a:t>
            </a:r>
            <a:br>
              <a:rPr lang="en-US" dirty="0"/>
            </a:br>
            <a:r>
              <a:rPr lang="en-US" dirty="0" err="1"/>
              <a:t>all_rows</a:t>
            </a:r>
            <a:r>
              <a:rPr lang="en-US" dirty="0"/>
              <a:t> = </a:t>
            </a:r>
            <a:r>
              <a:rPr lang="en-US" dirty="0" err="1"/>
              <a:t>cursor.fetchall</a:t>
            </a:r>
            <a:r>
              <a:rPr lang="en-US" dirty="0"/>
              <a:t>()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dirty="0"/>
              <a:t>row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dirty="0" err="1"/>
              <a:t>all_rows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(row)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6371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value_1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"Please enter the first value:"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value_2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"Please enter the second value:"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* from demo where id &gt; ? and id &lt; ?"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cursor.execute</a:t>
            </a:r>
            <a:r>
              <a:rPr lang="en-US" dirty="0"/>
              <a:t>(query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/>
              <a:t>(value_1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/>
              <a:t>value_2))</a:t>
            </a:r>
            <a:br>
              <a:rPr lang="en-US" dirty="0"/>
            </a:br>
            <a:r>
              <a:rPr lang="en-US" dirty="0" err="1"/>
              <a:t>all_rows</a:t>
            </a:r>
            <a:r>
              <a:rPr lang="en-US" dirty="0"/>
              <a:t> = </a:t>
            </a:r>
            <a:r>
              <a:rPr lang="en-US" dirty="0" err="1"/>
              <a:t>cursor.fetchall</a:t>
            </a:r>
            <a:r>
              <a:rPr lang="en-US" dirty="0"/>
              <a:t>()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dirty="0"/>
              <a:t>row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dirty="0" err="1"/>
              <a:t>all_rows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(row)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8835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* from demo where id &gt; 12"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cursor.execute</a:t>
            </a:r>
            <a:r>
              <a:rPr lang="en-US" dirty="0"/>
              <a:t>(query)</a:t>
            </a:r>
            <a:br>
              <a:rPr lang="en-US" dirty="0"/>
            </a:br>
            <a:r>
              <a:rPr lang="en-US" dirty="0" err="1"/>
              <a:t>all_rows</a:t>
            </a:r>
            <a:r>
              <a:rPr lang="en-US" dirty="0"/>
              <a:t> = </a:t>
            </a:r>
            <a:r>
              <a:rPr lang="en-US" dirty="0" err="1"/>
              <a:t>cursor.fetchall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num_rows</a:t>
            </a:r>
            <a:r>
              <a:rPr lang="en-US" dirty="0"/>
              <a:t>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dirty="0"/>
              <a:t>(</a:t>
            </a:r>
            <a:r>
              <a:rPr lang="en-US" dirty="0" err="1"/>
              <a:t>all_rows</a:t>
            </a:r>
            <a:r>
              <a:rPr lang="en-US" dirty="0"/>
              <a:t>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dirty="0" err="1"/>
              <a:t>num_rows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4097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* from demo where id = 7"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cursor.execute</a:t>
            </a:r>
            <a:r>
              <a:rPr lang="en-US" dirty="0"/>
              <a:t>(query)</a:t>
            </a:r>
            <a:br>
              <a:rPr lang="en-US" dirty="0"/>
            </a:br>
            <a:r>
              <a:rPr lang="en-US" dirty="0"/>
              <a:t>row = </a:t>
            </a:r>
            <a:r>
              <a:rPr lang="en-US" dirty="0" err="1"/>
              <a:t>cursor.fetchone</a:t>
            </a:r>
            <a:r>
              <a:rPr lang="en-US" dirty="0"/>
              <a:t>()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"ID=",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"Name=",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"Hint=",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2194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* from demo where id = 7"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cursor.execute</a:t>
            </a:r>
            <a:r>
              <a:rPr lang="en-US" dirty="0"/>
              <a:t>(query)</a:t>
            </a:r>
            <a:br>
              <a:rPr lang="en-US" dirty="0"/>
            </a:br>
            <a:r>
              <a:rPr lang="en-US" dirty="0"/>
              <a:t>row = </a:t>
            </a:r>
            <a:r>
              <a:rPr lang="en-US" dirty="0" err="1"/>
              <a:t>cursor.fetchone</a:t>
            </a:r>
            <a:r>
              <a:rPr lang="en-US" dirty="0"/>
              <a:t>()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"ID=",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"Name=",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/>
              <a:t>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"Hint=",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0917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hint, id, name from demo where id = 7"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cursor.execute</a:t>
            </a:r>
            <a:r>
              <a:rPr lang="en-US" dirty="0"/>
              <a:t>(query)</a:t>
            </a:r>
            <a:br>
              <a:rPr lang="en-US" dirty="0"/>
            </a:br>
            <a:r>
              <a:rPr lang="en-US" dirty="0"/>
              <a:t>row = </a:t>
            </a:r>
            <a:r>
              <a:rPr lang="en-US" dirty="0" err="1"/>
              <a:t>cursor.fetchone</a:t>
            </a:r>
            <a:r>
              <a:rPr lang="en-US" dirty="0"/>
              <a:t>()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"ID=",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"Name=",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/>
              <a:t>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"Hint=",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3163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* from demo where id in (7,8)"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cursor.execute</a:t>
            </a:r>
            <a:r>
              <a:rPr lang="en-US" dirty="0"/>
              <a:t>(query)</a:t>
            </a:r>
            <a:br>
              <a:rPr lang="en-US" dirty="0"/>
            </a:br>
            <a:r>
              <a:rPr lang="en-US" dirty="0"/>
              <a:t>row = </a:t>
            </a:r>
            <a:r>
              <a:rPr lang="en-US" dirty="0" err="1"/>
              <a:t>cursor.fetchall</a:t>
            </a:r>
            <a:r>
              <a:rPr lang="en-US" dirty="0"/>
              <a:t>()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"ID=",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][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"Name=",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][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"Hint=",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][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/>
              <a:t>])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"ID=",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][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"Name=",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][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"Hint=",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][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4131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hint, id, name from demo where id in (7,8)"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cursor.execute</a:t>
            </a:r>
            <a:r>
              <a:rPr lang="en-US" dirty="0"/>
              <a:t>(query)</a:t>
            </a:r>
            <a:br>
              <a:rPr lang="en-US" dirty="0"/>
            </a:br>
            <a:r>
              <a:rPr lang="en-US" dirty="0"/>
              <a:t>row = </a:t>
            </a:r>
            <a:r>
              <a:rPr lang="en-US" dirty="0" err="1"/>
              <a:t>cursor.fetchall</a:t>
            </a:r>
            <a:r>
              <a:rPr lang="en-US" dirty="0"/>
              <a:t>()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"ID=",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][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"Name=",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][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/>
              <a:t>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"Hint=",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][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])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"ID=",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][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"Name=",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][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/>
              <a:t>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"Hint=",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][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527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dirty="0"/>
              <a:t>np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conn = sqlite3.connect(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myDBSmple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 = </a:t>
            </a:r>
            <a:r>
              <a:rPr lang="en-US" dirty="0" err="1"/>
              <a:t>conn.cursor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c.execute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"""CREATE TABLE employees (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first text,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last text,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pay integer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)"""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conn.close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db_con.row_factory</a:t>
            </a:r>
            <a:r>
              <a:rPr lang="en-US" dirty="0"/>
              <a:t> = sqlite3.Row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hint, id, name from demo where id = 10"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cursor.execute</a:t>
            </a:r>
            <a:r>
              <a:rPr lang="en-US" dirty="0"/>
              <a:t>(query)</a:t>
            </a:r>
            <a:br>
              <a:rPr lang="en-US" dirty="0"/>
            </a:br>
            <a:r>
              <a:rPr lang="en-US" dirty="0"/>
              <a:t>row = </a:t>
            </a:r>
            <a:r>
              <a:rPr lang="en-US" dirty="0" err="1"/>
              <a:t>cursor.fetchone</a:t>
            </a:r>
            <a:r>
              <a:rPr lang="en-US" dirty="0"/>
              <a:t>()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"ID=",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'id'</a:t>
            </a:r>
            <a:r>
              <a:rPr lang="en-US" dirty="0"/>
              <a:t>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"Name=",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'name'</a:t>
            </a:r>
            <a:r>
              <a:rPr lang="en-US" dirty="0"/>
              <a:t>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"Hint=",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'hint'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8500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db_con.row_factory</a:t>
            </a:r>
            <a:r>
              <a:rPr lang="en-US" dirty="0"/>
              <a:t> = sqlite3.Row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hint, id, name from demo where id in (10, 11)"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cursor.execute</a:t>
            </a:r>
            <a:r>
              <a:rPr lang="en-US" dirty="0"/>
              <a:t>(query)</a:t>
            </a:r>
            <a:br>
              <a:rPr lang="en-US" dirty="0"/>
            </a:br>
            <a:r>
              <a:rPr lang="en-US" dirty="0"/>
              <a:t>row = </a:t>
            </a:r>
            <a:r>
              <a:rPr lang="en-US" dirty="0" err="1"/>
              <a:t>cursor.fetchmany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/>
              <a:t>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"ID=",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][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'id'</a:t>
            </a:r>
            <a:r>
              <a:rPr lang="en-US" dirty="0"/>
              <a:t>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"Name=",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][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'name'</a:t>
            </a:r>
            <a:r>
              <a:rPr lang="en-US" dirty="0"/>
              <a:t>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"Hint=",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][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'hint'</a:t>
            </a:r>
            <a:r>
              <a:rPr lang="en-US" dirty="0"/>
              <a:t>])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"ID=",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][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'id'</a:t>
            </a:r>
            <a:r>
              <a:rPr lang="en-US" dirty="0"/>
              <a:t>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"Name=", 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][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'name'</a:t>
            </a:r>
            <a:r>
              <a:rPr lang="en-US" dirty="0"/>
              <a:t>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"Hint=",</a:t>
            </a:r>
            <a:r>
              <a:rPr lang="en-US" dirty="0"/>
              <a:t>row[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][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'hint'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8674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"insert into demo (id, name, hint) values('20', 'new 12th entry, '12 entry hint')"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cursor.execute</a:t>
            </a:r>
            <a:r>
              <a:rPr lang="en-US" dirty="0"/>
              <a:t>(query)</a:t>
            </a:r>
            <a:br>
              <a:rPr lang="en-US" dirty="0"/>
            </a:br>
            <a:r>
              <a:rPr lang="en-US" dirty="0" err="1"/>
              <a:t>db_con.commit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7167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"insert into demo(id, name, hint) values('20', 'new 12th entry', '12th entry hint')"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cursor.execute</a:t>
            </a:r>
            <a:r>
              <a:rPr lang="en-US" dirty="0"/>
              <a:t>(query)</a:t>
            </a:r>
            <a:br>
              <a:rPr lang="en-US" dirty="0"/>
            </a:br>
            <a:r>
              <a:rPr lang="en-US" dirty="0" err="1"/>
              <a:t>db_con.commit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767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9825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/>
            </a:br>
            <a:r>
              <a:rPr lang="en-US"/>
              <a:t>db_con.row_factory = sqlite3.Row</a:t>
            </a:r>
            <a:br>
              <a:rPr lang="en-US"/>
            </a:br>
            <a:r>
              <a:rPr lang="en-US"/>
              <a:t>cursor </a:t>
            </a:r>
            <a:r>
              <a:rPr lang="en-US" dirty="0"/>
              <a:t>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"insert into demo(id, name, hint) values('21', 'new entry from Reza', 'Reza has no hint :D')"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cursor.execute</a:t>
            </a:r>
            <a:r>
              <a:rPr lang="en-US" dirty="0"/>
              <a:t>(query)</a:t>
            </a:r>
            <a:br>
              <a:rPr lang="en-US" dirty="0"/>
            </a:br>
            <a:r>
              <a:rPr lang="en-US" dirty="0" err="1"/>
              <a:t>db_con.commit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9719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"insert into demo(id, name, hint) values(?, ?, ?)"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/>
              <a:t>params =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'22', 'Sudeep, where are you?', 'How is your day, Sudeep?'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cursor.execute</a:t>
            </a:r>
            <a:r>
              <a:rPr lang="en-US" dirty="0"/>
              <a:t>(query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/>
              <a:t>params)</a:t>
            </a:r>
            <a:br>
              <a:rPr lang="en-US" dirty="0"/>
            </a:br>
            <a:r>
              <a:rPr lang="en-US" dirty="0" err="1"/>
              <a:t>db_con.commit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3701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/>
            </a:br>
            <a:r>
              <a:rPr lang="en-US"/>
              <a:t>cursor </a:t>
            </a:r>
            <a:r>
              <a:rPr lang="en-US" dirty="0"/>
              <a:t>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"insert into demo(id, name, hint) values(?, ?, ?)"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/>
              <a:t>params =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'23', 'Shishir', 'Are you listening?'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cursor.execute</a:t>
            </a:r>
            <a:r>
              <a:rPr lang="en-US" dirty="0"/>
              <a:t>(query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/>
              <a:t>params)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dirty="0" err="1"/>
              <a:t>cursor.rowcount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db_con.commit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3318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"update demo set name='Peng' where id=5"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cursor.execute</a:t>
            </a:r>
            <a:r>
              <a:rPr lang="en-US" dirty="0"/>
              <a:t>(query)</a:t>
            </a:r>
            <a:br>
              <a:rPr lang="en-US" dirty="0"/>
            </a:br>
            <a:r>
              <a:rPr lang="en-US" dirty="0" err="1"/>
              <a:t>db_con.commit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7551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"update demo set name=?, hint=? where id=?"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/>
              <a:t>params =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'Change to Jeff!', 'Hi Jeff', 7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cursor.execute</a:t>
            </a:r>
            <a:r>
              <a:rPr lang="en-US" dirty="0"/>
              <a:t>(query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/>
              <a:t>params)</a:t>
            </a:r>
            <a:br>
              <a:rPr lang="en-US" dirty="0"/>
            </a:br>
            <a:r>
              <a:rPr lang="en-US" dirty="0" err="1"/>
              <a:t>db_con.commit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5765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93738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93026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74927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"update demo set hint=? where id&gt;? and id&lt;?"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/>
              <a:t>params =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'Where are you guys?', 10, 15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cursor.execute</a:t>
            </a:r>
            <a:r>
              <a:rPr lang="en-US" dirty="0"/>
              <a:t>(query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/>
              <a:t>params)</a:t>
            </a:r>
            <a:br>
              <a:rPr lang="en-US" dirty="0"/>
            </a:b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dirty="0"/>
              <a:t>(</a:t>
            </a:r>
            <a:r>
              <a:rPr lang="en-US" dirty="0" err="1"/>
              <a:t>cursor.rowcount</a:t>
            </a:r>
            <a:r>
              <a:rPr lang="en-US" dirty="0"/>
              <a:t>) +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affected, are you sure? "</a:t>
            </a:r>
            <a:r>
              <a:rPr lang="en-US" dirty="0"/>
              <a:t>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err="1"/>
              <a:t>ans</a:t>
            </a:r>
            <a:r>
              <a:rPr lang="en-US" dirty="0"/>
              <a:t> ==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or </a:t>
            </a:r>
            <a:r>
              <a:rPr lang="en-US" dirty="0" err="1"/>
              <a:t>ans.lower</a:t>
            </a:r>
            <a:r>
              <a:rPr lang="en-US" dirty="0"/>
              <a:t>()==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'y' or </a:t>
            </a:r>
            <a:r>
              <a:rPr lang="en-US" dirty="0" err="1"/>
              <a:t>ans.lower</a:t>
            </a:r>
            <a:r>
              <a:rPr lang="en-US" dirty="0"/>
              <a:t>()==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'yes'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db_con.commit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570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"delete from demo where id=4"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cursor.execute</a:t>
            </a:r>
            <a:r>
              <a:rPr lang="en-US" dirty="0"/>
              <a:t>(query)</a:t>
            </a:r>
            <a:br>
              <a:rPr lang="en-US" dirty="0"/>
            </a:br>
            <a:r>
              <a:rPr lang="en-US" dirty="0" err="1"/>
              <a:t>db_con.commit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96744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"delete from demo where name=? and hint=? and id=?"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/>
              <a:t>params =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'SQL', 'Syntax example library', 14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cursor.execute</a:t>
            </a:r>
            <a:r>
              <a:rPr lang="en-US" dirty="0"/>
              <a:t>(query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/>
              <a:t>params)</a:t>
            </a:r>
            <a:br>
              <a:rPr lang="en-US" dirty="0"/>
            </a:br>
            <a:r>
              <a:rPr lang="en-US" dirty="0" err="1"/>
              <a:t>db_con.commit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7727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32733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"delete from demo where id &gt; ?"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/>
              <a:t>params =(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cursor.execute</a:t>
            </a:r>
            <a:r>
              <a:rPr lang="en-US" dirty="0"/>
              <a:t>(query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/>
              <a:t>params)</a:t>
            </a:r>
            <a:br>
              <a:rPr lang="en-US" dirty="0"/>
            </a:b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dirty="0"/>
              <a:t>(</a:t>
            </a:r>
            <a:r>
              <a:rPr lang="en-US" dirty="0" err="1"/>
              <a:t>cursor.rowcount</a:t>
            </a:r>
            <a:r>
              <a:rPr lang="en-US" dirty="0"/>
              <a:t>) +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affected, are you sure? "</a:t>
            </a:r>
            <a:r>
              <a:rPr lang="en-US" dirty="0"/>
              <a:t>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err="1"/>
              <a:t>ans</a:t>
            </a:r>
            <a:r>
              <a:rPr lang="en-US" dirty="0"/>
              <a:t> ==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or </a:t>
            </a:r>
            <a:r>
              <a:rPr lang="en-US" dirty="0" err="1"/>
              <a:t>ans.lower</a:t>
            </a:r>
            <a:r>
              <a:rPr lang="en-US" dirty="0"/>
              <a:t>()==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'y' or </a:t>
            </a:r>
            <a:r>
              <a:rPr lang="en-US" dirty="0" err="1"/>
              <a:t>ans.lower</a:t>
            </a:r>
            <a:r>
              <a:rPr lang="en-US" dirty="0"/>
              <a:t>()==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'yes'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db_con.commit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90532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* from demo"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cursor.execute</a:t>
            </a:r>
            <a:r>
              <a:rPr lang="en-US" dirty="0"/>
              <a:t>(query)</a:t>
            </a:r>
            <a:br>
              <a:rPr lang="en-US" dirty="0"/>
            </a:br>
            <a:r>
              <a:rPr lang="en-US" dirty="0"/>
              <a:t>data = </a:t>
            </a:r>
            <a:r>
              <a:rPr lang="en-US" dirty="0" err="1"/>
              <a:t>cursor.fetchall</a:t>
            </a:r>
            <a:r>
              <a:rPr lang="en-US" dirty="0"/>
              <a:t>()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(data)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51833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dirty="0" err="1"/>
              <a:t>contextlib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closing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dirty="0"/>
              <a:t>closing(</a:t>
            </a:r>
            <a:r>
              <a:rPr lang="en-US" dirty="0" err="1"/>
              <a:t>db_con.cursor</a:t>
            </a:r>
            <a:r>
              <a:rPr lang="en-US" dirty="0"/>
              <a:t>())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dirty="0"/>
              <a:t>cursor:</a:t>
            </a:r>
            <a:br>
              <a:rPr lang="en-US" dirty="0"/>
            </a:br>
            <a:r>
              <a:rPr lang="en-US" dirty="0"/>
              <a:t>    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* from demo"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err="1"/>
              <a:t>cursor.execute</a:t>
            </a:r>
            <a:r>
              <a:rPr lang="en-US" dirty="0"/>
              <a:t>(query)</a:t>
            </a:r>
            <a:br>
              <a:rPr lang="en-US" dirty="0"/>
            </a:br>
            <a:r>
              <a:rPr lang="en-US" dirty="0"/>
              <a:t>    data = </a:t>
            </a:r>
            <a:r>
              <a:rPr lang="en-US" dirty="0" err="1"/>
              <a:t>cursor.fetchall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(data)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6324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dirty="0" err="1"/>
              <a:t>contextlib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closing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dirty="0"/>
              <a:t>closing(</a:t>
            </a:r>
            <a:r>
              <a:rPr lang="en-US" dirty="0" err="1"/>
              <a:t>db_con.cursor</a:t>
            </a:r>
            <a:r>
              <a:rPr lang="en-US" dirty="0"/>
              <a:t>())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dirty="0"/>
              <a:t>cursor:</a:t>
            </a:r>
            <a:br>
              <a:rPr lang="en-US" dirty="0"/>
            </a:br>
            <a:r>
              <a:rPr lang="en-US" dirty="0"/>
              <a:t>        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* from demo"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/>
              <a:t>cursor.execute</a:t>
            </a:r>
            <a:r>
              <a:rPr lang="en-US" dirty="0"/>
              <a:t>(query)</a:t>
            </a:r>
            <a:br>
              <a:rPr lang="en-US" dirty="0"/>
            </a:br>
            <a:r>
              <a:rPr lang="en-US" dirty="0"/>
              <a:t>        data = </a:t>
            </a:r>
            <a:r>
              <a:rPr lang="en-US" dirty="0" err="1"/>
              <a:t>cursor.fetchall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(data)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 </a:t>
            </a:r>
            <a:r>
              <a:rPr lang="en-US" dirty="0"/>
              <a:t>sqlite3.OperationalError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dirty="0"/>
              <a:t>e: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dirty="0"/>
              <a:t>(e))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809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68481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3789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* from demo"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cursor.execute</a:t>
            </a:r>
            <a:r>
              <a:rPr lang="en-US" dirty="0"/>
              <a:t>(query)</a:t>
            </a:r>
            <a:br>
              <a:rPr lang="en-US" dirty="0"/>
            </a:br>
            <a:r>
              <a:rPr lang="en-US" dirty="0" err="1"/>
              <a:t>all_rows</a:t>
            </a:r>
            <a:r>
              <a:rPr lang="en-US" dirty="0"/>
              <a:t> = </a:t>
            </a:r>
            <a:r>
              <a:rPr lang="en-US" dirty="0" err="1"/>
              <a:t>cursor.fetchall</a:t>
            </a:r>
            <a:r>
              <a:rPr lang="en-US" dirty="0"/>
              <a:t>()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dirty="0"/>
              <a:t>row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dirty="0" err="1"/>
              <a:t>all_rows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(row)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2694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* from demo"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cursor.execute</a:t>
            </a:r>
            <a:r>
              <a:rPr lang="en-US" dirty="0"/>
              <a:t>(query)</a:t>
            </a:r>
            <a:br>
              <a:rPr lang="en-US" dirty="0"/>
            </a:br>
            <a:r>
              <a:rPr lang="en-US" dirty="0" err="1"/>
              <a:t>first_match</a:t>
            </a:r>
            <a:r>
              <a:rPr lang="en-US" dirty="0"/>
              <a:t> = </a:t>
            </a:r>
            <a:r>
              <a:rPr lang="en-US" dirty="0" err="1"/>
              <a:t>cursor.fetchone</a:t>
            </a:r>
            <a:r>
              <a:rPr lang="en-US" dirty="0"/>
              <a:t>()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dirty="0" err="1"/>
              <a:t>first_match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156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* from demo"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cursor.execute</a:t>
            </a:r>
            <a:r>
              <a:rPr lang="en-US" dirty="0"/>
              <a:t>(query)</a:t>
            </a:r>
            <a:br>
              <a:rPr lang="en-US" dirty="0"/>
            </a:br>
            <a:r>
              <a:rPr lang="en-US" dirty="0" err="1"/>
              <a:t>first_three_rows</a:t>
            </a:r>
            <a:r>
              <a:rPr lang="en-US" dirty="0"/>
              <a:t> = </a:t>
            </a:r>
            <a:r>
              <a:rPr lang="en-US" dirty="0" err="1"/>
              <a:t>cursor.fetchmany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/>
              <a:t>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dirty="0" err="1"/>
              <a:t>first_three_rows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2201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 err="1"/>
              <a:t>db_file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sqliteOnline.db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db_con</a:t>
            </a:r>
            <a:r>
              <a:rPr lang="en-US" dirty="0"/>
              <a:t> = sqlite3.connect(</a:t>
            </a:r>
            <a:r>
              <a:rPr lang="en-US" dirty="0" err="1"/>
              <a:t>db_file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db_con.cursor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query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"pragma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table_info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(demo)"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cursor.execute</a:t>
            </a:r>
            <a:r>
              <a:rPr lang="en-US" dirty="0"/>
              <a:t>(query)</a:t>
            </a:r>
            <a:br>
              <a:rPr lang="en-US" dirty="0"/>
            </a:br>
            <a:r>
              <a:rPr lang="en-US" dirty="0" err="1"/>
              <a:t>field_info</a:t>
            </a:r>
            <a:r>
              <a:rPr lang="en-US" dirty="0"/>
              <a:t> = </a:t>
            </a:r>
            <a:r>
              <a:rPr lang="en-US" dirty="0" err="1"/>
              <a:t>cursor.fetchall</a:t>
            </a:r>
            <a:r>
              <a:rPr lang="en-US" dirty="0"/>
              <a:t>()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dirty="0"/>
              <a:t>field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dirty="0" err="1"/>
              <a:t>field_info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"field", </a:t>
            </a:r>
            <a:r>
              <a:rPr lang="en-US" dirty="0"/>
              <a:t>(field[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]+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"name =", </a:t>
            </a:r>
            <a:r>
              <a:rPr lang="en-US" dirty="0"/>
              <a:t>field[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"data type =", </a:t>
            </a:r>
            <a:r>
              <a:rPr lang="en-US" dirty="0"/>
              <a:t>field[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 err="1"/>
              <a:t>db_con.close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716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2020-04-08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2020-04-08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2020-04-08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2020-04-08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2020-04-08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2020-04-08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2020-04-08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2020-04-08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2020-04-08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2020-04-08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2020-04-08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2020-04-08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900" y="4999659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3" y="3429000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51221B2-883C-4CC2-B0B9-4214246A3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5240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>
                <a:latin typeface="+mj-lt"/>
                <a:cs typeface="Times New Roman" pitchFamily="18" charset="0"/>
              </a:rPr>
              <a:t>SQLite Lab</a:t>
            </a:r>
            <a:endParaRPr lang="en-US" sz="4800" b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Table’s Metadata….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C63AEA-356C-48A7-B8B5-148EF8EFB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51030"/>
            <a:ext cx="7924800" cy="42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7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Selecting with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1CBA0-4E77-4329-9228-F01A6BB39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81" y="2062269"/>
            <a:ext cx="7859637" cy="418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8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Selecting with Parameters…. Another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67DFA0-EC45-4269-9484-597D9C4B8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81" y="2057400"/>
            <a:ext cx="7832837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1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Selecting with Parameters…. Another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33D39-A34A-4736-9AB3-741F62BF6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113049"/>
            <a:ext cx="7772400" cy="41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4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Selecting with Parameters…. Another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27C7A5-E791-40E3-936A-F9A6113CF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00" y="2061866"/>
            <a:ext cx="7825999" cy="418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7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INDEX BASED INDICES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4CD22-7778-4C4E-9DFA-C3991262C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6" y="2045428"/>
            <a:ext cx="8032314" cy="427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4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INDEX BASED INDICES… </a:t>
            </a:r>
            <a:r>
              <a:rPr lang="en-US" sz="2400" dirty="0">
                <a:solidFill>
                  <a:srgbClr val="FF0000"/>
                </a:solidFill>
              </a:rPr>
              <a:t>MISTAKE!!!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A70712-706B-4C6A-AC3E-750E3B07A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160238"/>
            <a:ext cx="7696200" cy="413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INDEX BASED INDICES… </a:t>
            </a:r>
            <a:r>
              <a:rPr lang="en-US" sz="2400" dirty="0">
                <a:solidFill>
                  <a:srgbClr val="FF0000"/>
                </a:solidFill>
              </a:rPr>
              <a:t>Fixed!!!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02787A-9D96-4035-83E2-1F0FCAC80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87" y="2103089"/>
            <a:ext cx="7709026" cy="414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9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Multiple Rows…. 1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EAF94-3536-49BB-9A30-EA92990E8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03" y="2052351"/>
            <a:ext cx="7978793" cy="42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7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Multiple Rows…. 2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1707E9-71F0-4F3B-B81C-3C853609C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72482"/>
            <a:ext cx="7620000" cy="40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1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 Sample Code 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following code should work without any SQLite installation… Guess why?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FD90EC-4AA8-493C-8E26-9BE9907A3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2415749"/>
            <a:ext cx="67151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NAME BASED INDICES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AEBBEB-E1FD-4F35-8951-317C102D9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058848"/>
            <a:ext cx="7848600" cy="41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1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NAME BASED INDICES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53CEFA-9A2B-4804-8B8B-36D3D4AF1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20" y="2114429"/>
            <a:ext cx="7598560" cy="40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Insert… Where is my </a:t>
            </a:r>
            <a:r>
              <a:rPr lang="en-US" sz="2400" b="1" dirty="0">
                <a:solidFill>
                  <a:srgbClr val="FF0000"/>
                </a:solidFill>
              </a:rPr>
              <a:t>Error</a:t>
            </a:r>
            <a:r>
              <a:rPr lang="en-US" sz="2400" dirty="0"/>
              <a:t>?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2CE1A6-A808-4F96-885A-4995E4AF82F2}"/>
              </a:ext>
            </a:extLst>
          </p:cNvPr>
          <p:cNvGrpSpPr/>
          <p:nvPr/>
        </p:nvGrpSpPr>
        <p:grpSpPr>
          <a:xfrm>
            <a:off x="609600" y="2101248"/>
            <a:ext cx="7924800" cy="4243339"/>
            <a:chOff x="609600" y="2101248"/>
            <a:chExt cx="7924800" cy="42433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FC1483-7ACF-45AA-B52E-22C3D5915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2101248"/>
              <a:ext cx="7924800" cy="424333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BE21D1-2D7C-4A93-8BCA-9B591A3AC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4600" y="2956560"/>
              <a:ext cx="1504950" cy="95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076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Insert 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55E32E-0F35-420D-B4D4-CB465A1B9AF5}"/>
              </a:ext>
            </a:extLst>
          </p:cNvPr>
          <p:cNvGrpSpPr/>
          <p:nvPr/>
        </p:nvGrpSpPr>
        <p:grpSpPr>
          <a:xfrm>
            <a:off x="614343" y="2104268"/>
            <a:ext cx="7915313" cy="4220332"/>
            <a:chOff x="614343" y="2104268"/>
            <a:chExt cx="7915313" cy="422033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216B644-606F-4FB4-BAF8-F851347FE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343" y="2104268"/>
              <a:ext cx="7915313" cy="422033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37CC7A-F787-47E9-AF06-8763C774A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4600" y="2956560"/>
              <a:ext cx="1504950" cy="95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735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Result 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65AFB-7E4A-421C-A27E-63D6866DC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80" y="2068012"/>
            <a:ext cx="7605440" cy="40218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768A7B2-0669-4408-B89E-4AA40E28EF98}"/>
              </a:ext>
            </a:extLst>
          </p:cNvPr>
          <p:cNvSpPr/>
          <p:nvPr/>
        </p:nvSpPr>
        <p:spPr>
          <a:xfrm>
            <a:off x="384640" y="5280187"/>
            <a:ext cx="430763" cy="685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1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Insert …. Another Example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194E43-82E1-4B20-A72E-4DF133CD0F1E}"/>
              </a:ext>
            </a:extLst>
          </p:cNvPr>
          <p:cNvGrpSpPr/>
          <p:nvPr/>
        </p:nvGrpSpPr>
        <p:grpSpPr>
          <a:xfrm>
            <a:off x="588904" y="2032394"/>
            <a:ext cx="7966192" cy="4292206"/>
            <a:chOff x="588904" y="2032394"/>
            <a:chExt cx="7966192" cy="42922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0BB623F-352F-493E-9084-BF067C41A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904" y="2032394"/>
              <a:ext cx="7966192" cy="429220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80B7B3B-DBE1-4577-B7E3-36FEF4664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9360" y="2895600"/>
              <a:ext cx="1504950" cy="95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31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Insert …. Sudeep! Listen! :D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4442B9-ECCC-4CB2-8ABC-EB23883310F0}"/>
              </a:ext>
            </a:extLst>
          </p:cNvPr>
          <p:cNvGrpSpPr/>
          <p:nvPr/>
        </p:nvGrpSpPr>
        <p:grpSpPr>
          <a:xfrm>
            <a:off x="643857" y="1985665"/>
            <a:ext cx="7856285" cy="4186535"/>
            <a:chOff x="643857" y="1985665"/>
            <a:chExt cx="7856285" cy="41865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E5AEB-5CC8-4645-B631-92F09D75C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857" y="1985665"/>
              <a:ext cx="7856285" cy="418653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A288F0-E135-4B65-9C3A-4E1CA08D3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4600" y="2819400"/>
              <a:ext cx="1504950" cy="95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Insert …. Shishir! Listen! :D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467796-D047-438F-8BBF-1FC92606DA18}"/>
              </a:ext>
            </a:extLst>
          </p:cNvPr>
          <p:cNvGrpSpPr/>
          <p:nvPr/>
        </p:nvGrpSpPr>
        <p:grpSpPr>
          <a:xfrm>
            <a:off x="748781" y="2024835"/>
            <a:ext cx="7646437" cy="4108196"/>
            <a:chOff x="748781" y="2024835"/>
            <a:chExt cx="7646437" cy="410819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A2B8371-6136-4237-9FFC-E0AFC1AAF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781" y="2024835"/>
              <a:ext cx="7646437" cy="410819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3B5A890-0D6E-4E70-886A-D945AFAE1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8420" y="2857500"/>
              <a:ext cx="1504950" cy="95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33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Updating….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03980-E444-46E9-8397-5D72E07BA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00001"/>
            <a:ext cx="7772400" cy="41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Updating…. With params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3F4EB9-D44E-434D-9F13-720014E73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049527"/>
            <a:ext cx="8001000" cy="427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6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Creating a DB and a Sample Table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is simply how we create a DB &amp; a Table….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0ED118-7C68-40EF-8776-6424C57A1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115979"/>
            <a:ext cx="7772400" cy="42689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878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Results….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2A4F9A-9785-48F1-BCDC-739696FBB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03846"/>
            <a:ext cx="7924800" cy="4220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C4CC5F9-EE09-49F3-B5B3-E7D8DB134FE7}"/>
              </a:ext>
            </a:extLst>
          </p:cNvPr>
          <p:cNvSpPr/>
          <p:nvPr/>
        </p:nvSpPr>
        <p:spPr>
          <a:xfrm>
            <a:off x="437211" y="3695391"/>
            <a:ext cx="359764" cy="4616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137AD37-AFC4-4A75-A5CE-5E0F12C71890}"/>
              </a:ext>
            </a:extLst>
          </p:cNvPr>
          <p:cNvSpPr/>
          <p:nvPr/>
        </p:nvSpPr>
        <p:spPr>
          <a:xfrm>
            <a:off x="442208" y="3983390"/>
            <a:ext cx="359764" cy="4616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670D37-1792-4956-9C6A-96E11B2A6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026888"/>
            <a:ext cx="7924800" cy="4221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Results….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137AD37-AFC4-4A75-A5CE-5E0F12C71890}"/>
              </a:ext>
            </a:extLst>
          </p:cNvPr>
          <p:cNvSpPr/>
          <p:nvPr/>
        </p:nvSpPr>
        <p:spPr>
          <a:xfrm>
            <a:off x="437211" y="5296790"/>
            <a:ext cx="302510" cy="230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BACA17E-8ECD-4B84-BDF8-3C9D31BD7019}"/>
              </a:ext>
            </a:extLst>
          </p:cNvPr>
          <p:cNvSpPr/>
          <p:nvPr/>
        </p:nvSpPr>
        <p:spPr>
          <a:xfrm>
            <a:off x="437211" y="5470918"/>
            <a:ext cx="302510" cy="230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C5EE4B-F46E-4967-AC82-4D56539B14BA}"/>
              </a:ext>
            </a:extLst>
          </p:cNvPr>
          <p:cNvSpPr/>
          <p:nvPr/>
        </p:nvSpPr>
        <p:spPr>
          <a:xfrm>
            <a:off x="430763" y="5626327"/>
            <a:ext cx="302510" cy="230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Updating…. With params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079774-3EE4-4D48-BBCB-964FE82B0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19" y="2042539"/>
            <a:ext cx="7596562" cy="407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Deleting….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7FB3E-66EB-4990-8B7E-1FBB4D2E7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52337"/>
            <a:ext cx="7620000" cy="40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Deleting…. With params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7F35E5-01B5-4BE3-A62B-333CEF6D0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23783"/>
            <a:ext cx="7924800" cy="42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8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result….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7C4556-D58E-490D-8A43-23C5126D0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4"/>
          <a:stretch/>
        </p:blipFill>
        <p:spPr>
          <a:xfrm>
            <a:off x="869950" y="2099112"/>
            <a:ext cx="7404099" cy="39596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435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Deleting…. With the </a:t>
            </a:r>
            <a:r>
              <a:rPr lang="en-US" sz="2400" dirty="0" err="1"/>
              <a:t>rowcount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D289C-DF13-4B5D-805B-002D5F61E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05" y="2201566"/>
            <a:ext cx="7550789" cy="40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7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Normal coding that we tried before….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BAD68E-C945-44DA-9C68-2468222DA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7552"/>
            <a:ext cx="7467600" cy="399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5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With closing statement….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499E03-7AE0-41E8-83FA-51F20B731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51" y="2003321"/>
            <a:ext cx="8014298" cy="42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2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ERROR HANDLING….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AE6BB3-2837-4374-B153-793A8D37B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34748"/>
            <a:ext cx="7620000" cy="40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7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works!!!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85D5A-9951-4E64-942E-471DE16B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81" y="2239090"/>
            <a:ext cx="7494037" cy="399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1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40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works!!!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544303-75E5-4046-8917-215B0AFD5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2212033"/>
            <a:ext cx="67532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try this!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1700B-C910-4EB2-A53D-FDA0DEB6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01" y="2133601"/>
            <a:ext cx="771879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8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this!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75C786-B562-4AFE-A6BD-4CAA5DA5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59339"/>
            <a:ext cx="7620000" cy="40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2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Fetching the first 3 rows…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D68F9C-8ADF-4C3C-80D8-96069D4D0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03906"/>
            <a:ext cx="7924800" cy="422500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BD5D506-C682-4675-8A3E-89BA7A59DF6A}"/>
              </a:ext>
            </a:extLst>
          </p:cNvPr>
          <p:cNvSpPr/>
          <p:nvPr/>
        </p:nvSpPr>
        <p:spPr>
          <a:xfrm>
            <a:off x="609600" y="4854095"/>
            <a:ext cx="457200" cy="61406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Creating a Python file and starting our journey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Table’s Metadata….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C63AEA-356C-48A7-B8B5-148EF8EFB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51030"/>
            <a:ext cx="7924800" cy="42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8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8492</TotalTime>
  <Words>3533</Words>
  <Application>Microsoft Office PowerPoint</Application>
  <PresentationFormat>On-screen Show (4:3)</PresentationFormat>
  <Paragraphs>194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438</cp:revision>
  <dcterms:created xsi:type="dcterms:W3CDTF">2006-08-16T00:00:00Z</dcterms:created>
  <dcterms:modified xsi:type="dcterms:W3CDTF">2020-04-08T18:31:40Z</dcterms:modified>
</cp:coreProperties>
</file>