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76" r:id="rId7"/>
    <p:sldId id="279" r:id="rId8"/>
    <p:sldId id="277" r:id="rId9"/>
    <p:sldId id="278" r:id="rId10"/>
    <p:sldId id="280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60A21-BB2B-4A53-93F6-151812D1064D}">
  <a:tblStyle styleId="{93560A21-BB2B-4A53-93F6-151812D106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01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10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8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54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0000"/>
          </a:blip>
          <a:srcRect r="33311" b="25009"/>
          <a:stretch/>
        </p:blipFill>
        <p:spPr>
          <a:xfrm>
            <a:off x="-1" y="533"/>
            <a:ext cx="9144000" cy="514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8900" y="1265938"/>
            <a:ext cx="3737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8900" y="3315663"/>
            <a:ext cx="3737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0000"/>
          </a:blip>
          <a:srcRect r="33311" b="25009"/>
          <a:stretch/>
        </p:blipFill>
        <p:spPr>
          <a:xfrm>
            <a:off x="-1" y="533"/>
            <a:ext cx="9144000" cy="514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2416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236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082638"/>
            <a:ext cx="43602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70000"/>
          </a:blip>
          <a:srcRect r="33311" b="25009"/>
          <a:stretch/>
        </p:blipFill>
        <p:spPr>
          <a:xfrm>
            <a:off x="-1" y="533"/>
            <a:ext cx="9144000" cy="514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6800"/>
            <a:ext cx="77040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38900" y="3826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70000"/>
          </a:blip>
          <a:srcRect r="33311" b="25009"/>
          <a:stretch/>
        </p:blipFill>
        <p:spPr>
          <a:xfrm>
            <a:off x="-1" y="533"/>
            <a:ext cx="9144000" cy="5142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322813" y="2675450"/>
            <a:ext cx="29076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77688" y="2675450"/>
            <a:ext cx="29076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030338" y="3040975"/>
            <a:ext cx="3492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749175" y="3040975"/>
            <a:ext cx="33645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38900" y="3826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70000"/>
          </a:blip>
          <a:srcRect r="33311" b="25009"/>
          <a:stretch/>
        </p:blipFill>
        <p:spPr>
          <a:xfrm>
            <a:off x="-1" y="258"/>
            <a:ext cx="9144000" cy="514296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736288"/>
            <a:ext cx="40362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38900" y="966413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Oswald"/>
              <a:buNone/>
              <a:defRPr sz="3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900" y="3826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Oswald"/>
              <a:buNone/>
              <a:defRPr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ndask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-BwUttRh45AHJZKErJPTseqGyszywNnV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5013c7a-082c-4f3c-8fb1-f0f3f1e57297?ctid=d7b95ec4-9a7f-4260-b2e3-eb53f0ac8401&amp;pbi_source=linkSh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ctrTitle"/>
          </p:nvPr>
        </p:nvSpPr>
        <p:spPr>
          <a:xfrm>
            <a:off x="525600" y="1361748"/>
            <a:ext cx="4462991" cy="2180400"/>
          </a:xfrm>
          <a:prstGeom prst="rect">
            <a:avLst/>
          </a:prstGeom>
        </p:spPr>
        <p:txBody>
          <a:bodyPr spcFirstLastPara="1" wrap="square" lIns="91425" tIns="91425" rIns="91425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" dirty="0"/>
              <a:t>MyPortofolio</a:t>
            </a:r>
            <a:endParaRPr dirty="0"/>
          </a:p>
        </p:txBody>
      </p:sp>
      <p:grpSp>
        <p:nvGrpSpPr>
          <p:cNvPr id="117" name="Google Shape;117;p22"/>
          <p:cNvGrpSpPr/>
          <p:nvPr/>
        </p:nvGrpSpPr>
        <p:grpSpPr>
          <a:xfrm>
            <a:off x="4616136" y="148296"/>
            <a:ext cx="3984975" cy="4500562"/>
            <a:chOff x="4616136" y="148296"/>
            <a:chExt cx="3984975" cy="4500562"/>
          </a:xfrm>
        </p:grpSpPr>
        <p:grpSp>
          <p:nvGrpSpPr>
            <p:cNvPr id="118" name="Google Shape;118;p22"/>
            <p:cNvGrpSpPr/>
            <p:nvPr/>
          </p:nvGrpSpPr>
          <p:grpSpPr>
            <a:xfrm>
              <a:off x="4616136" y="148296"/>
              <a:ext cx="3984975" cy="3994022"/>
              <a:chOff x="4616136" y="148296"/>
              <a:chExt cx="3984975" cy="3994022"/>
            </a:xfrm>
          </p:grpSpPr>
          <p:sp>
            <p:nvSpPr>
              <p:cNvPr id="119" name="Google Shape;119;p22"/>
              <p:cNvSpPr/>
              <p:nvPr/>
            </p:nvSpPr>
            <p:spPr>
              <a:xfrm>
                <a:off x="4623661" y="3230395"/>
                <a:ext cx="1743551" cy="686847"/>
              </a:xfrm>
              <a:custGeom>
                <a:avLst/>
                <a:gdLst/>
                <a:ahLst/>
                <a:cxnLst/>
                <a:rect l="l" t="t" r="r" b="b"/>
                <a:pathLst>
                  <a:path w="1743551" h="686847" extrusionOk="0">
                    <a:moveTo>
                      <a:pt x="34862" y="686848"/>
                    </a:moveTo>
                    <a:lnTo>
                      <a:pt x="1708690" y="686848"/>
                    </a:lnTo>
                    <a:lnTo>
                      <a:pt x="1743551" y="0"/>
                    </a:lnTo>
                    <a:lnTo>
                      <a:pt x="0" y="0"/>
                    </a:lnTo>
                    <a:lnTo>
                      <a:pt x="34862" y="686848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540157" y="3306595"/>
                <a:ext cx="728186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728186" h="238125" extrusionOk="0">
                    <a:moveTo>
                      <a:pt x="712851" y="238125"/>
                    </a:moveTo>
                    <a:lnTo>
                      <a:pt x="13049" y="238125"/>
                    </a:lnTo>
                    <a:lnTo>
                      <a:pt x="0" y="0"/>
                    </a:lnTo>
                    <a:lnTo>
                      <a:pt x="728186" y="0"/>
                    </a:lnTo>
                    <a:close/>
                    <a:moveTo>
                      <a:pt x="21050" y="229743"/>
                    </a:moveTo>
                    <a:lnTo>
                      <a:pt x="704945" y="229743"/>
                    </a:lnTo>
                    <a:lnTo>
                      <a:pt x="719233" y="8192"/>
                    </a:lnTo>
                    <a:lnTo>
                      <a:pt x="8858" y="819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>
                <a:off x="5569970" y="3603870"/>
                <a:ext cx="683609" cy="215169"/>
              </a:xfrm>
              <a:custGeom>
                <a:avLst/>
                <a:gdLst/>
                <a:ahLst/>
                <a:cxnLst/>
                <a:rect l="l" t="t" r="r" b="b"/>
                <a:pathLst>
                  <a:path w="683609" h="215169" extrusionOk="0">
                    <a:moveTo>
                      <a:pt x="670370" y="215170"/>
                    </a:moveTo>
                    <a:lnTo>
                      <a:pt x="10668" y="215170"/>
                    </a:lnTo>
                    <a:lnTo>
                      <a:pt x="0" y="0"/>
                    </a:lnTo>
                    <a:lnTo>
                      <a:pt x="683609" y="0"/>
                    </a:lnTo>
                    <a:close/>
                    <a:moveTo>
                      <a:pt x="18860" y="206788"/>
                    </a:moveTo>
                    <a:lnTo>
                      <a:pt x="662369" y="206788"/>
                    </a:lnTo>
                    <a:lnTo>
                      <a:pt x="674751" y="8382"/>
                    </a:lnTo>
                    <a:lnTo>
                      <a:pt x="8858" y="838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2"/>
              <p:cNvSpPr/>
              <p:nvPr/>
            </p:nvSpPr>
            <p:spPr>
              <a:xfrm>
                <a:off x="5845528" y="3394225"/>
                <a:ext cx="132397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397" h="57150" extrusionOk="0">
                    <a:moveTo>
                      <a:pt x="124968" y="57150"/>
                    </a:moveTo>
                    <a:lnTo>
                      <a:pt x="7429" y="57150"/>
                    </a:lnTo>
                    <a:lnTo>
                      <a:pt x="0" y="0"/>
                    </a:lnTo>
                    <a:lnTo>
                      <a:pt x="132397" y="0"/>
                    </a:lnTo>
                    <a:close/>
                    <a:moveTo>
                      <a:pt x="14859" y="48768"/>
                    </a:moveTo>
                    <a:lnTo>
                      <a:pt x="117538" y="48768"/>
                    </a:lnTo>
                    <a:lnTo>
                      <a:pt x="122777" y="8096"/>
                    </a:lnTo>
                    <a:lnTo>
                      <a:pt x="9620" y="8096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2"/>
              <p:cNvSpPr/>
              <p:nvPr/>
            </p:nvSpPr>
            <p:spPr>
              <a:xfrm>
                <a:off x="5845528" y="3683023"/>
                <a:ext cx="132397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397" h="57150" extrusionOk="0">
                    <a:moveTo>
                      <a:pt x="124968" y="57150"/>
                    </a:moveTo>
                    <a:lnTo>
                      <a:pt x="7429" y="57150"/>
                    </a:lnTo>
                    <a:lnTo>
                      <a:pt x="0" y="0"/>
                    </a:lnTo>
                    <a:lnTo>
                      <a:pt x="132397" y="0"/>
                    </a:lnTo>
                    <a:close/>
                    <a:moveTo>
                      <a:pt x="14859" y="48768"/>
                    </a:moveTo>
                    <a:lnTo>
                      <a:pt x="117538" y="48768"/>
                    </a:lnTo>
                    <a:lnTo>
                      <a:pt x="122777" y="8096"/>
                    </a:lnTo>
                    <a:lnTo>
                      <a:pt x="9620" y="8096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4717006" y="3306595"/>
                <a:ext cx="728186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728186" h="238125" extrusionOk="0">
                    <a:moveTo>
                      <a:pt x="712851" y="238125"/>
                    </a:moveTo>
                    <a:lnTo>
                      <a:pt x="13049" y="238125"/>
                    </a:lnTo>
                    <a:lnTo>
                      <a:pt x="0" y="0"/>
                    </a:lnTo>
                    <a:lnTo>
                      <a:pt x="728186" y="0"/>
                    </a:lnTo>
                    <a:close/>
                    <a:moveTo>
                      <a:pt x="21050" y="229743"/>
                    </a:moveTo>
                    <a:lnTo>
                      <a:pt x="704945" y="229743"/>
                    </a:lnTo>
                    <a:lnTo>
                      <a:pt x="719233" y="8192"/>
                    </a:lnTo>
                    <a:lnTo>
                      <a:pt x="8858" y="819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2"/>
              <p:cNvSpPr/>
              <p:nvPr/>
            </p:nvSpPr>
            <p:spPr>
              <a:xfrm>
                <a:off x="4746820" y="3603870"/>
                <a:ext cx="683894" cy="215169"/>
              </a:xfrm>
              <a:custGeom>
                <a:avLst/>
                <a:gdLst/>
                <a:ahLst/>
                <a:cxnLst/>
                <a:rect l="l" t="t" r="r" b="b"/>
                <a:pathLst>
                  <a:path w="683894" h="215169" extrusionOk="0">
                    <a:moveTo>
                      <a:pt x="670179" y="215170"/>
                    </a:moveTo>
                    <a:lnTo>
                      <a:pt x="10668" y="215170"/>
                    </a:lnTo>
                    <a:lnTo>
                      <a:pt x="0" y="0"/>
                    </a:lnTo>
                    <a:lnTo>
                      <a:pt x="683895" y="0"/>
                    </a:lnTo>
                    <a:close/>
                    <a:moveTo>
                      <a:pt x="18764" y="206788"/>
                    </a:moveTo>
                    <a:lnTo>
                      <a:pt x="662273" y="206788"/>
                    </a:lnTo>
                    <a:lnTo>
                      <a:pt x="674656" y="8382"/>
                    </a:lnTo>
                    <a:lnTo>
                      <a:pt x="8858" y="838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5022378" y="3394225"/>
                <a:ext cx="132111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111" h="57150" extrusionOk="0">
                    <a:moveTo>
                      <a:pt x="124968" y="57150"/>
                    </a:moveTo>
                    <a:lnTo>
                      <a:pt x="7430" y="57150"/>
                    </a:lnTo>
                    <a:lnTo>
                      <a:pt x="0" y="0"/>
                    </a:lnTo>
                    <a:lnTo>
                      <a:pt x="132112" y="0"/>
                    </a:lnTo>
                    <a:close/>
                    <a:moveTo>
                      <a:pt x="14859" y="48768"/>
                    </a:moveTo>
                    <a:lnTo>
                      <a:pt x="117539" y="48768"/>
                    </a:lnTo>
                    <a:lnTo>
                      <a:pt x="122777" y="8096"/>
                    </a:lnTo>
                    <a:lnTo>
                      <a:pt x="9620" y="8096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5022378" y="3683023"/>
                <a:ext cx="132111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111" h="57150" extrusionOk="0">
                    <a:moveTo>
                      <a:pt x="124968" y="57150"/>
                    </a:moveTo>
                    <a:lnTo>
                      <a:pt x="7430" y="57150"/>
                    </a:lnTo>
                    <a:lnTo>
                      <a:pt x="0" y="0"/>
                    </a:lnTo>
                    <a:lnTo>
                      <a:pt x="132112" y="0"/>
                    </a:lnTo>
                    <a:close/>
                    <a:moveTo>
                      <a:pt x="14859" y="48768"/>
                    </a:moveTo>
                    <a:lnTo>
                      <a:pt x="117539" y="48768"/>
                    </a:lnTo>
                    <a:lnTo>
                      <a:pt x="122587" y="8572"/>
                    </a:lnTo>
                    <a:lnTo>
                      <a:pt x="9620" y="857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2"/>
              <p:cNvSpPr/>
              <p:nvPr/>
            </p:nvSpPr>
            <p:spPr>
              <a:xfrm>
                <a:off x="4735580" y="3917147"/>
                <a:ext cx="73056" cy="225171"/>
              </a:xfrm>
              <a:custGeom>
                <a:avLst/>
                <a:gdLst/>
                <a:ahLst/>
                <a:cxnLst/>
                <a:rect l="l" t="t" r="r" b="b"/>
                <a:pathLst>
                  <a:path w="73056" h="225171" extrusionOk="0">
                    <a:moveTo>
                      <a:pt x="73057" y="0"/>
                    </a:moveTo>
                    <a:lnTo>
                      <a:pt x="62484" y="74867"/>
                    </a:lnTo>
                    <a:lnTo>
                      <a:pt x="41339" y="225171"/>
                    </a:lnTo>
                    <a:lnTo>
                      <a:pt x="0" y="225171"/>
                    </a:lnTo>
                    <a:lnTo>
                      <a:pt x="0" y="0"/>
                    </a:lnTo>
                    <a:lnTo>
                      <a:pt x="73057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2"/>
              <p:cNvSpPr/>
              <p:nvPr/>
            </p:nvSpPr>
            <p:spPr>
              <a:xfrm>
                <a:off x="4735580" y="3917147"/>
                <a:ext cx="73056" cy="74866"/>
              </a:xfrm>
              <a:custGeom>
                <a:avLst/>
                <a:gdLst/>
                <a:ahLst/>
                <a:cxnLst/>
                <a:rect l="l" t="t" r="r" b="b"/>
                <a:pathLst>
                  <a:path w="73056" h="74866" extrusionOk="0">
                    <a:moveTo>
                      <a:pt x="73057" y="0"/>
                    </a:moveTo>
                    <a:lnTo>
                      <a:pt x="62484" y="74867"/>
                    </a:lnTo>
                    <a:lnTo>
                      <a:pt x="0" y="74867"/>
                    </a:lnTo>
                    <a:lnTo>
                      <a:pt x="0" y="0"/>
                    </a:lnTo>
                    <a:lnTo>
                      <a:pt x="7305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2"/>
              <p:cNvSpPr/>
              <p:nvPr/>
            </p:nvSpPr>
            <p:spPr>
              <a:xfrm>
                <a:off x="6182237" y="3917147"/>
                <a:ext cx="72961" cy="225171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225171" extrusionOk="0">
                    <a:moveTo>
                      <a:pt x="0" y="0"/>
                    </a:moveTo>
                    <a:lnTo>
                      <a:pt x="10573" y="74867"/>
                    </a:lnTo>
                    <a:lnTo>
                      <a:pt x="31623" y="225171"/>
                    </a:lnTo>
                    <a:lnTo>
                      <a:pt x="72962" y="225171"/>
                    </a:lnTo>
                    <a:lnTo>
                      <a:pt x="729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2"/>
              <p:cNvSpPr/>
              <p:nvPr/>
            </p:nvSpPr>
            <p:spPr>
              <a:xfrm>
                <a:off x="6182237" y="3917147"/>
                <a:ext cx="72961" cy="74866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74866" extrusionOk="0">
                    <a:moveTo>
                      <a:pt x="0" y="0"/>
                    </a:moveTo>
                    <a:lnTo>
                      <a:pt x="10573" y="74867"/>
                    </a:lnTo>
                    <a:lnTo>
                      <a:pt x="72962" y="74867"/>
                    </a:lnTo>
                    <a:lnTo>
                      <a:pt x="729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8123623" y="2934358"/>
                <a:ext cx="259841" cy="115919"/>
              </a:xfrm>
              <a:custGeom>
                <a:avLst/>
                <a:gdLst/>
                <a:ahLst/>
                <a:cxnLst/>
                <a:rect l="l" t="t" r="r" b="b"/>
                <a:pathLst>
                  <a:path w="259841" h="115919" extrusionOk="0">
                    <a:moveTo>
                      <a:pt x="256985" y="111633"/>
                    </a:moveTo>
                    <a:lnTo>
                      <a:pt x="132016" y="114300"/>
                    </a:lnTo>
                    <a:lnTo>
                      <a:pt x="68580" y="115348"/>
                    </a:lnTo>
                    <a:cubicBezTo>
                      <a:pt x="47339" y="115824"/>
                      <a:pt x="26003" y="115348"/>
                      <a:pt x="4763" y="115919"/>
                    </a:cubicBezTo>
                    <a:lnTo>
                      <a:pt x="571" y="115919"/>
                    </a:lnTo>
                    <a:lnTo>
                      <a:pt x="571" y="111633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974" y="571"/>
                      <a:pt x="214979" y="1619"/>
                      <a:pt x="256985" y="2096"/>
                    </a:cubicBezTo>
                    <a:lnTo>
                      <a:pt x="259842" y="2096"/>
                    </a:lnTo>
                    <a:lnTo>
                      <a:pt x="259842" y="4763"/>
                    </a:lnTo>
                    <a:cubicBezTo>
                      <a:pt x="259842" y="22860"/>
                      <a:pt x="258985" y="40862"/>
                      <a:pt x="258604" y="58674"/>
                    </a:cubicBezTo>
                    <a:close/>
                    <a:moveTo>
                      <a:pt x="256985" y="111633"/>
                    </a:moveTo>
                    <a:lnTo>
                      <a:pt x="255651" y="57817"/>
                    </a:lnTo>
                    <a:cubicBezTo>
                      <a:pt x="255651" y="40100"/>
                      <a:pt x="254603" y="22574"/>
                      <a:pt x="254413" y="5048"/>
                    </a:cubicBezTo>
                    <a:lnTo>
                      <a:pt x="256985" y="7715"/>
                    </a:lnTo>
                    <a:cubicBezTo>
                      <a:pt x="214979" y="8191"/>
                      <a:pt x="172974" y="9239"/>
                      <a:pt x="130873" y="9239"/>
                    </a:cubicBezTo>
                    <a:lnTo>
                      <a:pt x="4763" y="9811"/>
                    </a:lnTo>
                    <a:lnTo>
                      <a:pt x="9525" y="5048"/>
                    </a:lnTo>
                    <a:lnTo>
                      <a:pt x="9049" y="111633"/>
                    </a:lnTo>
                    <a:lnTo>
                      <a:pt x="4763" y="107442"/>
                    </a:lnTo>
                    <a:cubicBezTo>
                      <a:pt x="25527" y="107442"/>
                      <a:pt x="46291" y="107442"/>
                      <a:pt x="67151" y="107918"/>
                    </a:cubicBezTo>
                    <a:lnTo>
                      <a:pt x="129826" y="10906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2"/>
              <p:cNvSpPr/>
              <p:nvPr/>
            </p:nvSpPr>
            <p:spPr>
              <a:xfrm>
                <a:off x="7983415" y="3069042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508" y="111347"/>
                    </a:moveTo>
                    <a:lnTo>
                      <a:pt x="131540" y="114014"/>
                    </a:lnTo>
                    <a:lnTo>
                      <a:pt x="68104" y="115062"/>
                    </a:lnTo>
                    <a:cubicBezTo>
                      <a:pt x="46863" y="115062"/>
                      <a:pt x="25527" y="115062"/>
                      <a:pt x="4286" y="115633"/>
                    </a:cubicBezTo>
                    <a:lnTo>
                      <a:pt x="0" y="115633"/>
                    </a:lnTo>
                    <a:lnTo>
                      <a:pt x="0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667"/>
                    </a:lnTo>
                    <a:cubicBezTo>
                      <a:pt x="172879" y="667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889" y="40862"/>
                      <a:pt x="258413" y="58674"/>
                    </a:cubicBezTo>
                    <a:close/>
                    <a:moveTo>
                      <a:pt x="256508" y="111347"/>
                    </a:moveTo>
                    <a:lnTo>
                      <a:pt x="255175" y="57531"/>
                    </a:lnTo>
                    <a:cubicBezTo>
                      <a:pt x="254698" y="39814"/>
                      <a:pt x="254127" y="22288"/>
                      <a:pt x="253937" y="4763"/>
                    </a:cubicBezTo>
                    <a:lnTo>
                      <a:pt x="256508" y="7429"/>
                    </a:lnTo>
                    <a:cubicBezTo>
                      <a:pt x="214503" y="7906"/>
                      <a:pt x="172403" y="8953"/>
                      <a:pt x="130397" y="8953"/>
                    </a:cubicBezTo>
                    <a:lnTo>
                      <a:pt x="4286" y="9525"/>
                    </a:lnTo>
                    <a:lnTo>
                      <a:pt x="9049" y="4763"/>
                    </a:lnTo>
                    <a:lnTo>
                      <a:pt x="8572" y="111347"/>
                    </a:lnTo>
                    <a:lnTo>
                      <a:pt x="4286" y="107156"/>
                    </a:lnTo>
                    <a:cubicBezTo>
                      <a:pt x="25051" y="107156"/>
                      <a:pt x="45815" y="107156"/>
                      <a:pt x="66675" y="107632"/>
                    </a:cubicBezTo>
                    <a:lnTo>
                      <a:pt x="129349" y="10877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8264307" y="3069042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985" y="111347"/>
                    </a:moveTo>
                    <a:lnTo>
                      <a:pt x="132017" y="114014"/>
                    </a:lnTo>
                    <a:lnTo>
                      <a:pt x="68580" y="115062"/>
                    </a:lnTo>
                    <a:cubicBezTo>
                      <a:pt x="47339" y="115062"/>
                      <a:pt x="26099" y="115062"/>
                      <a:pt x="4763" y="115633"/>
                    </a:cubicBezTo>
                    <a:lnTo>
                      <a:pt x="571" y="115633"/>
                    </a:lnTo>
                    <a:lnTo>
                      <a:pt x="571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4" y="667"/>
                    </a:lnTo>
                    <a:cubicBezTo>
                      <a:pt x="172974" y="667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674"/>
                    </a:cubicBezTo>
                    <a:close/>
                    <a:moveTo>
                      <a:pt x="256985" y="111347"/>
                    </a:moveTo>
                    <a:lnTo>
                      <a:pt x="255651" y="57531"/>
                    </a:lnTo>
                    <a:cubicBezTo>
                      <a:pt x="255651" y="39814"/>
                      <a:pt x="254603" y="22288"/>
                      <a:pt x="254413" y="4763"/>
                    </a:cubicBezTo>
                    <a:lnTo>
                      <a:pt x="256985" y="7429"/>
                    </a:lnTo>
                    <a:cubicBezTo>
                      <a:pt x="214979" y="7906"/>
                      <a:pt x="172974" y="8953"/>
                      <a:pt x="130874" y="8953"/>
                    </a:cubicBezTo>
                    <a:lnTo>
                      <a:pt x="4763" y="9525"/>
                    </a:lnTo>
                    <a:lnTo>
                      <a:pt x="9525" y="4763"/>
                    </a:lnTo>
                    <a:lnTo>
                      <a:pt x="9049" y="111347"/>
                    </a:lnTo>
                    <a:lnTo>
                      <a:pt x="4763" y="107156"/>
                    </a:lnTo>
                    <a:cubicBezTo>
                      <a:pt x="25622" y="107156"/>
                      <a:pt x="46292" y="107156"/>
                      <a:pt x="67151" y="107632"/>
                    </a:cubicBezTo>
                    <a:lnTo>
                      <a:pt x="129826" y="10877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2"/>
              <p:cNvSpPr/>
              <p:nvPr/>
            </p:nvSpPr>
            <p:spPr>
              <a:xfrm>
                <a:off x="4756726" y="2024721"/>
                <a:ext cx="259841" cy="115347"/>
              </a:xfrm>
              <a:custGeom>
                <a:avLst/>
                <a:gdLst/>
                <a:ahLst/>
                <a:cxnLst/>
                <a:rect l="l" t="t" r="r" b="b"/>
                <a:pathLst>
                  <a:path w="259841" h="115347" extrusionOk="0">
                    <a:moveTo>
                      <a:pt x="256985" y="111062"/>
                    </a:moveTo>
                    <a:lnTo>
                      <a:pt x="132016" y="113729"/>
                    </a:lnTo>
                    <a:lnTo>
                      <a:pt x="68580" y="114776"/>
                    </a:lnTo>
                    <a:cubicBezTo>
                      <a:pt x="47339" y="114776"/>
                      <a:pt x="26003" y="114776"/>
                      <a:pt x="4763" y="115348"/>
                    </a:cubicBezTo>
                    <a:lnTo>
                      <a:pt x="571" y="115348"/>
                    </a:lnTo>
                    <a:lnTo>
                      <a:pt x="571" y="111062"/>
                    </a:lnTo>
                    <a:lnTo>
                      <a:pt x="0" y="4477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1064" y="0"/>
                    </a:lnTo>
                    <a:cubicBezTo>
                      <a:pt x="173164" y="0"/>
                      <a:pt x="215170" y="1143"/>
                      <a:pt x="257175" y="1619"/>
                    </a:cubicBezTo>
                    <a:lnTo>
                      <a:pt x="259842" y="1619"/>
                    </a:lnTo>
                    <a:lnTo>
                      <a:pt x="259842" y="4191"/>
                    </a:lnTo>
                    <a:cubicBezTo>
                      <a:pt x="259842" y="22288"/>
                      <a:pt x="258985" y="40291"/>
                      <a:pt x="258508" y="58007"/>
                    </a:cubicBezTo>
                    <a:close/>
                    <a:moveTo>
                      <a:pt x="256985" y="111062"/>
                    </a:moveTo>
                    <a:lnTo>
                      <a:pt x="255651" y="57150"/>
                    </a:lnTo>
                    <a:cubicBezTo>
                      <a:pt x="255651" y="39338"/>
                      <a:pt x="254603" y="21812"/>
                      <a:pt x="254413" y="4382"/>
                    </a:cubicBezTo>
                    <a:lnTo>
                      <a:pt x="256985" y="6953"/>
                    </a:lnTo>
                    <a:cubicBezTo>
                      <a:pt x="214979" y="6953"/>
                      <a:pt x="172974" y="8477"/>
                      <a:pt x="130874" y="8572"/>
                    </a:cubicBezTo>
                    <a:lnTo>
                      <a:pt x="4763" y="9525"/>
                    </a:lnTo>
                    <a:lnTo>
                      <a:pt x="9525" y="4763"/>
                    </a:lnTo>
                    <a:lnTo>
                      <a:pt x="9049" y="111347"/>
                    </a:lnTo>
                    <a:lnTo>
                      <a:pt x="4763" y="107061"/>
                    </a:lnTo>
                    <a:cubicBezTo>
                      <a:pt x="25527" y="107061"/>
                      <a:pt x="46291" y="107061"/>
                      <a:pt x="67151" y="107633"/>
                    </a:cubicBezTo>
                    <a:lnTo>
                      <a:pt x="129826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2"/>
              <p:cNvSpPr/>
              <p:nvPr/>
            </p:nvSpPr>
            <p:spPr>
              <a:xfrm>
                <a:off x="4616136" y="2158833"/>
                <a:ext cx="259842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842" h="115633" extrusionOk="0">
                    <a:moveTo>
                      <a:pt x="256889" y="111347"/>
                    </a:moveTo>
                    <a:lnTo>
                      <a:pt x="131921" y="114014"/>
                    </a:lnTo>
                    <a:lnTo>
                      <a:pt x="68390" y="115062"/>
                    </a:lnTo>
                    <a:cubicBezTo>
                      <a:pt x="47244" y="115538"/>
                      <a:pt x="25908" y="115062"/>
                      <a:pt x="4667" y="115633"/>
                    </a:cubicBezTo>
                    <a:lnTo>
                      <a:pt x="476" y="115633"/>
                    </a:lnTo>
                    <a:lnTo>
                      <a:pt x="476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953" y="0"/>
                    </a:lnTo>
                    <a:lnTo>
                      <a:pt x="131064" y="571"/>
                    </a:lnTo>
                    <a:cubicBezTo>
                      <a:pt x="173069" y="571"/>
                      <a:pt x="215170" y="1714"/>
                      <a:pt x="257175" y="2191"/>
                    </a:cubicBezTo>
                    <a:lnTo>
                      <a:pt x="259842" y="2191"/>
                    </a:lnTo>
                    <a:lnTo>
                      <a:pt x="259842" y="4763"/>
                    </a:lnTo>
                    <a:cubicBezTo>
                      <a:pt x="259842" y="22860"/>
                      <a:pt x="259080" y="40862"/>
                      <a:pt x="258604" y="58579"/>
                    </a:cubicBezTo>
                    <a:close/>
                    <a:moveTo>
                      <a:pt x="256889" y="111347"/>
                    </a:moveTo>
                    <a:lnTo>
                      <a:pt x="255556" y="57531"/>
                    </a:lnTo>
                    <a:cubicBezTo>
                      <a:pt x="255556" y="39719"/>
                      <a:pt x="254508" y="22193"/>
                      <a:pt x="254318" y="4763"/>
                    </a:cubicBezTo>
                    <a:lnTo>
                      <a:pt x="256889" y="7334"/>
                    </a:lnTo>
                    <a:cubicBezTo>
                      <a:pt x="214884" y="7810"/>
                      <a:pt x="172784" y="8858"/>
                      <a:pt x="130778" y="8954"/>
                    </a:cubicBezTo>
                    <a:lnTo>
                      <a:pt x="4953" y="9525"/>
                    </a:lnTo>
                    <a:lnTo>
                      <a:pt x="9716" y="4763"/>
                    </a:lnTo>
                    <a:lnTo>
                      <a:pt x="9716" y="111347"/>
                    </a:lnTo>
                    <a:lnTo>
                      <a:pt x="5429" y="107061"/>
                    </a:lnTo>
                    <a:cubicBezTo>
                      <a:pt x="26194" y="107061"/>
                      <a:pt x="46958" y="107061"/>
                      <a:pt x="67818" y="107633"/>
                    </a:cubicBezTo>
                    <a:lnTo>
                      <a:pt x="130493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4897315" y="2158833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7175" y="111347"/>
                    </a:moveTo>
                    <a:lnTo>
                      <a:pt x="132207" y="114014"/>
                    </a:lnTo>
                    <a:lnTo>
                      <a:pt x="68771" y="115062"/>
                    </a:lnTo>
                    <a:cubicBezTo>
                      <a:pt x="47530" y="115538"/>
                      <a:pt x="26289" y="115062"/>
                      <a:pt x="4953" y="115633"/>
                    </a:cubicBezTo>
                    <a:lnTo>
                      <a:pt x="762" y="115633"/>
                    </a:lnTo>
                    <a:lnTo>
                      <a:pt x="762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974" y="571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579"/>
                    </a:cubicBezTo>
                    <a:close/>
                    <a:moveTo>
                      <a:pt x="257175" y="111347"/>
                    </a:moveTo>
                    <a:lnTo>
                      <a:pt x="255842" y="57531"/>
                    </a:lnTo>
                    <a:cubicBezTo>
                      <a:pt x="255842" y="39719"/>
                      <a:pt x="254794" y="22193"/>
                      <a:pt x="254603" y="4763"/>
                    </a:cubicBezTo>
                    <a:lnTo>
                      <a:pt x="257175" y="7334"/>
                    </a:lnTo>
                    <a:cubicBezTo>
                      <a:pt x="215170" y="7810"/>
                      <a:pt x="173165" y="8858"/>
                      <a:pt x="131064" y="8954"/>
                    </a:cubicBezTo>
                    <a:lnTo>
                      <a:pt x="4953" y="9525"/>
                    </a:lnTo>
                    <a:lnTo>
                      <a:pt x="9715" y="4763"/>
                    </a:lnTo>
                    <a:lnTo>
                      <a:pt x="9525" y="111347"/>
                    </a:lnTo>
                    <a:lnTo>
                      <a:pt x="5239" y="107061"/>
                    </a:lnTo>
                    <a:cubicBezTo>
                      <a:pt x="26098" y="107061"/>
                      <a:pt x="46768" y="107061"/>
                      <a:pt x="67627" y="107633"/>
                    </a:cubicBezTo>
                    <a:lnTo>
                      <a:pt x="130302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4880169" y="3069042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413" y="111347"/>
                    </a:moveTo>
                    <a:lnTo>
                      <a:pt x="131445" y="114014"/>
                    </a:lnTo>
                    <a:lnTo>
                      <a:pt x="67913" y="115062"/>
                    </a:lnTo>
                    <a:cubicBezTo>
                      <a:pt x="46768" y="115062"/>
                      <a:pt x="25432" y="115062"/>
                      <a:pt x="4191" y="115633"/>
                    </a:cubicBezTo>
                    <a:lnTo>
                      <a:pt x="0" y="115633"/>
                    </a:lnTo>
                    <a:lnTo>
                      <a:pt x="0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4" y="667"/>
                    </a:lnTo>
                    <a:cubicBezTo>
                      <a:pt x="172879" y="667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890" y="40862"/>
                      <a:pt x="258413" y="58674"/>
                    </a:cubicBezTo>
                    <a:close/>
                    <a:moveTo>
                      <a:pt x="256413" y="111347"/>
                    </a:moveTo>
                    <a:lnTo>
                      <a:pt x="255270" y="57531"/>
                    </a:lnTo>
                    <a:cubicBezTo>
                      <a:pt x="255270" y="39814"/>
                      <a:pt x="254222" y="22288"/>
                      <a:pt x="254032" y="4763"/>
                    </a:cubicBezTo>
                    <a:lnTo>
                      <a:pt x="256604" y="7429"/>
                    </a:lnTo>
                    <a:cubicBezTo>
                      <a:pt x="214598" y="7906"/>
                      <a:pt x="172498" y="8953"/>
                      <a:pt x="130493" y="8953"/>
                    </a:cubicBezTo>
                    <a:lnTo>
                      <a:pt x="4382" y="9525"/>
                    </a:lnTo>
                    <a:lnTo>
                      <a:pt x="9144" y="4763"/>
                    </a:lnTo>
                    <a:lnTo>
                      <a:pt x="9144" y="111347"/>
                    </a:lnTo>
                    <a:lnTo>
                      <a:pt x="4858" y="107156"/>
                    </a:lnTo>
                    <a:cubicBezTo>
                      <a:pt x="25622" y="107156"/>
                      <a:pt x="46387" y="107156"/>
                      <a:pt x="67247" y="107632"/>
                    </a:cubicBezTo>
                    <a:lnTo>
                      <a:pt x="129826" y="10877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7253990" y="3504048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984" y="111347"/>
                    </a:moveTo>
                    <a:lnTo>
                      <a:pt x="132016" y="114014"/>
                    </a:lnTo>
                    <a:lnTo>
                      <a:pt x="68580" y="115157"/>
                    </a:lnTo>
                    <a:cubicBezTo>
                      <a:pt x="47339" y="115157"/>
                      <a:pt x="26003" y="115157"/>
                      <a:pt x="4763" y="115634"/>
                    </a:cubicBezTo>
                    <a:lnTo>
                      <a:pt x="571" y="115634"/>
                    </a:lnTo>
                    <a:lnTo>
                      <a:pt x="571" y="111347"/>
                    </a:lnTo>
                    <a:lnTo>
                      <a:pt x="0" y="4858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879" y="571"/>
                      <a:pt x="214979" y="1619"/>
                      <a:pt x="256984" y="2096"/>
                    </a:cubicBezTo>
                    <a:lnTo>
                      <a:pt x="259651" y="2096"/>
                    </a:lnTo>
                    <a:lnTo>
                      <a:pt x="259651" y="4667"/>
                    </a:lnTo>
                    <a:cubicBezTo>
                      <a:pt x="259651" y="22670"/>
                      <a:pt x="258889" y="40672"/>
                      <a:pt x="258413" y="58484"/>
                    </a:cubicBezTo>
                    <a:close/>
                    <a:moveTo>
                      <a:pt x="256984" y="111347"/>
                    </a:moveTo>
                    <a:lnTo>
                      <a:pt x="255651" y="57531"/>
                    </a:lnTo>
                    <a:cubicBezTo>
                      <a:pt x="255175" y="39814"/>
                      <a:pt x="254603" y="22288"/>
                      <a:pt x="254413" y="4858"/>
                    </a:cubicBezTo>
                    <a:lnTo>
                      <a:pt x="256984" y="7429"/>
                    </a:lnTo>
                    <a:cubicBezTo>
                      <a:pt x="214979" y="7906"/>
                      <a:pt x="172879" y="8954"/>
                      <a:pt x="130873" y="8954"/>
                    </a:cubicBezTo>
                    <a:lnTo>
                      <a:pt x="4763" y="9525"/>
                    </a:lnTo>
                    <a:lnTo>
                      <a:pt x="9525" y="4858"/>
                    </a:lnTo>
                    <a:lnTo>
                      <a:pt x="9049" y="111347"/>
                    </a:lnTo>
                    <a:lnTo>
                      <a:pt x="4763" y="107156"/>
                    </a:lnTo>
                    <a:cubicBezTo>
                      <a:pt x="25527" y="107156"/>
                      <a:pt x="46291" y="107156"/>
                      <a:pt x="67151" y="107156"/>
                    </a:cubicBezTo>
                    <a:lnTo>
                      <a:pt x="129826" y="108299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8109049" y="631118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985" y="111347"/>
                    </a:moveTo>
                    <a:lnTo>
                      <a:pt x="132016" y="114014"/>
                    </a:lnTo>
                    <a:lnTo>
                      <a:pt x="68580" y="115062"/>
                    </a:lnTo>
                    <a:cubicBezTo>
                      <a:pt x="47339" y="115062"/>
                      <a:pt x="26003" y="115062"/>
                      <a:pt x="4763" y="115634"/>
                    </a:cubicBezTo>
                    <a:lnTo>
                      <a:pt x="571" y="115634"/>
                    </a:lnTo>
                    <a:lnTo>
                      <a:pt x="571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2"/>
                    </a:lnTo>
                    <a:cubicBezTo>
                      <a:pt x="172879" y="572"/>
                      <a:pt x="214979" y="1715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889" y="40862"/>
                      <a:pt x="258413" y="58579"/>
                    </a:cubicBezTo>
                    <a:close/>
                    <a:moveTo>
                      <a:pt x="256985" y="111347"/>
                    </a:moveTo>
                    <a:lnTo>
                      <a:pt x="255365" y="57531"/>
                    </a:lnTo>
                    <a:cubicBezTo>
                      <a:pt x="255365" y="39719"/>
                      <a:pt x="254318" y="22193"/>
                      <a:pt x="254127" y="4763"/>
                    </a:cubicBezTo>
                    <a:lnTo>
                      <a:pt x="256699" y="7334"/>
                    </a:lnTo>
                    <a:cubicBezTo>
                      <a:pt x="214694" y="7334"/>
                      <a:pt x="172593" y="8858"/>
                      <a:pt x="130588" y="8954"/>
                    </a:cubicBezTo>
                    <a:lnTo>
                      <a:pt x="4477" y="9525"/>
                    </a:lnTo>
                    <a:lnTo>
                      <a:pt x="9239" y="4763"/>
                    </a:lnTo>
                    <a:lnTo>
                      <a:pt x="8763" y="111347"/>
                    </a:lnTo>
                    <a:lnTo>
                      <a:pt x="4477" y="107061"/>
                    </a:lnTo>
                    <a:cubicBezTo>
                      <a:pt x="25241" y="107061"/>
                      <a:pt x="46006" y="107061"/>
                      <a:pt x="66865" y="107633"/>
                    </a:cubicBezTo>
                    <a:lnTo>
                      <a:pt x="129540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2"/>
              <p:cNvSpPr/>
              <p:nvPr/>
            </p:nvSpPr>
            <p:spPr>
              <a:xfrm>
                <a:off x="8250115" y="765516"/>
                <a:ext cx="259651" cy="115538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538" extrusionOk="0">
                    <a:moveTo>
                      <a:pt x="256604" y="111347"/>
                    </a:moveTo>
                    <a:lnTo>
                      <a:pt x="131636" y="114014"/>
                    </a:lnTo>
                    <a:lnTo>
                      <a:pt x="68199" y="115062"/>
                    </a:lnTo>
                    <a:cubicBezTo>
                      <a:pt x="46958" y="115538"/>
                      <a:pt x="25622" y="115062"/>
                      <a:pt x="4381" y="115538"/>
                    </a:cubicBezTo>
                    <a:lnTo>
                      <a:pt x="0" y="115538"/>
                    </a:lnTo>
                    <a:lnTo>
                      <a:pt x="0" y="111252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974" y="571"/>
                      <a:pt x="214979" y="1715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579"/>
                    </a:cubicBezTo>
                    <a:close/>
                    <a:moveTo>
                      <a:pt x="256604" y="111347"/>
                    </a:moveTo>
                    <a:lnTo>
                      <a:pt x="255270" y="57531"/>
                    </a:lnTo>
                    <a:cubicBezTo>
                      <a:pt x="255270" y="39719"/>
                      <a:pt x="254222" y="22193"/>
                      <a:pt x="254032" y="4763"/>
                    </a:cubicBezTo>
                    <a:lnTo>
                      <a:pt x="256604" y="7334"/>
                    </a:lnTo>
                    <a:cubicBezTo>
                      <a:pt x="214598" y="7810"/>
                      <a:pt x="172593" y="8858"/>
                      <a:pt x="130493" y="8953"/>
                    </a:cubicBezTo>
                    <a:lnTo>
                      <a:pt x="4381" y="9525"/>
                    </a:lnTo>
                    <a:lnTo>
                      <a:pt x="9144" y="4763"/>
                    </a:lnTo>
                    <a:lnTo>
                      <a:pt x="9144" y="111347"/>
                    </a:lnTo>
                    <a:lnTo>
                      <a:pt x="4858" y="107061"/>
                    </a:lnTo>
                    <a:cubicBezTo>
                      <a:pt x="25622" y="107061"/>
                      <a:pt x="46387" y="107061"/>
                      <a:pt x="67246" y="107632"/>
                    </a:cubicBezTo>
                    <a:lnTo>
                      <a:pt x="129921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>
                <a:off x="4697290" y="631213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7175" y="111347"/>
                    </a:moveTo>
                    <a:lnTo>
                      <a:pt x="132112" y="114014"/>
                    </a:lnTo>
                    <a:lnTo>
                      <a:pt x="68675" y="115062"/>
                    </a:lnTo>
                    <a:cubicBezTo>
                      <a:pt x="47434" y="115062"/>
                      <a:pt x="26194" y="115062"/>
                      <a:pt x="4953" y="115633"/>
                    </a:cubicBezTo>
                    <a:lnTo>
                      <a:pt x="667" y="115633"/>
                    </a:lnTo>
                    <a:lnTo>
                      <a:pt x="667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858" y="0"/>
                    </a:lnTo>
                    <a:lnTo>
                      <a:pt x="130969" y="667"/>
                    </a:lnTo>
                    <a:cubicBezTo>
                      <a:pt x="172974" y="667"/>
                      <a:pt x="214979" y="1715"/>
                      <a:pt x="257080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674"/>
                    </a:cubicBezTo>
                    <a:close/>
                    <a:moveTo>
                      <a:pt x="257175" y="111347"/>
                    </a:moveTo>
                    <a:lnTo>
                      <a:pt x="255746" y="57531"/>
                    </a:lnTo>
                    <a:cubicBezTo>
                      <a:pt x="255746" y="39719"/>
                      <a:pt x="254698" y="22193"/>
                      <a:pt x="254508" y="4763"/>
                    </a:cubicBezTo>
                    <a:lnTo>
                      <a:pt x="257175" y="7334"/>
                    </a:lnTo>
                    <a:cubicBezTo>
                      <a:pt x="215075" y="7906"/>
                      <a:pt x="173069" y="8858"/>
                      <a:pt x="131064" y="8953"/>
                    </a:cubicBezTo>
                    <a:lnTo>
                      <a:pt x="4953" y="9525"/>
                    </a:lnTo>
                    <a:lnTo>
                      <a:pt x="9620" y="4763"/>
                    </a:lnTo>
                    <a:lnTo>
                      <a:pt x="9525" y="111347"/>
                    </a:lnTo>
                    <a:lnTo>
                      <a:pt x="5048" y="107632"/>
                    </a:lnTo>
                    <a:cubicBezTo>
                      <a:pt x="25813" y="107632"/>
                      <a:pt x="46482" y="107632"/>
                      <a:pt x="67342" y="107632"/>
                    </a:cubicBezTo>
                    <a:lnTo>
                      <a:pt x="130016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8297549" y="148296"/>
                <a:ext cx="7238" cy="88049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880491" extrusionOk="0">
                    <a:moveTo>
                      <a:pt x="0" y="0"/>
                    </a:moveTo>
                    <a:lnTo>
                      <a:pt x="7239" y="0"/>
                    </a:lnTo>
                    <a:lnTo>
                      <a:pt x="7239" y="880491"/>
                    </a:lnTo>
                    <a:lnTo>
                      <a:pt x="0" y="88049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8001322" y="1155279"/>
                <a:ext cx="599693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599693" h="215550" extrusionOk="0">
                    <a:moveTo>
                      <a:pt x="0" y="162592"/>
                    </a:moveTo>
                    <a:lnTo>
                      <a:pt x="24098" y="215551"/>
                    </a:lnTo>
                    <a:lnTo>
                      <a:pt x="575691" y="215551"/>
                    </a:lnTo>
                    <a:lnTo>
                      <a:pt x="599694" y="162592"/>
                    </a:lnTo>
                    <a:lnTo>
                      <a:pt x="364903" y="0"/>
                    </a:lnTo>
                    <a:lnTo>
                      <a:pt x="234791" y="0"/>
                    </a:lnTo>
                    <a:lnTo>
                      <a:pt x="0" y="162592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8219825" y="998687"/>
                <a:ext cx="162686" cy="156591"/>
              </a:xfrm>
              <a:custGeom>
                <a:avLst/>
                <a:gdLst/>
                <a:ahLst/>
                <a:cxnLst/>
                <a:rect l="l" t="t" r="r" b="b"/>
                <a:pathLst>
                  <a:path w="162686" h="156591" extrusionOk="0">
                    <a:moveTo>
                      <a:pt x="0" y="0"/>
                    </a:moveTo>
                    <a:lnTo>
                      <a:pt x="16288" y="156591"/>
                    </a:lnTo>
                    <a:lnTo>
                      <a:pt x="146399" y="156591"/>
                    </a:lnTo>
                    <a:lnTo>
                      <a:pt x="1626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>
                <a:off x="8001322" y="1317870"/>
                <a:ext cx="599789" cy="52959"/>
              </a:xfrm>
              <a:custGeom>
                <a:avLst/>
                <a:gdLst/>
                <a:ahLst/>
                <a:cxnLst/>
                <a:rect l="l" t="t" r="r" b="b"/>
                <a:pathLst>
                  <a:path w="599789" h="52959" extrusionOk="0">
                    <a:moveTo>
                      <a:pt x="0" y="0"/>
                    </a:moveTo>
                    <a:lnTo>
                      <a:pt x="24194" y="52959"/>
                    </a:lnTo>
                    <a:lnTo>
                      <a:pt x="575691" y="52959"/>
                    </a:lnTo>
                    <a:lnTo>
                      <a:pt x="5997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7653754" y="148296"/>
                <a:ext cx="7238" cy="709422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709422" extrusionOk="0">
                    <a:moveTo>
                      <a:pt x="0" y="0"/>
                    </a:moveTo>
                    <a:lnTo>
                      <a:pt x="7239" y="0"/>
                    </a:lnTo>
                    <a:lnTo>
                      <a:pt x="7239" y="709422"/>
                    </a:lnTo>
                    <a:lnTo>
                      <a:pt x="0" y="70942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7357431" y="984210"/>
                <a:ext cx="599789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599789" h="215550" extrusionOk="0">
                    <a:moveTo>
                      <a:pt x="0" y="162592"/>
                    </a:moveTo>
                    <a:lnTo>
                      <a:pt x="24194" y="215551"/>
                    </a:lnTo>
                    <a:lnTo>
                      <a:pt x="575691" y="215551"/>
                    </a:lnTo>
                    <a:lnTo>
                      <a:pt x="599789" y="162592"/>
                    </a:lnTo>
                    <a:lnTo>
                      <a:pt x="364903" y="0"/>
                    </a:lnTo>
                    <a:lnTo>
                      <a:pt x="234887" y="0"/>
                    </a:lnTo>
                    <a:lnTo>
                      <a:pt x="0" y="162592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7576030" y="827618"/>
                <a:ext cx="162686" cy="156591"/>
              </a:xfrm>
              <a:custGeom>
                <a:avLst/>
                <a:gdLst/>
                <a:ahLst/>
                <a:cxnLst/>
                <a:rect l="l" t="t" r="r" b="b"/>
                <a:pathLst>
                  <a:path w="162686" h="156591" extrusionOk="0">
                    <a:moveTo>
                      <a:pt x="0" y="0"/>
                    </a:moveTo>
                    <a:lnTo>
                      <a:pt x="16288" y="156591"/>
                    </a:lnTo>
                    <a:lnTo>
                      <a:pt x="146304" y="156591"/>
                    </a:lnTo>
                    <a:lnTo>
                      <a:pt x="1626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7357527" y="1146801"/>
                <a:ext cx="599693" cy="53054"/>
              </a:xfrm>
              <a:custGeom>
                <a:avLst/>
                <a:gdLst/>
                <a:ahLst/>
                <a:cxnLst/>
                <a:rect l="l" t="t" r="r" b="b"/>
                <a:pathLst>
                  <a:path w="599693" h="53054" extrusionOk="0">
                    <a:moveTo>
                      <a:pt x="0" y="0"/>
                    </a:moveTo>
                    <a:lnTo>
                      <a:pt x="24098" y="53054"/>
                    </a:lnTo>
                    <a:lnTo>
                      <a:pt x="575691" y="53054"/>
                    </a:lnTo>
                    <a:lnTo>
                      <a:pt x="5996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Google Shape;151;p22"/>
            <p:cNvSpPr/>
            <p:nvPr/>
          </p:nvSpPr>
          <p:spPr>
            <a:xfrm>
              <a:off x="4622614" y="4373014"/>
              <a:ext cx="3167443" cy="275844"/>
            </a:xfrm>
            <a:custGeom>
              <a:avLst/>
              <a:gdLst/>
              <a:ahLst/>
              <a:cxnLst/>
              <a:rect l="l" t="t" r="r" b="b"/>
              <a:pathLst>
                <a:path w="3167443" h="275844" extrusionOk="0">
                  <a:moveTo>
                    <a:pt x="3167444" y="137922"/>
                  </a:moveTo>
                  <a:cubicBezTo>
                    <a:pt x="3167444" y="214094"/>
                    <a:pt x="2458387" y="275844"/>
                    <a:pt x="1583722" y="275844"/>
                  </a:cubicBezTo>
                  <a:cubicBezTo>
                    <a:pt x="709056" y="275844"/>
                    <a:pt x="0" y="214094"/>
                    <a:pt x="0" y="137922"/>
                  </a:cubicBezTo>
                  <a:cubicBezTo>
                    <a:pt x="0" y="61750"/>
                    <a:pt x="709056" y="0"/>
                    <a:pt x="1583722" y="0"/>
                  </a:cubicBezTo>
                  <a:cubicBezTo>
                    <a:pt x="2458387" y="0"/>
                    <a:pt x="3167444" y="61750"/>
                    <a:pt x="3167444" y="1379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22"/>
            <p:cNvGrpSpPr/>
            <p:nvPr/>
          </p:nvGrpSpPr>
          <p:grpSpPr>
            <a:xfrm>
              <a:off x="4972562" y="475193"/>
              <a:ext cx="3278505" cy="2815018"/>
              <a:chOff x="4972562" y="475193"/>
              <a:chExt cx="3278505" cy="2815018"/>
            </a:xfrm>
          </p:grpSpPr>
          <p:sp>
            <p:nvSpPr>
              <p:cNvPr id="153" name="Google Shape;153;p22"/>
              <p:cNvSpPr/>
              <p:nvPr/>
            </p:nvSpPr>
            <p:spPr>
              <a:xfrm>
                <a:off x="5051715" y="879149"/>
                <a:ext cx="3118485" cy="2195893"/>
              </a:xfrm>
              <a:custGeom>
                <a:avLst/>
                <a:gdLst/>
                <a:ahLst/>
                <a:cxnLst/>
                <a:rect l="l" t="t" r="r" b="b"/>
                <a:pathLst>
                  <a:path w="3118485" h="2195893" extrusionOk="0">
                    <a:moveTo>
                      <a:pt x="0" y="0"/>
                    </a:moveTo>
                    <a:lnTo>
                      <a:pt x="3118485" y="0"/>
                    </a:lnTo>
                    <a:lnTo>
                      <a:pt x="3118485" y="2195894"/>
                    </a:lnTo>
                    <a:lnTo>
                      <a:pt x="0" y="21958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5049715" y="877148"/>
                <a:ext cx="3123247" cy="2200274"/>
              </a:xfrm>
              <a:custGeom>
                <a:avLst/>
                <a:gdLst/>
                <a:ahLst/>
                <a:cxnLst/>
                <a:rect l="l" t="t" r="r" b="b"/>
                <a:pathLst>
                  <a:path w="3123247" h="2200274" extrusionOk="0">
                    <a:moveTo>
                      <a:pt x="3122866" y="2200275"/>
                    </a:moveTo>
                    <a:lnTo>
                      <a:pt x="0" y="2200275"/>
                    </a:lnTo>
                    <a:lnTo>
                      <a:pt x="0" y="0"/>
                    </a:lnTo>
                    <a:lnTo>
                      <a:pt x="3123248" y="0"/>
                    </a:lnTo>
                    <a:close/>
                    <a:moveTo>
                      <a:pt x="4381" y="2195322"/>
                    </a:moveTo>
                    <a:lnTo>
                      <a:pt x="3118104" y="2195322"/>
                    </a:lnTo>
                    <a:lnTo>
                      <a:pt x="3118104" y="4572"/>
                    </a:lnTo>
                    <a:lnTo>
                      <a:pt x="4381" y="457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5051715" y="879149"/>
                <a:ext cx="3118485" cy="2195893"/>
              </a:xfrm>
              <a:custGeom>
                <a:avLst/>
                <a:gdLst/>
                <a:ahLst/>
                <a:cxnLst/>
                <a:rect l="l" t="t" r="r" b="b"/>
                <a:pathLst>
                  <a:path w="3118485" h="2195893" extrusionOk="0">
                    <a:moveTo>
                      <a:pt x="0" y="0"/>
                    </a:moveTo>
                    <a:lnTo>
                      <a:pt x="3118485" y="0"/>
                    </a:lnTo>
                    <a:lnTo>
                      <a:pt x="3118485" y="2195894"/>
                    </a:lnTo>
                    <a:lnTo>
                      <a:pt x="0" y="2195894"/>
                    </a:lnTo>
                    <a:close/>
                  </a:path>
                </a:pathLst>
              </a:custGeom>
              <a:solidFill>
                <a:srgbClr val="90CAF9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5058763" y="505578"/>
                <a:ext cx="3106007" cy="264033"/>
              </a:xfrm>
              <a:custGeom>
                <a:avLst/>
                <a:gdLst/>
                <a:ahLst/>
                <a:cxnLst/>
                <a:rect l="l" t="t" r="r" b="b"/>
                <a:pathLst>
                  <a:path w="3106007" h="264033" extrusionOk="0">
                    <a:moveTo>
                      <a:pt x="1524" y="264033"/>
                    </a:moveTo>
                    <a:lnTo>
                      <a:pt x="0" y="254603"/>
                    </a:lnTo>
                    <a:lnTo>
                      <a:pt x="1561433" y="0"/>
                    </a:lnTo>
                    <a:lnTo>
                      <a:pt x="1562195" y="95"/>
                    </a:lnTo>
                    <a:lnTo>
                      <a:pt x="3106007" y="254603"/>
                    </a:lnTo>
                    <a:lnTo>
                      <a:pt x="3104388" y="264033"/>
                    </a:lnTo>
                    <a:lnTo>
                      <a:pt x="1561433" y="9620"/>
                    </a:lnTo>
                    <a:lnTo>
                      <a:pt x="1524" y="26403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6584954" y="475193"/>
                <a:ext cx="70294" cy="70294"/>
              </a:xfrm>
              <a:custGeom>
                <a:avLst/>
                <a:gdLst/>
                <a:ahLst/>
                <a:cxnLst/>
                <a:rect l="l" t="t" r="r" b="b"/>
                <a:pathLst>
                  <a:path w="70294" h="70294" extrusionOk="0">
                    <a:moveTo>
                      <a:pt x="70295" y="35052"/>
                    </a:moveTo>
                    <a:cubicBezTo>
                      <a:pt x="70352" y="54463"/>
                      <a:pt x="54655" y="70242"/>
                      <a:pt x="35243" y="70295"/>
                    </a:cubicBezTo>
                    <a:cubicBezTo>
                      <a:pt x="15831" y="70347"/>
                      <a:pt x="57" y="54653"/>
                      <a:pt x="0" y="35243"/>
                    </a:cubicBezTo>
                    <a:cubicBezTo>
                      <a:pt x="-47" y="15832"/>
                      <a:pt x="15640" y="52"/>
                      <a:pt x="35052" y="0"/>
                    </a:cubicBezTo>
                    <a:cubicBezTo>
                      <a:pt x="35119" y="0"/>
                      <a:pt x="35176" y="0"/>
                      <a:pt x="35243" y="0"/>
                    </a:cubicBezTo>
                    <a:cubicBezTo>
                      <a:pt x="54578" y="52"/>
                      <a:pt x="70247" y="15715"/>
                      <a:pt x="70295" y="3505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4972562" y="744561"/>
                <a:ext cx="3278505" cy="134588"/>
              </a:xfrm>
              <a:custGeom>
                <a:avLst/>
                <a:gdLst/>
                <a:ahLst/>
                <a:cxnLst/>
                <a:rect l="l" t="t" r="r" b="b"/>
                <a:pathLst>
                  <a:path w="3278505" h="134588" extrusionOk="0">
                    <a:moveTo>
                      <a:pt x="0" y="0"/>
                    </a:moveTo>
                    <a:lnTo>
                      <a:pt x="3278505" y="0"/>
                    </a:lnTo>
                    <a:lnTo>
                      <a:pt x="3278505" y="134588"/>
                    </a:lnTo>
                    <a:lnTo>
                      <a:pt x="0" y="134588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5051715" y="879149"/>
                <a:ext cx="3118485" cy="139731"/>
              </a:xfrm>
              <a:custGeom>
                <a:avLst/>
                <a:gdLst/>
                <a:ahLst/>
                <a:cxnLst/>
                <a:rect l="l" t="t" r="r" b="b"/>
                <a:pathLst>
                  <a:path w="3118485" h="139731" extrusionOk="0">
                    <a:moveTo>
                      <a:pt x="0" y="0"/>
                    </a:moveTo>
                    <a:lnTo>
                      <a:pt x="3118485" y="0"/>
                    </a:lnTo>
                    <a:lnTo>
                      <a:pt x="3118485" y="139732"/>
                    </a:lnTo>
                    <a:lnTo>
                      <a:pt x="0" y="139732"/>
                    </a:ln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5014282" y="3075042"/>
                <a:ext cx="3195066" cy="33527"/>
              </a:xfrm>
              <a:custGeom>
                <a:avLst/>
                <a:gdLst/>
                <a:ahLst/>
                <a:cxnLst/>
                <a:rect l="l" t="t" r="r" b="b"/>
                <a:pathLst>
                  <a:path w="3195066" h="33527" extrusionOk="0">
                    <a:moveTo>
                      <a:pt x="0" y="0"/>
                    </a:moveTo>
                    <a:lnTo>
                      <a:pt x="3195066" y="0"/>
                    </a:lnTo>
                    <a:lnTo>
                      <a:pt x="3195066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>
                <a:off x="6602956" y="3108570"/>
                <a:ext cx="17811" cy="1163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16300" extrusionOk="0">
                    <a:moveTo>
                      <a:pt x="0" y="0"/>
                    </a:moveTo>
                    <a:lnTo>
                      <a:pt x="17812" y="0"/>
                    </a:lnTo>
                    <a:lnTo>
                      <a:pt x="17812" y="116300"/>
                    </a:lnTo>
                    <a:lnTo>
                      <a:pt x="0" y="11630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>
                <a:off x="6569428" y="3207344"/>
                <a:ext cx="82867" cy="82867"/>
              </a:xfrm>
              <a:custGeom>
                <a:avLst/>
                <a:gdLst/>
                <a:ahLst/>
                <a:cxnLst/>
                <a:rect l="l" t="t" r="r" b="b"/>
                <a:pathLst>
                  <a:path w="82867" h="82867" extrusionOk="0">
                    <a:moveTo>
                      <a:pt x="41529" y="82867"/>
                    </a:moveTo>
                    <a:cubicBezTo>
                      <a:pt x="18650" y="82925"/>
                      <a:pt x="57" y="64408"/>
                      <a:pt x="0" y="41529"/>
                    </a:cubicBezTo>
                    <a:cubicBezTo>
                      <a:pt x="-57" y="18650"/>
                      <a:pt x="18460" y="57"/>
                      <a:pt x="41339" y="0"/>
                    </a:cubicBezTo>
                    <a:cubicBezTo>
                      <a:pt x="64218" y="-57"/>
                      <a:pt x="82810" y="18459"/>
                      <a:pt x="82868" y="41339"/>
                    </a:cubicBezTo>
                    <a:cubicBezTo>
                      <a:pt x="82868" y="41367"/>
                      <a:pt x="82868" y="41405"/>
                      <a:pt x="82868" y="41434"/>
                    </a:cubicBezTo>
                    <a:cubicBezTo>
                      <a:pt x="82868" y="64284"/>
                      <a:pt x="64380" y="82810"/>
                      <a:pt x="41529" y="82867"/>
                    </a:cubicBezTo>
                    <a:close/>
                    <a:moveTo>
                      <a:pt x="41529" y="19145"/>
                    </a:moveTo>
                    <a:cubicBezTo>
                      <a:pt x="29166" y="19088"/>
                      <a:pt x="19107" y="29070"/>
                      <a:pt x="19050" y="41434"/>
                    </a:cubicBezTo>
                    <a:cubicBezTo>
                      <a:pt x="19002" y="53797"/>
                      <a:pt x="28975" y="63856"/>
                      <a:pt x="41339" y="63913"/>
                    </a:cubicBezTo>
                    <a:cubicBezTo>
                      <a:pt x="53702" y="63960"/>
                      <a:pt x="63760" y="53988"/>
                      <a:pt x="63818" y="41624"/>
                    </a:cubicBezTo>
                    <a:cubicBezTo>
                      <a:pt x="63818" y="41558"/>
                      <a:pt x="63818" y="41501"/>
                      <a:pt x="63818" y="41434"/>
                    </a:cubicBezTo>
                    <a:cubicBezTo>
                      <a:pt x="63770" y="29147"/>
                      <a:pt x="53816" y="19193"/>
                      <a:pt x="41529" y="19145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7470017" y="2771862"/>
                <a:ext cx="282702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282702" h="24288" extrusionOk="0">
                    <a:moveTo>
                      <a:pt x="0" y="0"/>
                    </a:moveTo>
                    <a:lnTo>
                      <a:pt x="282702" y="0"/>
                    </a:lnTo>
                    <a:lnTo>
                      <a:pt x="282702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7470017" y="2822630"/>
                <a:ext cx="382047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382047" h="24288" extrusionOk="0">
                    <a:moveTo>
                      <a:pt x="0" y="0"/>
                    </a:moveTo>
                    <a:lnTo>
                      <a:pt x="382048" y="0"/>
                    </a:lnTo>
                    <a:lnTo>
                      <a:pt x="382048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7470017" y="2873398"/>
                <a:ext cx="202691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202691" h="24288" extrusionOk="0">
                    <a:moveTo>
                      <a:pt x="0" y="0"/>
                    </a:moveTo>
                    <a:lnTo>
                      <a:pt x="202692" y="0"/>
                    </a:lnTo>
                    <a:lnTo>
                      <a:pt x="202692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7348002" y="2771862"/>
                <a:ext cx="58959" cy="58959"/>
              </a:xfrm>
              <a:custGeom>
                <a:avLst/>
                <a:gdLst/>
                <a:ahLst/>
                <a:cxnLst/>
                <a:rect l="l" t="t" r="r" b="b"/>
                <a:pathLst>
                  <a:path w="58959" h="58959" extrusionOk="0">
                    <a:moveTo>
                      <a:pt x="0" y="0"/>
                    </a:moveTo>
                    <a:lnTo>
                      <a:pt x="58960" y="0"/>
                    </a:lnTo>
                    <a:lnTo>
                      <a:pt x="58960" y="58960"/>
                    </a:lnTo>
                    <a:lnTo>
                      <a:pt x="0" y="5896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5348990" y="1329586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5348990" y="1416168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5348990" y="1502846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5348990" y="158952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2"/>
              <p:cNvSpPr/>
              <p:nvPr/>
            </p:nvSpPr>
            <p:spPr>
              <a:xfrm>
                <a:off x="5348990" y="1676105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2"/>
              <p:cNvSpPr/>
              <p:nvPr/>
            </p:nvSpPr>
            <p:spPr>
              <a:xfrm>
                <a:off x="5348990" y="176278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2"/>
              <p:cNvSpPr/>
              <p:nvPr/>
            </p:nvSpPr>
            <p:spPr>
              <a:xfrm>
                <a:off x="5348990" y="1849365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5348990" y="193604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5348990" y="2022720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5348990" y="210930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5348990" y="2195980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5348990" y="2282658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>
                <a:off x="5348990" y="2369240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>
                <a:off x="5348990" y="2455917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5348990" y="2542595"/>
                <a:ext cx="2532316" cy="4476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476" extrusionOk="0">
                    <a:moveTo>
                      <a:pt x="0" y="2191"/>
                    </a:moveTo>
                    <a:lnTo>
                      <a:pt x="1517618" y="0"/>
                    </a:lnTo>
                    <a:lnTo>
                      <a:pt x="2532317" y="2191"/>
                    </a:lnTo>
                    <a:lnTo>
                      <a:pt x="1517618" y="4477"/>
                    </a:lnTo>
                    <a:lnTo>
                      <a:pt x="0" y="219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7754338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7601272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7448205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7295233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7142166" y="1282628"/>
                <a:ext cx="8000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1413129" extrusionOk="0">
                    <a:moveTo>
                      <a:pt x="4001" y="0"/>
                    </a:moveTo>
                    <a:lnTo>
                      <a:pt x="8001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6989100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6836033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0" y="0"/>
                    </a:moveTo>
                    <a:lnTo>
                      <a:pt x="8096" y="757333"/>
                    </a:lnTo>
                    <a:lnTo>
                      <a:pt x="4000" y="1413129"/>
                    </a:lnTo>
                    <a:lnTo>
                      <a:pt x="0" y="757333"/>
                    </a:lnTo>
                    <a:lnTo>
                      <a:pt x="400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6682966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6529899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6376833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0" y="0"/>
                    </a:moveTo>
                    <a:lnTo>
                      <a:pt x="8096" y="757333"/>
                    </a:lnTo>
                    <a:lnTo>
                      <a:pt x="4000" y="1413129"/>
                    </a:lnTo>
                    <a:lnTo>
                      <a:pt x="0" y="757333"/>
                    </a:lnTo>
                    <a:lnTo>
                      <a:pt x="400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6223766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6070699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5917632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5764566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5611499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5435858" y="1271007"/>
                <a:ext cx="2445448" cy="1384077"/>
              </a:xfrm>
              <a:custGeom>
                <a:avLst/>
                <a:gdLst/>
                <a:ahLst/>
                <a:cxnLst/>
                <a:rect l="l" t="t" r="r" b="b"/>
                <a:pathLst>
                  <a:path w="2445448" h="1384077" extrusionOk="0">
                    <a:moveTo>
                      <a:pt x="15049" y="0"/>
                    </a:moveTo>
                    <a:lnTo>
                      <a:pt x="21336" y="343757"/>
                    </a:lnTo>
                    <a:lnTo>
                      <a:pt x="25622" y="687419"/>
                    </a:lnTo>
                    <a:cubicBezTo>
                      <a:pt x="28575" y="916591"/>
                      <a:pt x="29527" y="1145667"/>
                      <a:pt x="30004" y="1374838"/>
                    </a:cubicBezTo>
                    <a:lnTo>
                      <a:pt x="15049" y="1366361"/>
                    </a:lnTo>
                    <a:lnTo>
                      <a:pt x="927926" y="1366361"/>
                    </a:lnTo>
                    <a:lnTo>
                      <a:pt x="1481614" y="1367409"/>
                    </a:lnTo>
                    <a:lnTo>
                      <a:pt x="2394585" y="1370171"/>
                    </a:lnTo>
                    <a:lnTo>
                      <a:pt x="2445449" y="1375220"/>
                    </a:lnTo>
                    <a:lnTo>
                      <a:pt x="2394585" y="1380268"/>
                    </a:lnTo>
                    <a:lnTo>
                      <a:pt x="1481614" y="1383030"/>
                    </a:lnTo>
                    <a:lnTo>
                      <a:pt x="927926" y="1384078"/>
                    </a:lnTo>
                    <a:lnTo>
                      <a:pt x="15049" y="1384078"/>
                    </a:lnTo>
                    <a:lnTo>
                      <a:pt x="0" y="1384078"/>
                    </a:lnTo>
                    <a:lnTo>
                      <a:pt x="0" y="1375601"/>
                    </a:lnTo>
                    <a:cubicBezTo>
                      <a:pt x="571" y="1146429"/>
                      <a:pt x="1429" y="917353"/>
                      <a:pt x="4381" y="688181"/>
                    </a:cubicBezTo>
                    <a:lnTo>
                      <a:pt x="8763" y="34451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5443954" y="1485796"/>
                <a:ext cx="2365438" cy="1158049"/>
              </a:xfrm>
              <a:custGeom>
                <a:avLst/>
                <a:gdLst/>
                <a:ahLst/>
                <a:cxnLst/>
                <a:rect l="l" t="t" r="r" b="b"/>
                <a:pathLst>
                  <a:path w="2365438" h="1158049" extrusionOk="0">
                    <a:moveTo>
                      <a:pt x="13907" y="1158050"/>
                    </a:moveTo>
                    <a:lnTo>
                      <a:pt x="0" y="1145096"/>
                    </a:lnTo>
                    <a:lnTo>
                      <a:pt x="168974" y="963263"/>
                    </a:lnTo>
                    <a:lnTo>
                      <a:pt x="476631" y="963263"/>
                    </a:lnTo>
                    <a:lnTo>
                      <a:pt x="628269" y="876205"/>
                    </a:lnTo>
                    <a:lnTo>
                      <a:pt x="781526" y="876205"/>
                    </a:lnTo>
                    <a:lnTo>
                      <a:pt x="936688" y="701421"/>
                    </a:lnTo>
                    <a:lnTo>
                      <a:pt x="1238726" y="701421"/>
                    </a:lnTo>
                    <a:lnTo>
                      <a:pt x="1544860" y="354044"/>
                    </a:lnTo>
                    <a:lnTo>
                      <a:pt x="1698022" y="354044"/>
                    </a:lnTo>
                    <a:lnTo>
                      <a:pt x="1851089" y="184404"/>
                    </a:lnTo>
                    <a:lnTo>
                      <a:pt x="2157603" y="184404"/>
                    </a:lnTo>
                    <a:lnTo>
                      <a:pt x="2352389" y="0"/>
                    </a:lnTo>
                    <a:lnTo>
                      <a:pt x="2365439" y="13811"/>
                    </a:lnTo>
                    <a:lnTo>
                      <a:pt x="2165223" y="203454"/>
                    </a:lnTo>
                    <a:lnTo>
                      <a:pt x="1859566" y="203454"/>
                    </a:lnTo>
                    <a:lnTo>
                      <a:pt x="1706499" y="373094"/>
                    </a:lnTo>
                    <a:lnTo>
                      <a:pt x="1553432" y="373094"/>
                    </a:lnTo>
                    <a:lnTo>
                      <a:pt x="1247394" y="720471"/>
                    </a:lnTo>
                    <a:lnTo>
                      <a:pt x="945261" y="720471"/>
                    </a:lnTo>
                    <a:lnTo>
                      <a:pt x="790099" y="895255"/>
                    </a:lnTo>
                    <a:lnTo>
                      <a:pt x="633317" y="895255"/>
                    </a:lnTo>
                    <a:lnTo>
                      <a:pt x="481775" y="982313"/>
                    </a:lnTo>
                    <a:lnTo>
                      <a:pt x="177260" y="982313"/>
                    </a:lnTo>
                    <a:lnTo>
                      <a:pt x="13907" y="115805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7735383" y="1418454"/>
                <a:ext cx="145923" cy="143827"/>
              </a:xfrm>
              <a:custGeom>
                <a:avLst/>
                <a:gdLst/>
                <a:ahLst/>
                <a:cxnLst/>
                <a:rect l="l" t="t" r="r" b="b"/>
                <a:pathLst>
                  <a:path w="145923" h="143827" extrusionOk="0">
                    <a:moveTo>
                      <a:pt x="103156" y="143827"/>
                    </a:moveTo>
                    <a:lnTo>
                      <a:pt x="145923" y="0"/>
                    </a:lnTo>
                    <a:lnTo>
                      <a:pt x="0" y="34861"/>
                    </a:lnTo>
                    <a:lnTo>
                      <a:pt x="103156" y="143827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5940538" y="1107897"/>
                <a:ext cx="60629" cy="80158"/>
              </a:xfrm>
              <a:custGeom>
                <a:avLst/>
                <a:gdLst/>
                <a:ahLst/>
                <a:cxnLst/>
                <a:rect l="l" t="t" r="r" b="b"/>
                <a:pathLst>
                  <a:path w="60629" h="80158" extrusionOk="0">
                    <a:moveTo>
                      <a:pt x="12528" y="73099"/>
                    </a:moveTo>
                    <a:cubicBezTo>
                      <a:pt x="12956" y="76547"/>
                      <a:pt x="10509" y="79681"/>
                      <a:pt x="7061" y="80109"/>
                    </a:cubicBezTo>
                    <a:cubicBezTo>
                      <a:pt x="3612" y="80538"/>
                      <a:pt x="479" y="78090"/>
                      <a:pt x="50" y="74642"/>
                    </a:cubicBezTo>
                    <a:cubicBezTo>
                      <a:pt x="-17" y="74128"/>
                      <a:pt x="-17" y="73613"/>
                      <a:pt x="50" y="73099"/>
                    </a:cubicBezTo>
                    <a:lnTo>
                      <a:pt x="50" y="6424"/>
                    </a:lnTo>
                    <a:cubicBezTo>
                      <a:pt x="-74" y="3004"/>
                      <a:pt x="2584" y="137"/>
                      <a:pt x="6003" y="4"/>
                    </a:cubicBezTo>
                    <a:cubicBezTo>
                      <a:pt x="8099" y="-72"/>
                      <a:pt x="10080" y="909"/>
                      <a:pt x="11290" y="2614"/>
                    </a:cubicBezTo>
                    <a:lnTo>
                      <a:pt x="48151" y="53668"/>
                    </a:lnTo>
                    <a:lnTo>
                      <a:pt x="48151" y="6614"/>
                    </a:lnTo>
                    <a:cubicBezTo>
                      <a:pt x="48199" y="3214"/>
                      <a:pt x="50942" y="471"/>
                      <a:pt x="54343" y="423"/>
                    </a:cubicBezTo>
                    <a:cubicBezTo>
                      <a:pt x="57781" y="423"/>
                      <a:pt x="60581" y="3176"/>
                      <a:pt x="60629" y="6614"/>
                    </a:cubicBezTo>
                    <a:lnTo>
                      <a:pt x="60629" y="73289"/>
                    </a:lnTo>
                    <a:cubicBezTo>
                      <a:pt x="60581" y="76738"/>
                      <a:pt x="57791" y="79528"/>
                      <a:pt x="54343" y="79576"/>
                    </a:cubicBezTo>
                    <a:cubicBezTo>
                      <a:pt x="52523" y="79566"/>
                      <a:pt x="50799" y="78719"/>
                      <a:pt x="49675" y="77290"/>
                    </a:cubicBezTo>
                    <a:cubicBezTo>
                      <a:pt x="49409" y="77147"/>
                      <a:pt x="49209" y="76909"/>
                      <a:pt x="49104" y="76623"/>
                    </a:cubicBezTo>
                    <a:lnTo>
                      <a:pt x="12528" y="2595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6021264" y="1107368"/>
                <a:ext cx="49911" cy="79926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79926" extrusionOk="0">
                    <a:moveTo>
                      <a:pt x="1" y="73628"/>
                    </a:moveTo>
                    <a:lnTo>
                      <a:pt x="1" y="6286"/>
                    </a:ln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4" y="0"/>
                      <a:pt x="6221" y="0"/>
                      <a:pt x="6287" y="0"/>
                    </a:cubicBezTo>
                    <a:lnTo>
                      <a:pt x="43625" y="0"/>
                    </a:lnTo>
                    <a:cubicBezTo>
                      <a:pt x="47073" y="48"/>
                      <a:pt x="49864" y="2838"/>
                      <a:pt x="49912" y="6286"/>
                    </a:cubicBezTo>
                    <a:cubicBezTo>
                      <a:pt x="49912" y="9773"/>
                      <a:pt x="47112" y="12621"/>
                      <a:pt x="43625" y="12668"/>
                    </a:cubicBezTo>
                    <a:lnTo>
                      <a:pt x="12669" y="12668"/>
                    </a:lnTo>
                    <a:lnTo>
                      <a:pt x="12669" y="33528"/>
                    </a:lnTo>
                    <a:lnTo>
                      <a:pt x="39339" y="33528"/>
                    </a:lnTo>
                    <a:cubicBezTo>
                      <a:pt x="42768" y="33623"/>
                      <a:pt x="45530" y="36385"/>
                      <a:pt x="45626" y="39815"/>
                    </a:cubicBezTo>
                    <a:cubicBezTo>
                      <a:pt x="45683" y="43339"/>
                      <a:pt x="42863" y="46234"/>
                      <a:pt x="39339" y="46292"/>
                    </a:cubicBezTo>
                    <a:cubicBezTo>
                      <a:pt x="39339" y="46292"/>
                      <a:pt x="39339" y="46292"/>
                      <a:pt x="39339" y="46292"/>
                    </a:cubicBezTo>
                    <a:lnTo>
                      <a:pt x="12669" y="46292"/>
                    </a:lnTo>
                    <a:lnTo>
                      <a:pt x="12669" y="67246"/>
                    </a:lnTo>
                    <a:lnTo>
                      <a:pt x="43625" y="67246"/>
                    </a:lnTo>
                    <a:cubicBezTo>
                      <a:pt x="47121" y="67675"/>
                      <a:pt x="49607" y="70856"/>
                      <a:pt x="49178" y="74362"/>
                    </a:cubicBezTo>
                    <a:cubicBezTo>
                      <a:pt x="48826" y="77267"/>
                      <a:pt x="46530" y="79553"/>
                      <a:pt x="43625" y="79915"/>
                    </a:cubicBezTo>
                    <a:lnTo>
                      <a:pt x="6668" y="79915"/>
                    </a:lnTo>
                    <a:cubicBezTo>
                      <a:pt x="6668" y="79915"/>
                      <a:pt x="6668" y="79915"/>
                      <a:pt x="6668" y="79915"/>
                    </a:cubicBezTo>
                    <a:lnTo>
                      <a:pt x="6668" y="79915"/>
                    </a:lnTo>
                    <a:cubicBezTo>
                      <a:pt x="3201" y="80124"/>
                      <a:pt x="220" y="77486"/>
                      <a:pt x="10" y="74019"/>
                    </a:cubicBezTo>
                    <a:cubicBezTo>
                      <a:pt x="1" y="73885"/>
                      <a:pt x="1" y="73762"/>
                      <a:pt x="1" y="736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6086647" y="1108561"/>
                <a:ext cx="110065" cy="78721"/>
              </a:xfrm>
              <a:custGeom>
                <a:avLst/>
                <a:gdLst/>
                <a:ahLst/>
                <a:cxnLst/>
                <a:rect l="l" t="t" r="r" b="b"/>
                <a:pathLst>
                  <a:path w="110065" h="78721" extrusionOk="0">
                    <a:moveTo>
                      <a:pt x="107687" y="8237"/>
                    </a:moveTo>
                    <a:lnTo>
                      <a:pt x="79683" y="74912"/>
                    </a:lnTo>
                    <a:cubicBezTo>
                      <a:pt x="79550" y="75264"/>
                      <a:pt x="79359" y="75578"/>
                      <a:pt x="79112" y="75864"/>
                    </a:cubicBezTo>
                    <a:lnTo>
                      <a:pt x="79112" y="75864"/>
                    </a:lnTo>
                    <a:lnTo>
                      <a:pt x="78540" y="76531"/>
                    </a:lnTo>
                    <a:cubicBezTo>
                      <a:pt x="78540" y="76531"/>
                      <a:pt x="78540" y="76531"/>
                      <a:pt x="78540" y="76531"/>
                    </a:cubicBezTo>
                    <a:lnTo>
                      <a:pt x="77493" y="77960"/>
                    </a:lnTo>
                    <a:lnTo>
                      <a:pt x="77493" y="77960"/>
                    </a:lnTo>
                    <a:cubicBezTo>
                      <a:pt x="77188" y="78264"/>
                      <a:pt x="76835" y="78522"/>
                      <a:pt x="76445" y="78722"/>
                    </a:cubicBezTo>
                    <a:lnTo>
                      <a:pt x="76445" y="78722"/>
                    </a:lnTo>
                    <a:lnTo>
                      <a:pt x="75492" y="78722"/>
                    </a:lnTo>
                    <a:lnTo>
                      <a:pt x="72730" y="78722"/>
                    </a:lnTo>
                    <a:lnTo>
                      <a:pt x="71968" y="78722"/>
                    </a:lnTo>
                    <a:lnTo>
                      <a:pt x="71968" y="78722"/>
                    </a:lnTo>
                    <a:cubicBezTo>
                      <a:pt x="71597" y="78550"/>
                      <a:pt x="71263" y="78284"/>
                      <a:pt x="71016" y="77960"/>
                    </a:cubicBezTo>
                    <a:lnTo>
                      <a:pt x="71016" y="77960"/>
                    </a:lnTo>
                    <a:lnTo>
                      <a:pt x="70254" y="77388"/>
                    </a:lnTo>
                    <a:lnTo>
                      <a:pt x="70254" y="77388"/>
                    </a:lnTo>
                    <a:lnTo>
                      <a:pt x="70254" y="76721"/>
                    </a:lnTo>
                    <a:cubicBezTo>
                      <a:pt x="70254" y="76721"/>
                      <a:pt x="70254" y="76721"/>
                      <a:pt x="70254" y="76721"/>
                    </a:cubicBezTo>
                    <a:cubicBezTo>
                      <a:pt x="70196" y="76407"/>
                      <a:pt x="70196" y="76083"/>
                      <a:pt x="70254" y="75769"/>
                    </a:cubicBezTo>
                    <a:lnTo>
                      <a:pt x="53204" y="39860"/>
                    </a:lnTo>
                    <a:lnTo>
                      <a:pt x="38154" y="75293"/>
                    </a:lnTo>
                    <a:lnTo>
                      <a:pt x="38154" y="76245"/>
                    </a:lnTo>
                    <a:lnTo>
                      <a:pt x="38154" y="76245"/>
                    </a:lnTo>
                    <a:lnTo>
                      <a:pt x="37488" y="76912"/>
                    </a:lnTo>
                    <a:cubicBezTo>
                      <a:pt x="37488" y="76912"/>
                      <a:pt x="37488" y="76912"/>
                      <a:pt x="37488" y="76912"/>
                    </a:cubicBezTo>
                    <a:lnTo>
                      <a:pt x="36821" y="77483"/>
                    </a:lnTo>
                    <a:lnTo>
                      <a:pt x="36821" y="77483"/>
                    </a:lnTo>
                    <a:lnTo>
                      <a:pt x="35964" y="78245"/>
                    </a:lnTo>
                    <a:lnTo>
                      <a:pt x="35964" y="78245"/>
                    </a:lnTo>
                    <a:lnTo>
                      <a:pt x="35106" y="78245"/>
                    </a:lnTo>
                    <a:lnTo>
                      <a:pt x="32249" y="78245"/>
                    </a:lnTo>
                    <a:lnTo>
                      <a:pt x="31487" y="78245"/>
                    </a:lnTo>
                    <a:lnTo>
                      <a:pt x="31487" y="78245"/>
                    </a:lnTo>
                    <a:lnTo>
                      <a:pt x="30439" y="77483"/>
                    </a:lnTo>
                    <a:lnTo>
                      <a:pt x="30439" y="77483"/>
                    </a:lnTo>
                    <a:lnTo>
                      <a:pt x="29677" y="76912"/>
                    </a:lnTo>
                    <a:lnTo>
                      <a:pt x="29677" y="76912"/>
                    </a:lnTo>
                    <a:cubicBezTo>
                      <a:pt x="29544" y="76645"/>
                      <a:pt x="29344" y="76417"/>
                      <a:pt x="29106" y="76245"/>
                    </a:cubicBezTo>
                    <a:lnTo>
                      <a:pt x="29106" y="76245"/>
                    </a:lnTo>
                    <a:cubicBezTo>
                      <a:pt x="29106" y="76245"/>
                      <a:pt x="29106" y="75578"/>
                      <a:pt x="28534" y="75293"/>
                    </a:cubicBezTo>
                    <a:lnTo>
                      <a:pt x="435" y="8618"/>
                    </a:lnTo>
                    <a:cubicBezTo>
                      <a:pt x="-812" y="5436"/>
                      <a:pt x="711" y="1836"/>
                      <a:pt x="3864" y="521"/>
                    </a:cubicBezTo>
                    <a:cubicBezTo>
                      <a:pt x="6950" y="-822"/>
                      <a:pt x="10541" y="588"/>
                      <a:pt x="11884" y="3674"/>
                    </a:cubicBezTo>
                    <a:cubicBezTo>
                      <a:pt x="11913" y="3741"/>
                      <a:pt x="11941" y="3798"/>
                      <a:pt x="11960" y="3855"/>
                    </a:cubicBezTo>
                    <a:lnTo>
                      <a:pt x="34344" y="56719"/>
                    </a:lnTo>
                    <a:lnTo>
                      <a:pt x="49108" y="21667"/>
                    </a:lnTo>
                    <a:cubicBezTo>
                      <a:pt x="50118" y="19257"/>
                      <a:pt x="52499" y="17714"/>
                      <a:pt x="55109" y="17762"/>
                    </a:cubicBezTo>
                    <a:cubicBezTo>
                      <a:pt x="57671" y="17800"/>
                      <a:pt x="59976" y="19324"/>
                      <a:pt x="61014" y="21667"/>
                    </a:cubicBezTo>
                    <a:lnTo>
                      <a:pt x="75778" y="56719"/>
                    </a:lnTo>
                    <a:lnTo>
                      <a:pt x="98067" y="3855"/>
                    </a:lnTo>
                    <a:cubicBezTo>
                      <a:pt x="99381" y="674"/>
                      <a:pt x="103029" y="-841"/>
                      <a:pt x="106210" y="474"/>
                    </a:cubicBezTo>
                    <a:cubicBezTo>
                      <a:pt x="109392" y="1788"/>
                      <a:pt x="110906" y="5436"/>
                      <a:pt x="109592" y="86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6243338" y="1107095"/>
                <a:ext cx="62533" cy="80187"/>
              </a:xfrm>
              <a:custGeom>
                <a:avLst/>
                <a:gdLst/>
                <a:ahLst/>
                <a:cxnLst/>
                <a:rect l="l" t="t" r="r" b="b"/>
                <a:pathLst>
                  <a:path w="62533" h="80187" extrusionOk="0">
                    <a:moveTo>
                      <a:pt x="61486" y="11036"/>
                    </a:moveTo>
                    <a:lnTo>
                      <a:pt x="38054" y="43135"/>
                    </a:lnTo>
                    <a:lnTo>
                      <a:pt x="38054" y="73901"/>
                    </a:lnTo>
                    <a:cubicBezTo>
                      <a:pt x="38159" y="77263"/>
                      <a:pt x="35520" y="80082"/>
                      <a:pt x="32158" y="80187"/>
                    </a:cubicBezTo>
                    <a:cubicBezTo>
                      <a:pt x="32025" y="80187"/>
                      <a:pt x="31901" y="80187"/>
                      <a:pt x="31767" y="80187"/>
                    </a:cubicBezTo>
                    <a:cubicBezTo>
                      <a:pt x="28329" y="80139"/>
                      <a:pt x="25576" y="77339"/>
                      <a:pt x="25576" y="73901"/>
                    </a:cubicBezTo>
                    <a:lnTo>
                      <a:pt x="25576" y="43135"/>
                    </a:lnTo>
                    <a:lnTo>
                      <a:pt x="2335" y="11036"/>
                    </a:lnTo>
                    <a:cubicBezTo>
                      <a:pt x="-341" y="8902"/>
                      <a:pt x="-779" y="5006"/>
                      <a:pt x="1345" y="2339"/>
                    </a:cubicBezTo>
                    <a:cubicBezTo>
                      <a:pt x="3478" y="-337"/>
                      <a:pt x="7374" y="-785"/>
                      <a:pt x="10050" y="1349"/>
                    </a:cubicBezTo>
                    <a:cubicBezTo>
                      <a:pt x="10832" y="1977"/>
                      <a:pt x="11460" y="2787"/>
                      <a:pt x="11860" y="3701"/>
                    </a:cubicBezTo>
                    <a:lnTo>
                      <a:pt x="31386" y="30371"/>
                    </a:lnTo>
                    <a:lnTo>
                      <a:pt x="51008" y="3701"/>
                    </a:lnTo>
                    <a:cubicBezTo>
                      <a:pt x="53037" y="891"/>
                      <a:pt x="56952" y="253"/>
                      <a:pt x="59771" y="2273"/>
                    </a:cubicBezTo>
                    <a:cubicBezTo>
                      <a:pt x="62628" y="4244"/>
                      <a:pt x="63391" y="8130"/>
                      <a:pt x="61486" y="110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6318253" y="1107368"/>
                <a:ext cx="49911" cy="79926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79926" extrusionOk="0">
                    <a:moveTo>
                      <a:pt x="1" y="73628"/>
                    </a:moveTo>
                    <a:lnTo>
                      <a:pt x="1" y="6286"/>
                    </a:ln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4" y="0"/>
                      <a:pt x="6221" y="0"/>
                      <a:pt x="6287" y="0"/>
                    </a:cubicBezTo>
                    <a:lnTo>
                      <a:pt x="43625" y="0"/>
                    </a:lnTo>
                    <a:cubicBezTo>
                      <a:pt x="47073" y="48"/>
                      <a:pt x="49864" y="2838"/>
                      <a:pt x="49912" y="6286"/>
                    </a:cubicBezTo>
                    <a:cubicBezTo>
                      <a:pt x="49912" y="9773"/>
                      <a:pt x="47112" y="12621"/>
                      <a:pt x="43625" y="12668"/>
                    </a:cubicBezTo>
                    <a:lnTo>
                      <a:pt x="12669" y="12668"/>
                    </a:lnTo>
                    <a:lnTo>
                      <a:pt x="12669" y="33528"/>
                    </a:lnTo>
                    <a:lnTo>
                      <a:pt x="39339" y="33528"/>
                    </a:lnTo>
                    <a:cubicBezTo>
                      <a:pt x="42768" y="33623"/>
                      <a:pt x="45531" y="36385"/>
                      <a:pt x="45626" y="39815"/>
                    </a:cubicBezTo>
                    <a:cubicBezTo>
                      <a:pt x="45683" y="43339"/>
                      <a:pt x="42863" y="46234"/>
                      <a:pt x="39339" y="46292"/>
                    </a:cubicBezTo>
                    <a:cubicBezTo>
                      <a:pt x="39339" y="46292"/>
                      <a:pt x="39339" y="46292"/>
                      <a:pt x="39339" y="46292"/>
                    </a:cubicBezTo>
                    <a:lnTo>
                      <a:pt x="12669" y="46292"/>
                    </a:lnTo>
                    <a:lnTo>
                      <a:pt x="12669" y="67246"/>
                    </a:lnTo>
                    <a:lnTo>
                      <a:pt x="43625" y="67246"/>
                    </a:lnTo>
                    <a:cubicBezTo>
                      <a:pt x="47121" y="67675"/>
                      <a:pt x="49607" y="70856"/>
                      <a:pt x="49179" y="74362"/>
                    </a:cubicBezTo>
                    <a:cubicBezTo>
                      <a:pt x="48826" y="77267"/>
                      <a:pt x="46531" y="79553"/>
                      <a:pt x="43625" y="79915"/>
                    </a:cubicBezTo>
                    <a:lnTo>
                      <a:pt x="6668" y="79915"/>
                    </a:lnTo>
                    <a:cubicBezTo>
                      <a:pt x="6668" y="79915"/>
                      <a:pt x="6668" y="79915"/>
                      <a:pt x="6668" y="79915"/>
                    </a:cubicBezTo>
                    <a:lnTo>
                      <a:pt x="6668" y="79915"/>
                    </a:lnTo>
                    <a:cubicBezTo>
                      <a:pt x="3201" y="80124"/>
                      <a:pt x="220" y="77486"/>
                      <a:pt x="10" y="74019"/>
                    </a:cubicBezTo>
                    <a:cubicBezTo>
                      <a:pt x="1" y="73885"/>
                      <a:pt x="1" y="73762"/>
                      <a:pt x="1" y="736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6381216" y="1107747"/>
                <a:ext cx="63326" cy="79614"/>
              </a:xfrm>
              <a:custGeom>
                <a:avLst/>
                <a:gdLst/>
                <a:ahLst/>
                <a:cxnLst/>
                <a:rect l="l" t="t" r="r" b="b"/>
                <a:pathLst>
                  <a:path w="63326" h="79614" extrusionOk="0">
                    <a:moveTo>
                      <a:pt x="45623" y="60676"/>
                    </a:moveTo>
                    <a:lnTo>
                      <a:pt x="17810" y="60676"/>
                    </a:lnTo>
                    <a:lnTo>
                      <a:pt x="12285" y="75535"/>
                    </a:lnTo>
                    <a:cubicBezTo>
                      <a:pt x="11304" y="77983"/>
                      <a:pt x="8923" y="79564"/>
                      <a:pt x="6285" y="79536"/>
                    </a:cubicBezTo>
                    <a:cubicBezTo>
                      <a:pt x="5561" y="79631"/>
                      <a:pt x="4818" y="79631"/>
                      <a:pt x="4094" y="79536"/>
                    </a:cubicBezTo>
                    <a:cubicBezTo>
                      <a:pt x="836" y="78212"/>
                      <a:pt x="-792" y="74563"/>
                      <a:pt x="379" y="71249"/>
                    </a:cubicBezTo>
                    <a:lnTo>
                      <a:pt x="25620" y="4002"/>
                    </a:lnTo>
                    <a:cubicBezTo>
                      <a:pt x="27040" y="659"/>
                      <a:pt x="30897" y="-894"/>
                      <a:pt x="34240" y="526"/>
                    </a:cubicBezTo>
                    <a:cubicBezTo>
                      <a:pt x="35803" y="1192"/>
                      <a:pt x="37050" y="2440"/>
                      <a:pt x="37717" y="4002"/>
                    </a:cubicBezTo>
                    <a:lnTo>
                      <a:pt x="62958" y="71249"/>
                    </a:lnTo>
                    <a:cubicBezTo>
                      <a:pt x="64120" y="74583"/>
                      <a:pt x="62444" y="78250"/>
                      <a:pt x="59148" y="79536"/>
                    </a:cubicBezTo>
                    <a:cubicBezTo>
                      <a:pt x="58453" y="79640"/>
                      <a:pt x="57748" y="79640"/>
                      <a:pt x="57053" y="79536"/>
                    </a:cubicBezTo>
                    <a:cubicBezTo>
                      <a:pt x="54443" y="79631"/>
                      <a:pt x="52081" y="78002"/>
                      <a:pt x="51243" y="75535"/>
                    </a:cubicBezTo>
                    <a:close/>
                    <a:moveTo>
                      <a:pt x="40956" y="48198"/>
                    </a:moveTo>
                    <a:lnTo>
                      <a:pt x="31431" y="23624"/>
                    </a:lnTo>
                    <a:lnTo>
                      <a:pt x="21906" y="481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6458366" y="1107082"/>
                <a:ext cx="54724" cy="79914"/>
              </a:xfrm>
              <a:custGeom>
                <a:avLst/>
                <a:gdLst/>
                <a:ahLst/>
                <a:cxnLst/>
                <a:rect l="l" t="t" r="r" b="b"/>
                <a:pathLst>
                  <a:path w="54724" h="79914" extrusionOk="0">
                    <a:moveTo>
                      <a:pt x="54389" y="70771"/>
                    </a:moveTo>
                    <a:cubicBezTo>
                      <a:pt x="55503" y="74057"/>
                      <a:pt x="53751" y="77629"/>
                      <a:pt x="50464" y="78743"/>
                    </a:cubicBezTo>
                    <a:cubicBezTo>
                      <a:pt x="50436" y="78753"/>
                      <a:pt x="50417" y="78762"/>
                      <a:pt x="50388" y="78772"/>
                    </a:cubicBezTo>
                    <a:cubicBezTo>
                      <a:pt x="49569" y="78858"/>
                      <a:pt x="48731" y="78858"/>
                      <a:pt x="47912" y="78772"/>
                    </a:cubicBezTo>
                    <a:lnTo>
                      <a:pt x="47912" y="78772"/>
                    </a:lnTo>
                    <a:cubicBezTo>
                      <a:pt x="46330" y="78800"/>
                      <a:pt x="44778" y="78372"/>
                      <a:pt x="43435" y="77534"/>
                    </a:cubicBezTo>
                    <a:cubicBezTo>
                      <a:pt x="41873" y="76543"/>
                      <a:pt x="40596" y="75162"/>
                      <a:pt x="39720" y="73533"/>
                    </a:cubicBezTo>
                    <a:cubicBezTo>
                      <a:pt x="37929" y="69190"/>
                      <a:pt x="37110" y="64513"/>
                      <a:pt x="37339" y="59817"/>
                    </a:cubicBezTo>
                    <a:cubicBezTo>
                      <a:pt x="37339" y="58112"/>
                      <a:pt x="36882" y="56426"/>
                      <a:pt x="36005" y="54959"/>
                    </a:cubicBezTo>
                    <a:cubicBezTo>
                      <a:pt x="35110" y="53616"/>
                      <a:pt x="33938" y="52483"/>
                      <a:pt x="32576" y="51626"/>
                    </a:cubicBezTo>
                    <a:cubicBezTo>
                      <a:pt x="30595" y="50397"/>
                      <a:pt x="28443" y="49463"/>
                      <a:pt x="26195" y="48863"/>
                    </a:cubicBezTo>
                    <a:lnTo>
                      <a:pt x="12669" y="48863"/>
                    </a:lnTo>
                    <a:lnTo>
                      <a:pt x="12669" y="73628"/>
                    </a:lnTo>
                    <a:cubicBezTo>
                      <a:pt x="12621" y="77114"/>
                      <a:pt x="9774" y="79915"/>
                      <a:pt x="6287" y="79915"/>
                    </a:cubicBezTo>
                    <a:cubicBezTo>
                      <a:pt x="2820" y="79915"/>
                      <a:pt x="1" y="77105"/>
                      <a:pt x="1" y="73628"/>
                    </a:cubicBezTo>
                    <a:lnTo>
                      <a:pt x="1" y="6287"/>
                    </a:ln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4" y="0"/>
                      <a:pt x="6221" y="0"/>
                      <a:pt x="6287" y="0"/>
                    </a:cubicBezTo>
                    <a:lnTo>
                      <a:pt x="26766" y="0"/>
                    </a:lnTo>
                    <a:cubicBezTo>
                      <a:pt x="40234" y="-38"/>
                      <a:pt x="51179" y="10849"/>
                      <a:pt x="51217" y="24317"/>
                    </a:cubicBezTo>
                    <a:cubicBezTo>
                      <a:pt x="51236" y="31642"/>
                      <a:pt x="47959" y="38595"/>
                      <a:pt x="42292" y="43244"/>
                    </a:cubicBezTo>
                    <a:cubicBezTo>
                      <a:pt x="43835" y="44453"/>
                      <a:pt x="45188" y="45901"/>
                      <a:pt x="46292" y="47530"/>
                    </a:cubicBezTo>
                    <a:cubicBezTo>
                      <a:pt x="48750" y="51149"/>
                      <a:pt x="50045" y="55436"/>
                      <a:pt x="50007" y="59817"/>
                    </a:cubicBezTo>
                    <a:cubicBezTo>
                      <a:pt x="49931" y="62084"/>
                      <a:pt x="50083" y="64351"/>
                      <a:pt x="50483" y="66580"/>
                    </a:cubicBezTo>
                    <a:cubicBezTo>
                      <a:pt x="52398" y="67237"/>
                      <a:pt x="53865" y="68809"/>
                      <a:pt x="54389" y="70771"/>
                    </a:cubicBezTo>
                    <a:close/>
                    <a:moveTo>
                      <a:pt x="38387" y="24860"/>
                    </a:moveTo>
                    <a:cubicBezTo>
                      <a:pt x="38491" y="18393"/>
                      <a:pt x="33329" y="13059"/>
                      <a:pt x="26861" y="12954"/>
                    </a:cubicBezTo>
                    <a:cubicBezTo>
                      <a:pt x="26795" y="12954"/>
                      <a:pt x="26738" y="12954"/>
                      <a:pt x="26671" y="12954"/>
                    </a:cubicBezTo>
                    <a:lnTo>
                      <a:pt x="12574" y="12954"/>
                    </a:lnTo>
                    <a:lnTo>
                      <a:pt x="12574" y="36481"/>
                    </a:lnTo>
                    <a:lnTo>
                      <a:pt x="26671" y="36481"/>
                    </a:lnTo>
                    <a:cubicBezTo>
                      <a:pt x="33100" y="36481"/>
                      <a:pt x="38339" y="31290"/>
                      <a:pt x="38387" y="248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6566094" y="1107320"/>
                <a:ext cx="52674" cy="79277"/>
              </a:xfrm>
              <a:custGeom>
                <a:avLst/>
                <a:gdLst/>
                <a:ahLst/>
                <a:cxnLst/>
                <a:rect l="l" t="t" r="r" b="b"/>
                <a:pathLst>
                  <a:path w="52674" h="79277" extrusionOk="0">
                    <a:moveTo>
                      <a:pt x="26670" y="48911"/>
                    </a:moveTo>
                    <a:lnTo>
                      <a:pt x="12668" y="48911"/>
                    </a:lnTo>
                    <a:lnTo>
                      <a:pt x="12668" y="73676"/>
                    </a:lnTo>
                    <a:cubicBezTo>
                      <a:pt x="12240" y="77172"/>
                      <a:pt x="9058" y="79658"/>
                      <a:pt x="5553" y="79229"/>
                    </a:cubicBezTo>
                    <a:cubicBezTo>
                      <a:pt x="2648" y="78877"/>
                      <a:pt x="362" y="76581"/>
                      <a:pt x="0" y="73676"/>
                    </a:cubicBezTo>
                    <a:lnTo>
                      <a:pt x="0" y="6334"/>
                    </a:lnTo>
                    <a:cubicBezTo>
                      <a:pt x="0" y="2858"/>
                      <a:pt x="2810" y="48"/>
                      <a:pt x="6287" y="48"/>
                    </a:cubicBezTo>
                    <a:lnTo>
                      <a:pt x="26670" y="48"/>
                    </a:lnTo>
                    <a:cubicBezTo>
                      <a:pt x="40167" y="-790"/>
                      <a:pt x="51787" y="9459"/>
                      <a:pt x="52626" y="22956"/>
                    </a:cubicBezTo>
                    <a:cubicBezTo>
                      <a:pt x="53473" y="36443"/>
                      <a:pt x="43215" y="48073"/>
                      <a:pt x="29718" y="48911"/>
                    </a:cubicBezTo>
                    <a:cubicBezTo>
                      <a:pt x="28708" y="48978"/>
                      <a:pt x="27689" y="48978"/>
                      <a:pt x="26670" y="48911"/>
                    </a:cubicBezTo>
                    <a:close/>
                    <a:moveTo>
                      <a:pt x="12668" y="36243"/>
                    </a:moveTo>
                    <a:lnTo>
                      <a:pt x="26670" y="36243"/>
                    </a:lnTo>
                    <a:cubicBezTo>
                      <a:pt x="33166" y="36824"/>
                      <a:pt x="38910" y="32033"/>
                      <a:pt x="39491" y="25537"/>
                    </a:cubicBezTo>
                    <a:cubicBezTo>
                      <a:pt x="40081" y="19041"/>
                      <a:pt x="35290" y="13297"/>
                      <a:pt x="28785" y="12716"/>
                    </a:cubicBezTo>
                    <a:cubicBezTo>
                      <a:pt x="28080" y="12650"/>
                      <a:pt x="27375" y="12650"/>
                      <a:pt x="26670" y="12716"/>
                    </a:cubicBezTo>
                    <a:lnTo>
                      <a:pt x="12668" y="1271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6630768" y="1107082"/>
                <a:ext cx="54702" cy="79915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79915" extrusionOk="0">
                    <a:moveTo>
                      <a:pt x="54389" y="70771"/>
                    </a:moveTo>
                    <a:cubicBezTo>
                      <a:pt x="55465" y="74085"/>
                      <a:pt x="53684" y="77638"/>
                      <a:pt x="50388" y="78772"/>
                    </a:cubicBezTo>
                    <a:cubicBezTo>
                      <a:pt x="49531" y="78857"/>
                      <a:pt x="48674" y="78857"/>
                      <a:pt x="47816" y="78772"/>
                    </a:cubicBezTo>
                    <a:lnTo>
                      <a:pt x="47816" y="78772"/>
                    </a:lnTo>
                    <a:cubicBezTo>
                      <a:pt x="46235" y="78800"/>
                      <a:pt x="44683" y="78372"/>
                      <a:pt x="43340" y="77533"/>
                    </a:cubicBezTo>
                    <a:cubicBezTo>
                      <a:pt x="41825" y="76514"/>
                      <a:pt x="40587" y="75143"/>
                      <a:pt x="39720" y="73533"/>
                    </a:cubicBezTo>
                    <a:cubicBezTo>
                      <a:pt x="37882" y="69209"/>
                      <a:pt x="37072" y="64513"/>
                      <a:pt x="37339" y="59817"/>
                    </a:cubicBezTo>
                    <a:cubicBezTo>
                      <a:pt x="37348" y="58093"/>
                      <a:pt x="36853" y="56407"/>
                      <a:pt x="35910" y="54959"/>
                    </a:cubicBezTo>
                    <a:cubicBezTo>
                      <a:pt x="35043" y="53597"/>
                      <a:pt x="33862" y="52454"/>
                      <a:pt x="32481" y="51625"/>
                    </a:cubicBezTo>
                    <a:cubicBezTo>
                      <a:pt x="30509" y="50378"/>
                      <a:pt x="28357" y="49444"/>
                      <a:pt x="26099" y="48863"/>
                    </a:cubicBezTo>
                    <a:lnTo>
                      <a:pt x="12669" y="48863"/>
                    </a:lnTo>
                    <a:lnTo>
                      <a:pt x="12669" y="73628"/>
                    </a:lnTo>
                    <a:cubicBezTo>
                      <a:pt x="12621" y="77114"/>
                      <a:pt x="9774" y="79915"/>
                      <a:pt x="6287" y="79915"/>
                    </a:cubicBezTo>
                    <a:cubicBezTo>
                      <a:pt x="2868" y="79972"/>
                      <a:pt x="58" y="77238"/>
                      <a:pt x="1" y="73819"/>
                    </a:cubicBezTo>
                    <a:cubicBezTo>
                      <a:pt x="1" y="73752"/>
                      <a:pt x="1" y="73695"/>
                      <a:pt x="1" y="73628"/>
                    </a:cubicBezTo>
                    <a:lnTo>
                      <a:pt x="1" y="6286"/>
                    </a:ln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3" y="0"/>
                      <a:pt x="6221" y="0"/>
                      <a:pt x="6287" y="0"/>
                    </a:cubicBezTo>
                    <a:lnTo>
                      <a:pt x="26671" y="0"/>
                    </a:lnTo>
                    <a:cubicBezTo>
                      <a:pt x="40187" y="0"/>
                      <a:pt x="51150" y="10963"/>
                      <a:pt x="51150" y="24479"/>
                    </a:cubicBezTo>
                    <a:cubicBezTo>
                      <a:pt x="51150" y="24508"/>
                      <a:pt x="51150" y="24546"/>
                      <a:pt x="51150" y="24574"/>
                    </a:cubicBezTo>
                    <a:cubicBezTo>
                      <a:pt x="51255" y="31966"/>
                      <a:pt x="47959" y="38995"/>
                      <a:pt x="42197" y="43624"/>
                    </a:cubicBezTo>
                    <a:cubicBezTo>
                      <a:pt x="43768" y="44815"/>
                      <a:pt x="45121" y="46263"/>
                      <a:pt x="46197" y="47911"/>
                    </a:cubicBezTo>
                    <a:cubicBezTo>
                      <a:pt x="48683" y="51521"/>
                      <a:pt x="50017" y="55807"/>
                      <a:pt x="50007" y="60198"/>
                    </a:cubicBezTo>
                    <a:cubicBezTo>
                      <a:pt x="49721" y="62446"/>
                      <a:pt x="49721" y="64713"/>
                      <a:pt x="50007" y="66961"/>
                    </a:cubicBezTo>
                    <a:cubicBezTo>
                      <a:pt x="51998" y="67437"/>
                      <a:pt x="53636" y="68866"/>
                      <a:pt x="54389" y="70771"/>
                    </a:cubicBezTo>
                    <a:close/>
                    <a:moveTo>
                      <a:pt x="38196" y="24860"/>
                    </a:moveTo>
                    <a:cubicBezTo>
                      <a:pt x="38253" y="18336"/>
                      <a:pt x="33005" y="13011"/>
                      <a:pt x="26480" y="12954"/>
                    </a:cubicBezTo>
                    <a:cubicBezTo>
                      <a:pt x="26452" y="12954"/>
                      <a:pt x="26414" y="12954"/>
                      <a:pt x="26385" y="12954"/>
                    </a:cubicBezTo>
                    <a:lnTo>
                      <a:pt x="12383" y="12954"/>
                    </a:lnTo>
                    <a:lnTo>
                      <a:pt x="12383" y="36481"/>
                    </a:lnTo>
                    <a:lnTo>
                      <a:pt x="26385" y="36481"/>
                    </a:lnTo>
                    <a:cubicBezTo>
                      <a:pt x="32853" y="36538"/>
                      <a:pt x="38139" y="31328"/>
                      <a:pt x="38196" y="24860"/>
                    </a:cubicBezTo>
                    <a:cubicBezTo>
                      <a:pt x="38196" y="24860"/>
                      <a:pt x="38196" y="24860"/>
                      <a:pt x="38196" y="248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6698225" y="1105082"/>
                <a:ext cx="7809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78090" h="82200" extrusionOk="0">
                    <a:moveTo>
                      <a:pt x="66561" y="12192"/>
                    </a:moveTo>
                    <a:cubicBezTo>
                      <a:pt x="81934" y="28394"/>
                      <a:pt x="81934" y="53807"/>
                      <a:pt x="66561" y="70009"/>
                    </a:cubicBezTo>
                    <a:cubicBezTo>
                      <a:pt x="59550" y="77705"/>
                      <a:pt x="49635" y="82125"/>
                      <a:pt x="39224" y="82201"/>
                    </a:cubicBezTo>
                    <a:cubicBezTo>
                      <a:pt x="28632" y="82191"/>
                      <a:pt x="18517" y="77772"/>
                      <a:pt x="11316" y="70009"/>
                    </a:cubicBezTo>
                    <a:cubicBezTo>
                      <a:pt x="-3772" y="53692"/>
                      <a:pt x="-3772" y="28508"/>
                      <a:pt x="11316" y="12192"/>
                    </a:cubicBezTo>
                    <a:cubicBezTo>
                      <a:pt x="18517" y="4429"/>
                      <a:pt x="28632" y="10"/>
                      <a:pt x="39224" y="0"/>
                    </a:cubicBezTo>
                    <a:cubicBezTo>
                      <a:pt x="49644" y="38"/>
                      <a:pt x="59569" y="4467"/>
                      <a:pt x="66561" y="12192"/>
                    </a:cubicBezTo>
                    <a:close/>
                    <a:moveTo>
                      <a:pt x="65037" y="40767"/>
                    </a:moveTo>
                    <a:cubicBezTo>
                      <a:pt x="65056" y="33366"/>
                      <a:pt x="62303" y="26232"/>
                      <a:pt x="57321" y="20765"/>
                    </a:cubicBezTo>
                    <a:cubicBezTo>
                      <a:pt x="52683" y="15650"/>
                      <a:pt x="46120" y="12716"/>
                      <a:pt x="39224" y="12668"/>
                    </a:cubicBezTo>
                    <a:cubicBezTo>
                      <a:pt x="32204" y="12649"/>
                      <a:pt x="25489" y="15583"/>
                      <a:pt x="20745" y="20765"/>
                    </a:cubicBezTo>
                    <a:cubicBezTo>
                      <a:pt x="15726" y="26213"/>
                      <a:pt x="12964" y="33366"/>
                      <a:pt x="13030" y="40767"/>
                    </a:cubicBezTo>
                    <a:cubicBezTo>
                      <a:pt x="12954" y="48120"/>
                      <a:pt x="15726" y="55216"/>
                      <a:pt x="20745" y="60579"/>
                    </a:cubicBezTo>
                    <a:cubicBezTo>
                      <a:pt x="25470" y="65808"/>
                      <a:pt x="32176" y="68818"/>
                      <a:pt x="39224" y="68866"/>
                    </a:cubicBezTo>
                    <a:cubicBezTo>
                      <a:pt x="46149" y="68742"/>
                      <a:pt x="52702" y="65742"/>
                      <a:pt x="57321" y="60579"/>
                    </a:cubicBezTo>
                    <a:cubicBezTo>
                      <a:pt x="62255" y="55312"/>
                      <a:pt x="65008" y="48368"/>
                      <a:pt x="65037" y="4114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6789217" y="1108053"/>
                <a:ext cx="55674" cy="78248"/>
              </a:xfrm>
              <a:custGeom>
                <a:avLst/>
                <a:gdLst/>
                <a:ahLst/>
                <a:cxnLst/>
                <a:rect l="l" t="t" r="r" b="b"/>
                <a:pathLst>
                  <a:path w="55674" h="78248" extrusionOk="0">
                    <a:moveTo>
                      <a:pt x="12336" y="55703"/>
                    </a:moveTo>
                    <a:cubicBezTo>
                      <a:pt x="15003" y="63961"/>
                      <a:pt x="23861" y="68495"/>
                      <a:pt x="32128" y="65828"/>
                    </a:cubicBezTo>
                    <a:cubicBezTo>
                      <a:pt x="38586" y="63732"/>
                      <a:pt x="42977" y="57731"/>
                      <a:pt x="43006" y="50940"/>
                    </a:cubicBezTo>
                    <a:lnTo>
                      <a:pt x="43006" y="5601"/>
                    </a:lnTo>
                    <a:cubicBezTo>
                      <a:pt x="43435" y="2105"/>
                      <a:pt x="46616" y="-381"/>
                      <a:pt x="50121" y="48"/>
                    </a:cubicBezTo>
                    <a:cubicBezTo>
                      <a:pt x="53026" y="401"/>
                      <a:pt x="55322" y="2696"/>
                      <a:pt x="55674" y="5601"/>
                    </a:cubicBezTo>
                    <a:lnTo>
                      <a:pt x="55674" y="50940"/>
                    </a:lnTo>
                    <a:cubicBezTo>
                      <a:pt x="54979" y="66704"/>
                      <a:pt x="41625" y="78925"/>
                      <a:pt x="25861" y="78220"/>
                    </a:cubicBezTo>
                    <a:cubicBezTo>
                      <a:pt x="14384" y="77715"/>
                      <a:pt x="4325" y="70381"/>
                      <a:pt x="334" y="59608"/>
                    </a:cubicBezTo>
                    <a:cubicBezTo>
                      <a:pt x="-771" y="56369"/>
                      <a:pt x="953" y="52855"/>
                      <a:pt x="4192" y="51750"/>
                    </a:cubicBezTo>
                    <a:cubicBezTo>
                      <a:pt x="4239" y="51731"/>
                      <a:pt x="4287" y="51721"/>
                      <a:pt x="4335" y="51702"/>
                    </a:cubicBezTo>
                    <a:cubicBezTo>
                      <a:pt x="7621" y="50588"/>
                      <a:pt x="11193" y="52340"/>
                      <a:pt x="12307" y="55626"/>
                    </a:cubicBezTo>
                    <a:cubicBezTo>
                      <a:pt x="12317" y="55655"/>
                      <a:pt x="12326" y="55674"/>
                      <a:pt x="12336" y="5570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6863369" y="1107368"/>
                <a:ext cx="50007" cy="79921"/>
              </a:xfrm>
              <a:custGeom>
                <a:avLst/>
                <a:gdLst/>
                <a:ahLst/>
                <a:cxnLst/>
                <a:rect l="l" t="t" r="r" b="b"/>
                <a:pathLst>
                  <a:path w="50007" h="79921" extrusionOk="0">
                    <a:moveTo>
                      <a:pt x="1" y="73628"/>
                    </a:moveTo>
                    <a:lnTo>
                      <a:pt x="1" y="6286"/>
                    </a:ln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4" y="0"/>
                      <a:pt x="6221" y="0"/>
                      <a:pt x="6287" y="0"/>
                    </a:cubicBezTo>
                    <a:lnTo>
                      <a:pt x="43721" y="0"/>
                    </a:lnTo>
                    <a:cubicBezTo>
                      <a:pt x="47169" y="48"/>
                      <a:pt x="49959" y="2838"/>
                      <a:pt x="50007" y="6286"/>
                    </a:cubicBezTo>
                    <a:cubicBezTo>
                      <a:pt x="50007" y="9773"/>
                      <a:pt x="47207" y="12621"/>
                      <a:pt x="43721" y="12668"/>
                    </a:cubicBezTo>
                    <a:lnTo>
                      <a:pt x="12764" y="12668"/>
                    </a:lnTo>
                    <a:lnTo>
                      <a:pt x="12764" y="33528"/>
                    </a:lnTo>
                    <a:lnTo>
                      <a:pt x="39339" y="33528"/>
                    </a:lnTo>
                    <a:cubicBezTo>
                      <a:pt x="42768" y="33623"/>
                      <a:pt x="45530" y="36385"/>
                      <a:pt x="45626" y="39815"/>
                    </a:cubicBezTo>
                    <a:cubicBezTo>
                      <a:pt x="45683" y="43339"/>
                      <a:pt x="42863" y="46234"/>
                      <a:pt x="39339" y="46292"/>
                    </a:cubicBezTo>
                    <a:cubicBezTo>
                      <a:pt x="39339" y="46292"/>
                      <a:pt x="39339" y="46292"/>
                      <a:pt x="39339" y="46292"/>
                    </a:cubicBezTo>
                    <a:lnTo>
                      <a:pt x="12764" y="46292"/>
                    </a:lnTo>
                    <a:lnTo>
                      <a:pt x="12764" y="67246"/>
                    </a:lnTo>
                    <a:lnTo>
                      <a:pt x="43721" y="67246"/>
                    </a:lnTo>
                    <a:cubicBezTo>
                      <a:pt x="47216" y="67675"/>
                      <a:pt x="49702" y="70856"/>
                      <a:pt x="49274" y="74362"/>
                    </a:cubicBezTo>
                    <a:cubicBezTo>
                      <a:pt x="48921" y="77267"/>
                      <a:pt x="46626" y="79553"/>
                      <a:pt x="43721" y="79915"/>
                    </a:cubicBezTo>
                    <a:lnTo>
                      <a:pt x="6573" y="79915"/>
                    </a:lnTo>
                    <a:cubicBezTo>
                      <a:pt x="6573" y="79915"/>
                      <a:pt x="6573" y="79915"/>
                      <a:pt x="6573" y="79915"/>
                    </a:cubicBezTo>
                    <a:lnTo>
                      <a:pt x="6573" y="79915"/>
                    </a:lnTo>
                    <a:cubicBezTo>
                      <a:pt x="3106" y="80077"/>
                      <a:pt x="163" y="77391"/>
                      <a:pt x="10" y="73923"/>
                    </a:cubicBezTo>
                    <a:cubicBezTo>
                      <a:pt x="1" y="73819"/>
                      <a:pt x="1" y="73723"/>
                      <a:pt x="1" y="736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6927568" y="1105081"/>
                <a:ext cx="71315" cy="82586"/>
              </a:xfrm>
              <a:custGeom>
                <a:avLst/>
                <a:gdLst/>
                <a:ahLst/>
                <a:cxnLst/>
                <a:rect l="l" t="t" r="r" b="b"/>
                <a:pathLst>
                  <a:path w="71315" h="82586" extrusionOk="0">
                    <a:moveTo>
                      <a:pt x="0" y="41149"/>
                    </a:moveTo>
                    <a:cubicBezTo>
                      <a:pt x="419" y="18298"/>
                      <a:pt x="19060" y="1"/>
                      <a:pt x="41910" y="1"/>
                    </a:cubicBezTo>
                    <a:cubicBezTo>
                      <a:pt x="51445" y="-56"/>
                      <a:pt x="60722" y="3058"/>
                      <a:pt x="68294" y="8859"/>
                    </a:cubicBezTo>
                    <a:cubicBezTo>
                      <a:pt x="71190" y="11069"/>
                      <a:pt x="71742" y="15203"/>
                      <a:pt x="69533" y="18098"/>
                    </a:cubicBezTo>
                    <a:cubicBezTo>
                      <a:pt x="67323" y="20994"/>
                      <a:pt x="63189" y="21546"/>
                      <a:pt x="60293" y="19337"/>
                    </a:cubicBezTo>
                    <a:cubicBezTo>
                      <a:pt x="55121" y="15098"/>
                      <a:pt x="48597" y="12869"/>
                      <a:pt x="41910" y="13050"/>
                    </a:cubicBezTo>
                    <a:cubicBezTo>
                      <a:pt x="34262" y="13098"/>
                      <a:pt x="26918" y="16022"/>
                      <a:pt x="21336" y="21242"/>
                    </a:cubicBezTo>
                    <a:cubicBezTo>
                      <a:pt x="16078" y="26537"/>
                      <a:pt x="13106" y="33681"/>
                      <a:pt x="13049" y="41149"/>
                    </a:cubicBezTo>
                    <a:cubicBezTo>
                      <a:pt x="13011" y="48607"/>
                      <a:pt x="16002" y="55751"/>
                      <a:pt x="21336" y="60961"/>
                    </a:cubicBezTo>
                    <a:cubicBezTo>
                      <a:pt x="26908" y="66209"/>
                      <a:pt x="34252" y="69171"/>
                      <a:pt x="41910" y="69248"/>
                    </a:cubicBezTo>
                    <a:cubicBezTo>
                      <a:pt x="48587" y="69362"/>
                      <a:pt x="55083" y="67143"/>
                      <a:pt x="60293" y="62961"/>
                    </a:cubicBezTo>
                    <a:cubicBezTo>
                      <a:pt x="63275" y="60713"/>
                      <a:pt x="67513" y="61256"/>
                      <a:pt x="69818" y="64199"/>
                    </a:cubicBezTo>
                    <a:cubicBezTo>
                      <a:pt x="72142" y="67057"/>
                      <a:pt x="71714" y="71257"/>
                      <a:pt x="68856" y="73581"/>
                    </a:cubicBezTo>
                    <a:cubicBezTo>
                      <a:pt x="68799" y="73629"/>
                      <a:pt x="68742" y="73677"/>
                      <a:pt x="68675" y="73724"/>
                    </a:cubicBezTo>
                    <a:cubicBezTo>
                      <a:pt x="61131" y="79563"/>
                      <a:pt x="51835" y="82687"/>
                      <a:pt x="42291" y="82583"/>
                    </a:cubicBezTo>
                    <a:cubicBezTo>
                      <a:pt x="19250" y="82897"/>
                      <a:pt x="324" y="64476"/>
                      <a:pt x="0" y="41435"/>
                    </a:cubicBezTo>
                    <a:cubicBezTo>
                      <a:pt x="0" y="41339"/>
                      <a:pt x="0" y="41244"/>
                      <a:pt x="0" y="4114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013102" y="1107177"/>
                <a:ext cx="61341" cy="7991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79914" extrusionOk="0">
                    <a:moveTo>
                      <a:pt x="55055" y="12668"/>
                    </a:moveTo>
                    <a:lnTo>
                      <a:pt x="36863" y="12668"/>
                    </a:lnTo>
                    <a:lnTo>
                      <a:pt x="36863" y="73628"/>
                    </a:lnTo>
                    <a:cubicBezTo>
                      <a:pt x="36863" y="77105"/>
                      <a:pt x="34043" y="79915"/>
                      <a:pt x="30576" y="79915"/>
                    </a:cubicBezTo>
                    <a:cubicBezTo>
                      <a:pt x="27100" y="79915"/>
                      <a:pt x="24290" y="77105"/>
                      <a:pt x="24290" y="73628"/>
                    </a:cubicBezTo>
                    <a:lnTo>
                      <a:pt x="24290" y="12668"/>
                    </a:lnTo>
                    <a:lnTo>
                      <a:pt x="6287" y="12668"/>
                    </a:lnTo>
                    <a:cubicBezTo>
                      <a:pt x="2801" y="12621"/>
                      <a:pt x="1" y="9773"/>
                      <a:pt x="1" y="6287"/>
                    </a:cubicBez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4" y="0"/>
                      <a:pt x="6221" y="0"/>
                      <a:pt x="6287" y="0"/>
                    </a:cubicBezTo>
                    <a:lnTo>
                      <a:pt x="55055" y="0"/>
                    </a:lnTo>
                    <a:cubicBezTo>
                      <a:pt x="58532" y="0"/>
                      <a:pt x="61342" y="2810"/>
                      <a:pt x="61342" y="6287"/>
                    </a:cubicBezTo>
                    <a:cubicBezTo>
                      <a:pt x="61342" y="9773"/>
                      <a:pt x="58541" y="12621"/>
                      <a:pt x="55055" y="126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094160" y="1107368"/>
                <a:ext cx="12669" cy="79917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79917" extrusionOk="0">
                    <a:moveTo>
                      <a:pt x="1" y="6286"/>
                    </a:moveTo>
                    <a:cubicBezTo>
                      <a:pt x="-56" y="2867"/>
                      <a:pt x="2677" y="57"/>
                      <a:pt x="6097" y="0"/>
                    </a:cubicBezTo>
                    <a:cubicBezTo>
                      <a:pt x="6163" y="0"/>
                      <a:pt x="6221" y="0"/>
                      <a:pt x="6287" y="0"/>
                    </a:cubicBezTo>
                    <a:cubicBezTo>
                      <a:pt x="9773" y="0"/>
                      <a:pt x="12621" y="2800"/>
                      <a:pt x="12669" y="6286"/>
                    </a:cubicBezTo>
                    <a:lnTo>
                      <a:pt x="12669" y="73628"/>
                    </a:lnTo>
                    <a:cubicBezTo>
                      <a:pt x="12621" y="77114"/>
                      <a:pt x="9773" y="79915"/>
                      <a:pt x="6287" y="79915"/>
                    </a:cubicBezTo>
                    <a:cubicBezTo>
                      <a:pt x="2925" y="80020"/>
                      <a:pt x="106" y="77381"/>
                      <a:pt x="1" y="74019"/>
                    </a:cubicBezTo>
                    <a:cubicBezTo>
                      <a:pt x="1" y="73885"/>
                      <a:pt x="1" y="73762"/>
                      <a:pt x="1" y="736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124374" y="1105082"/>
                <a:ext cx="78376" cy="82202"/>
              </a:xfrm>
              <a:custGeom>
                <a:avLst/>
                <a:gdLst/>
                <a:ahLst/>
                <a:cxnLst/>
                <a:rect l="l" t="t" r="r" b="b"/>
                <a:pathLst>
                  <a:path w="78376" h="82202" extrusionOk="0">
                    <a:moveTo>
                      <a:pt x="66846" y="12192"/>
                    </a:moveTo>
                    <a:cubicBezTo>
                      <a:pt x="82220" y="28394"/>
                      <a:pt x="82220" y="53807"/>
                      <a:pt x="66846" y="70009"/>
                    </a:cubicBezTo>
                    <a:cubicBezTo>
                      <a:pt x="59855" y="77686"/>
                      <a:pt x="49987" y="82096"/>
                      <a:pt x="39605" y="82201"/>
                    </a:cubicBezTo>
                    <a:cubicBezTo>
                      <a:pt x="28880" y="82296"/>
                      <a:pt x="18612" y="77877"/>
                      <a:pt x="11316" y="70009"/>
                    </a:cubicBezTo>
                    <a:cubicBezTo>
                      <a:pt x="-3772" y="53693"/>
                      <a:pt x="-3772" y="28508"/>
                      <a:pt x="11316" y="12192"/>
                    </a:cubicBezTo>
                    <a:cubicBezTo>
                      <a:pt x="18545" y="4401"/>
                      <a:pt x="28689" y="-19"/>
                      <a:pt x="39319" y="0"/>
                    </a:cubicBezTo>
                    <a:cubicBezTo>
                      <a:pt x="49806" y="-28"/>
                      <a:pt x="59817" y="4410"/>
                      <a:pt x="66846" y="12192"/>
                    </a:cubicBezTo>
                    <a:close/>
                    <a:moveTo>
                      <a:pt x="65418" y="40767"/>
                    </a:moveTo>
                    <a:cubicBezTo>
                      <a:pt x="65399" y="33357"/>
                      <a:pt x="62608" y="26223"/>
                      <a:pt x="57607" y="20765"/>
                    </a:cubicBezTo>
                    <a:cubicBezTo>
                      <a:pt x="53007" y="15659"/>
                      <a:pt x="46473" y="12726"/>
                      <a:pt x="39605" y="12668"/>
                    </a:cubicBezTo>
                    <a:cubicBezTo>
                      <a:pt x="32385" y="12497"/>
                      <a:pt x="25441" y="15450"/>
                      <a:pt x="20555" y="20765"/>
                    </a:cubicBezTo>
                    <a:cubicBezTo>
                      <a:pt x="15535" y="26213"/>
                      <a:pt x="12773" y="33366"/>
                      <a:pt x="12840" y="40767"/>
                    </a:cubicBezTo>
                    <a:cubicBezTo>
                      <a:pt x="12764" y="48120"/>
                      <a:pt x="15526" y="55217"/>
                      <a:pt x="20555" y="60579"/>
                    </a:cubicBezTo>
                    <a:cubicBezTo>
                      <a:pt x="25422" y="65951"/>
                      <a:pt x="32357" y="68971"/>
                      <a:pt x="39605" y="68866"/>
                    </a:cubicBezTo>
                    <a:cubicBezTo>
                      <a:pt x="46501" y="68742"/>
                      <a:pt x="53026" y="65732"/>
                      <a:pt x="57607" y="60579"/>
                    </a:cubicBezTo>
                    <a:cubicBezTo>
                      <a:pt x="62579" y="55321"/>
                      <a:pt x="65370" y="48378"/>
                      <a:pt x="65418" y="4114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222412" y="1107948"/>
                <a:ext cx="60629" cy="80106"/>
              </a:xfrm>
              <a:custGeom>
                <a:avLst/>
                <a:gdLst/>
                <a:ahLst/>
                <a:cxnLst/>
                <a:rect l="l" t="t" r="r" b="b"/>
                <a:pathLst>
                  <a:path w="60629" h="80106" extrusionOk="0">
                    <a:moveTo>
                      <a:pt x="12528" y="73048"/>
                    </a:moveTo>
                    <a:cubicBezTo>
                      <a:pt x="12956" y="76496"/>
                      <a:pt x="10509" y="79629"/>
                      <a:pt x="7061" y="80058"/>
                    </a:cubicBezTo>
                    <a:cubicBezTo>
                      <a:pt x="3612" y="80487"/>
                      <a:pt x="479" y="78039"/>
                      <a:pt x="50" y="74591"/>
                    </a:cubicBezTo>
                    <a:cubicBezTo>
                      <a:pt x="-17" y="74076"/>
                      <a:pt x="-17" y="73562"/>
                      <a:pt x="50" y="73048"/>
                    </a:cubicBezTo>
                    <a:lnTo>
                      <a:pt x="50" y="6373"/>
                    </a:lnTo>
                    <a:cubicBezTo>
                      <a:pt x="-55" y="4296"/>
                      <a:pt x="917" y="2315"/>
                      <a:pt x="2622" y="1134"/>
                    </a:cubicBezTo>
                    <a:cubicBezTo>
                      <a:pt x="5422" y="-819"/>
                      <a:pt x="9270" y="-190"/>
                      <a:pt x="11290" y="2563"/>
                    </a:cubicBezTo>
                    <a:lnTo>
                      <a:pt x="48151" y="53617"/>
                    </a:lnTo>
                    <a:lnTo>
                      <a:pt x="48151" y="6563"/>
                    </a:lnTo>
                    <a:cubicBezTo>
                      <a:pt x="48199" y="3163"/>
                      <a:pt x="50942" y="419"/>
                      <a:pt x="54343" y="372"/>
                    </a:cubicBezTo>
                    <a:cubicBezTo>
                      <a:pt x="57781" y="372"/>
                      <a:pt x="60581" y="3125"/>
                      <a:pt x="60629" y="6563"/>
                    </a:cubicBezTo>
                    <a:lnTo>
                      <a:pt x="60629" y="73238"/>
                    </a:lnTo>
                    <a:cubicBezTo>
                      <a:pt x="60581" y="76686"/>
                      <a:pt x="57791" y="79477"/>
                      <a:pt x="54343" y="79525"/>
                    </a:cubicBezTo>
                    <a:cubicBezTo>
                      <a:pt x="52523" y="79515"/>
                      <a:pt x="50799" y="78667"/>
                      <a:pt x="49675" y="77239"/>
                    </a:cubicBezTo>
                    <a:cubicBezTo>
                      <a:pt x="49409" y="77096"/>
                      <a:pt x="49209" y="76858"/>
                      <a:pt x="49104" y="76572"/>
                    </a:cubicBezTo>
                    <a:lnTo>
                      <a:pt x="12528" y="2589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2"/>
            <p:cNvGrpSpPr/>
            <p:nvPr/>
          </p:nvGrpSpPr>
          <p:grpSpPr>
            <a:xfrm>
              <a:off x="7673581" y="2926218"/>
              <a:ext cx="927244" cy="1217434"/>
              <a:chOff x="7673581" y="2926218"/>
              <a:chExt cx="927244" cy="1217434"/>
            </a:xfrm>
          </p:grpSpPr>
          <p:sp>
            <p:nvSpPr>
              <p:cNvPr id="218" name="Google Shape;218;p22"/>
              <p:cNvSpPr/>
              <p:nvPr/>
            </p:nvSpPr>
            <p:spPr>
              <a:xfrm>
                <a:off x="8048912" y="2955991"/>
                <a:ext cx="383454" cy="786887"/>
              </a:xfrm>
              <a:custGeom>
                <a:avLst/>
                <a:gdLst/>
                <a:ahLst/>
                <a:cxnLst/>
                <a:rect l="l" t="t" r="r" b="b"/>
                <a:pathLst>
                  <a:path w="383454" h="786887" extrusionOk="0">
                    <a:moveTo>
                      <a:pt x="7083" y="275928"/>
                    </a:moveTo>
                    <a:cubicBezTo>
                      <a:pt x="9454" y="235266"/>
                      <a:pt x="15189" y="194871"/>
                      <a:pt x="24228" y="155151"/>
                    </a:cubicBezTo>
                    <a:cubicBezTo>
                      <a:pt x="31524" y="118547"/>
                      <a:pt x="46383" y="83866"/>
                      <a:pt x="67852" y="53329"/>
                    </a:cubicBezTo>
                    <a:cubicBezTo>
                      <a:pt x="87864" y="25211"/>
                      <a:pt x="118278" y="6247"/>
                      <a:pt x="152339" y="656"/>
                    </a:cubicBezTo>
                    <a:cubicBezTo>
                      <a:pt x="185486" y="-3344"/>
                      <a:pt x="216537" y="11419"/>
                      <a:pt x="241302" y="32279"/>
                    </a:cubicBezTo>
                    <a:cubicBezTo>
                      <a:pt x="272068" y="58092"/>
                      <a:pt x="295500" y="92286"/>
                      <a:pt x="317502" y="125529"/>
                    </a:cubicBezTo>
                    <a:cubicBezTo>
                      <a:pt x="341668" y="162638"/>
                      <a:pt x="363641" y="201119"/>
                      <a:pt x="383320" y="240781"/>
                    </a:cubicBezTo>
                    <a:cubicBezTo>
                      <a:pt x="383987" y="242115"/>
                      <a:pt x="381987" y="243162"/>
                      <a:pt x="381415" y="241829"/>
                    </a:cubicBezTo>
                    <a:cubicBezTo>
                      <a:pt x="364204" y="208063"/>
                      <a:pt x="344363" y="175706"/>
                      <a:pt x="322075" y="145055"/>
                    </a:cubicBezTo>
                    <a:cubicBezTo>
                      <a:pt x="301929" y="115737"/>
                      <a:pt x="279241" y="88267"/>
                      <a:pt x="254257" y="62949"/>
                    </a:cubicBezTo>
                    <a:cubicBezTo>
                      <a:pt x="231492" y="40756"/>
                      <a:pt x="202631" y="19992"/>
                      <a:pt x="169675" y="18944"/>
                    </a:cubicBezTo>
                    <a:cubicBezTo>
                      <a:pt x="136937" y="19296"/>
                      <a:pt x="106295" y="35079"/>
                      <a:pt x="86998" y="61521"/>
                    </a:cubicBezTo>
                    <a:cubicBezTo>
                      <a:pt x="64900" y="90096"/>
                      <a:pt x="53660" y="125052"/>
                      <a:pt x="45278" y="159342"/>
                    </a:cubicBezTo>
                    <a:cubicBezTo>
                      <a:pt x="36582" y="197157"/>
                      <a:pt x="30914" y="235600"/>
                      <a:pt x="28324" y="274309"/>
                    </a:cubicBezTo>
                    <a:cubicBezTo>
                      <a:pt x="21847" y="353843"/>
                      <a:pt x="20132" y="433853"/>
                      <a:pt x="18322" y="513577"/>
                    </a:cubicBezTo>
                    <a:cubicBezTo>
                      <a:pt x="17275" y="558726"/>
                      <a:pt x="16703" y="603874"/>
                      <a:pt x="16227" y="649023"/>
                    </a:cubicBezTo>
                    <a:lnTo>
                      <a:pt x="15655" y="717603"/>
                    </a:lnTo>
                    <a:cubicBezTo>
                      <a:pt x="16560" y="739672"/>
                      <a:pt x="15703" y="761779"/>
                      <a:pt x="13083" y="783706"/>
                    </a:cubicBezTo>
                    <a:cubicBezTo>
                      <a:pt x="12322" y="788183"/>
                      <a:pt x="4987" y="787707"/>
                      <a:pt x="4320" y="783706"/>
                    </a:cubicBezTo>
                    <a:cubicBezTo>
                      <a:pt x="1587" y="762932"/>
                      <a:pt x="568" y="741968"/>
                      <a:pt x="1273" y="721032"/>
                    </a:cubicBezTo>
                    <a:cubicBezTo>
                      <a:pt x="1273" y="699439"/>
                      <a:pt x="1015" y="677760"/>
                      <a:pt x="510" y="655976"/>
                    </a:cubicBezTo>
                    <a:cubicBezTo>
                      <a:pt x="510" y="613875"/>
                      <a:pt x="-156" y="571775"/>
                      <a:pt x="34" y="529579"/>
                    </a:cubicBezTo>
                    <a:cubicBezTo>
                      <a:pt x="225" y="445188"/>
                      <a:pt x="1177" y="360320"/>
                      <a:pt x="7083" y="2759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8152637" y="2926218"/>
                <a:ext cx="448188" cy="481437"/>
              </a:xfrm>
              <a:custGeom>
                <a:avLst/>
                <a:gdLst/>
                <a:ahLst/>
                <a:cxnLst/>
                <a:rect l="l" t="t" r="r" b="b"/>
                <a:pathLst>
                  <a:path w="448188" h="481437" extrusionOk="0">
                    <a:moveTo>
                      <a:pt x="16992" y="245694"/>
                    </a:moveTo>
                    <a:cubicBezTo>
                      <a:pt x="21183" y="223215"/>
                      <a:pt x="28803" y="193973"/>
                      <a:pt x="41566" y="176542"/>
                    </a:cubicBezTo>
                    <a:cubicBezTo>
                      <a:pt x="64617" y="145205"/>
                      <a:pt x="89191" y="158826"/>
                      <a:pt x="66522" y="193497"/>
                    </a:cubicBezTo>
                    <a:cubicBezTo>
                      <a:pt x="49443" y="219290"/>
                      <a:pt x="38376" y="248580"/>
                      <a:pt x="34137" y="279222"/>
                    </a:cubicBezTo>
                    <a:cubicBezTo>
                      <a:pt x="34137" y="279222"/>
                      <a:pt x="72904" y="334562"/>
                      <a:pt x="119862" y="361804"/>
                    </a:cubicBezTo>
                    <a:cubicBezTo>
                      <a:pt x="117862" y="340468"/>
                      <a:pt x="111861" y="307797"/>
                      <a:pt x="116052" y="276079"/>
                    </a:cubicBezTo>
                    <a:cubicBezTo>
                      <a:pt x="125005" y="207784"/>
                      <a:pt x="166249" y="211594"/>
                      <a:pt x="156057" y="265887"/>
                    </a:cubicBezTo>
                    <a:cubicBezTo>
                      <a:pt x="148618" y="301967"/>
                      <a:pt x="145417" y="338791"/>
                      <a:pt x="146532" y="375615"/>
                    </a:cubicBezTo>
                    <a:cubicBezTo>
                      <a:pt x="162115" y="385778"/>
                      <a:pt x="178869" y="393998"/>
                      <a:pt x="196443" y="400094"/>
                    </a:cubicBezTo>
                    <a:cubicBezTo>
                      <a:pt x="193776" y="392188"/>
                      <a:pt x="190918" y="382663"/>
                      <a:pt x="187775" y="371519"/>
                    </a:cubicBezTo>
                    <a:cubicBezTo>
                      <a:pt x="171201" y="310273"/>
                      <a:pt x="212064" y="291128"/>
                      <a:pt x="213302" y="325608"/>
                    </a:cubicBezTo>
                    <a:cubicBezTo>
                      <a:pt x="215969" y="354984"/>
                      <a:pt x="221293" y="384064"/>
                      <a:pt x="229209" y="412477"/>
                    </a:cubicBezTo>
                    <a:cubicBezTo>
                      <a:pt x="251592" y="420001"/>
                      <a:pt x="270166" y="425145"/>
                      <a:pt x="281596" y="429145"/>
                    </a:cubicBezTo>
                    <a:cubicBezTo>
                      <a:pt x="310886" y="440099"/>
                      <a:pt x="337041" y="458044"/>
                      <a:pt x="357796" y="481438"/>
                    </a:cubicBezTo>
                    <a:cubicBezTo>
                      <a:pt x="379065" y="462226"/>
                      <a:pt x="396715" y="439356"/>
                      <a:pt x="409898" y="413905"/>
                    </a:cubicBezTo>
                    <a:cubicBezTo>
                      <a:pt x="395706" y="401713"/>
                      <a:pt x="373132" y="383425"/>
                      <a:pt x="341794" y="361327"/>
                    </a:cubicBezTo>
                    <a:cubicBezTo>
                      <a:pt x="283120" y="319894"/>
                      <a:pt x="303694" y="267506"/>
                      <a:pt x="350081" y="300081"/>
                    </a:cubicBezTo>
                    <a:cubicBezTo>
                      <a:pt x="383704" y="323513"/>
                      <a:pt x="409708" y="366756"/>
                      <a:pt x="421518" y="389426"/>
                    </a:cubicBezTo>
                    <a:cubicBezTo>
                      <a:pt x="437416" y="350507"/>
                      <a:pt x="446445" y="309130"/>
                      <a:pt x="448189" y="267125"/>
                    </a:cubicBezTo>
                    <a:cubicBezTo>
                      <a:pt x="402278" y="223405"/>
                      <a:pt x="287978" y="163112"/>
                      <a:pt x="322649" y="163112"/>
                    </a:cubicBezTo>
                    <a:cubicBezTo>
                      <a:pt x="353605" y="163112"/>
                      <a:pt x="422852" y="208451"/>
                      <a:pt x="448189" y="225977"/>
                    </a:cubicBezTo>
                    <a:cubicBezTo>
                      <a:pt x="447550" y="214071"/>
                      <a:pt x="446245" y="202212"/>
                      <a:pt x="444283" y="190449"/>
                    </a:cubicBezTo>
                    <a:cubicBezTo>
                      <a:pt x="400849" y="161874"/>
                      <a:pt x="259784" y="117678"/>
                      <a:pt x="282358" y="104724"/>
                    </a:cubicBezTo>
                    <a:cubicBezTo>
                      <a:pt x="307028" y="90722"/>
                      <a:pt x="405516" y="136347"/>
                      <a:pt x="435234" y="150729"/>
                    </a:cubicBezTo>
                    <a:cubicBezTo>
                      <a:pt x="429653" y="131384"/>
                      <a:pt x="420823" y="113125"/>
                      <a:pt x="409136" y="96723"/>
                    </a:cubicBezTo>
                    <a:cubicBezTo>
                      <a:pt x="349129" y="16427"/>
                      <a:pt x="240924" y="-11291"/>
                      <a:pt x="193776" y="4045"/>
                    </a:cubicBezTo>
                    <a:cubicBezTo>
                      <a:pt x="160343" y="14903"/>
                      <a:pt x="170058" y="99295"/>
                      <a:pt x="162915" y="96723"/>
                    </a:cubicBezTo>
                    <a:cubicBezTo>
                      <a:pt x="28612" y="42906"/>
                      <a:pt x="-32348" y="81102"/>
                      <a:pt x="16992" y="245694"/>
                    </a:cubicBezTo>
                    <a:close/>
                    <a:moveTo>
                      <a:pt x="345890" y="236169"/>
                    </a:moveTo>
                    <a:cubicBezTo>
                      <a:pt x="355415" y="224644"/>
                      <a:pt x="399516" y="258457"/>
                      <a:pt x="386752" y="276936"/>
                    </a:cubicBezTo>
                    <a:cubicBezTo>
                      <a:pt x="373989" y="295414"/>
                      <a:pt x="333603" y="251028"/>
                      <a:pt x="345890" y="236454"/>
                    </a:cubicBezTo>
                    <a:close/>
                    <a:moveTo>
                      <a:pt x="115766" y="163874"/>
                    </a:moveTo>
                    <a:cubicBezTo>
                      <a:pt x="127387" y="171208"/>
                      <a:pt x="110241" y="214071"/>
                      <a:pt x="92430" y="201117"/>
                    </a:cubicBezTo>
                    <a:cubicBezTo>
                      <a:pt x="77190" y="190354"/>
                      <a:pt x="104146" y="156730"/>
                      <a:pt x="115766" y="16416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8252037" y="3027236"/>
                <a:ext cx="251904" cy="339865"/>
              </a:xfrm>
              <a:custGeom>
                <a:avLst/>
                <a:gdLst/>
                <a:ahLst/>
                <a:cxnLst/>
                <a:rect l="l" t="t" r="r" b="b"/>
                <a:pathLst>
                  <a:path w="251904" h="339865" extrusionOk="0">
                    <a:moveTo>
                      <a:pt x="33987" y="76286"/>
                    </a:moveTo>
                    <a:cubicBezTo>
                      <a:pt x="39988" y="64284"/>
                      <a:pt x="46370" y="52378"/>
                      <a:pt x="53037" y="40853"/>
                    </a:cubicBezTo>
                    <a:cubicBezTo>
                      <a:pt x="59409" y="29480"/>
                      <a:pt x="66839" y="18726"/>
                      <a:pt x="75230" y="8754"/>
                    </a:cubicBezTo>
                    <a:cubicBezTo>
                      <a:pt x="73325" y="6372"/>
                      <a:pt x="71515" y="3991"/>
                      <a:pt x="69515" y="1610"/>
                    </a:cubicBezTo>
                    <a:cubicBezTo>
                      <a:pt x="68658" y="752"/>
                      <a:pt x="70087" y="-581"/>
                      <a:pt x="70944" y="276"/>
                    </a:cubicBezTo>
                    <a:lnTo>
                      <a:pt x="77516" y="8087"/>
                    </a:lnTo>
                    <a:cubicBezTo>
                      <a:pt x="77926" y="8353"/>
                      <a:pt x="78231" y="8763"/>
                      <a:pt x="78373" y="9230"/>
                    </a:cubicBezTo>
                    <a:cubicBezTo>
                      <a:pt x="86660" y="18755"/>
                      <a:pt x="94471" y="29423"/>
                      <a:pt x="101995" y="39805"/>
                    </a:cubicBezTo>
                    <a:cubicBezTo>
                      <a:pt x="115178" y="42872"/>
                      <a:pt x="128180" y="46653"/>
                      <a:pt x="140953" y="51140"/>
                    </a:cubicBezTo>
                    <a:cubicBezTo>
                      <a:pt x="154097" y="55521"/>
                      <a:pt x="167146" y="60093"/>
                      <a:pt x="179910" y="65523"/>
                    </a:cubicBezTo>
                    <a:cubicBezTo>
                      <a:pt x="181244" y="66094"/>
                      <a:pt x="180577" y="68285"/>
                      <a:pt x="179243" y="67713"/>
                    </a:cubicBezTo>
                    <a:cubicBezTo>
                      <a:pt x="166575" y="62093"/>
                      <a:pt x="153716" y="56664"/>
                      <a:pt x="140572" y="52188"/>
                    </a:cubicBezTo>
                    <a:cubicBezTo>
                      <a:pt x="127427" y="47711"/>
                      <a:pt x="115521" y="44758"/>
                      <a:pt x="102472" y="41234"/>
                    </a:cubicBezTo>
                    <a:cubicBezTo>
                      <a:pt x="106568" y="47044"/>
                      <a:pt x="110568" y="52854"/>
                      <a:pt x="114473" y="58760"/>
                    </a:cubicBezTo>
                    <a:cubicBezTo>
                      <a:pt x="138152" y="66256"/>
                      <a:pt x="161184" y="75648"/>
                      <a:pt x="183339" y="86859"/>
                    </a:cubicBezTo>
                    <a:cubicBezTo>
                      <a:pt x="206675" y="97908"/>
                      <a:pt x="229059" y="110766"/>
                      <a:pt x="251347" y="123720"/>
                    </a:cubicBezTo>
                    <a:cubicBezTo>
                      <a:pt x="252681" y="124387"/>
                      <a:pt x="251347" y="126387"/>
                      <a:pt x="250204" y="125625"/>
                    </a:cubicBezTo>
                    <a:cubicBezTo>
                      <a:pt x="228392" y="112576"/>
                      <a:pt x="205628" y="101432"/>
                      <a:pt x="182577" y="90573"/>
                    </a:cubicBezTo>
                    <a:cubicBezTo>
                      <a:pt x="160955" y="80477"/>
                      <a:pt x="138667" y="72190"/>
                      <a:pt x="116854" y="62570"/>
                    </a:cubicBezTo>
                    <a:cubicBezTo>
                      <a:pt x="171623" y="148295"/>
                      <a:pt x="204580" y="246783"/>
                      <a:pt x="248490" y="338128"/>
                    </a:cubicBezTo>
                    <a:cubicBezTo>
                      <a:pt x="249061" y="339462"/>
                      <a:pt x="247061" y="340605"/>
                      <a:pt x="246490" y="339271"/>
                    </a:cubicBezTo>
                    <a:cubicBezTo>
                      <a:pt x="233060" y="307172"/>
                      <a:pt x="217915" y="276025"/>
                      <a:pt x="202961" y="244497"/>
                    </a:cubicBezTo>
                    <a:cubicBezTo>
                      <a:pt x="189911" y="215922"/>
                      <a:pt x="177053" y="187347"/>
                      <a:pt x="164003" y="159439"/>
                    </a:cubicBezTo>
                    <a:cubicBezTo>
                      <a:pt x="160098" y="151152"/>
                      <a:pt x="156193" y="142866"/>
                      <a:pt x="152097" y="134674"/>
                    </a:cubicBezTo>
                    <a:cubicBezTo>
                      <a:pt x="154573" y="180299"/>
                      <a:pt x="153526" y="226781"/>
                      <a:pt x="161050" y="271929"/>
                    </a:cubicBezTo>
                    <a:cubicBezTo>
                      <a:pt x="161050" y="272558"/>
                      <a:pt x="160536" y="273072"/>
                      <a:pt x="159907" y="273072"/>
                    </a:cubicBezTo>
                    <a:cubicBezTo>
                      <a:pt x="159279" y="273072"/>
                      <a:pt x="158764" y="272558"/>
                      <a:pt x="158764" y="271929"/>
                    </a:cubicBezTo>
                    <a:cubicBezTo>
                      <a:pt x="155621" y="223066"/>
                      <a:pt x="147049" y="175060"/>
                      <a:pt x="147430" y="125911"/>
                    </a:cubicBezTo>
                    <a:cubicBezTo>
                      <a:pt x="147430" y="125911"/>
                      <a:pt x="147430" y="125911"/>
                      <a:pt x="147430" y="125340"/>
                    </a:cubicBezTo>
                    <a:cubicBezTo>
                      <a:pt x="137905" y="106290"/>
                      <a:pt x="128380" y="88192"/>
                      <a:pt x="117521" y="70285"/>
                    </a:cubicBezTo>
                    <a:cubicBezTo>
                      <a:pt x="99424" y="113052"/>
                      <a:pt x="80278" y="156010"/>
                      <a:pt x="71801" y="202397"/>
                    </a:cubicBezTo>
                    <a:cubicBezTo>
                      <a:pt x="71801" y="203730"/>
                      <a:pt x="69325" y="203159"/>
                      <a:pt x="69706" y="201730"/>
                    </a:cubicBezTo>
                    <a:cubicBezTo>
                      <a:pt x="81993" y="155724"/>
                      <a:pt x="93423" y="109623"/>
                      <a:pt x="115616" y="67047"/>
                    </a:cubicBezTo>
                    <a:cubicBezTo>
                      <a:pt x="103977" y="47692"/>
                      <a:pt x="91089" y="29109"/>
                      <a:pt x="77040" y="11421"/>
                    </a:cubicBezTo>
                    <a:cubicBezTo>
                      <a:pt x="70944" y="22851"/>
                      <a:pt x="63133" y="33518"/>
                      <a:pt x="56180" y="44377"/>
                    </a:cubicBezTo>
                    <a:cubicBezTo>
                      <a:pt x="49227" y="55235"/>
                      <a:pt x="42845" y="65713"/>
                      <a:pt x="36559" y="76667"/>
                    </a:cubicBezTo>
                    <a:cubicBezTo>
                      <a:pt x="23071" y="99765"/>
                      <a:pt x="11594" y="123987"/>
                      <a:pt x="2269" y="149057"/>
                    </a:cubicBezTo>
                    <a:cubicBezTo>
                      <a:pt x="2269" y="150485"/>
                      <a:pt x="-494" y="149724"/>
                      <a:pt x="78" y="148390"/>
                    </a:cubicBezTo>
                    <a:cubicBezTo>
                      <a:pt x="11413" y="124387"/>
                      <a:pt x="21986" y="99908"/>
                      <a:pt x="33987" y="762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7853694" y="3126001"/>
                <a:ext cx="296611" cy="620982"/>
              </a:xfrm>
              <a:custGeom>
                <a:avLst/>
                <a:gdLst/>
                <a:ahLst/>
                <a:cxnLst/>
                <a:rect l="l" t="t" r="r" b="b"/>
                <a:pathLst>
                  <a:path w="296611" h="620982" extrusionOk="0">
                    <a:moveTo>
                      <a:pt x="276" y="81439"/>
                    </a:moveTo>
                    <a:cubicBezTo>
                      <a:pt x="35518" y="46196"/>
                      <a:pt x="76476" y="-95"/>
                      <a:pt x="130673" y="0"/>
                    </a:cubicBezTo>
                    <a:cubicBezTo>
                      <a:pt x="183156" y="0"/>
                      <a:pt x="221732" y="42387"/>
                      <a:pt x="243925" y="85725"/>
                    </a:cubicBezTo>
                    <a:cubicBezTo>
                      <a:pt x="267166" y="131255"/>
                      <a:pt x="275453" y="182880"/>
                      <a:pt x="282025" y="233077"/>
                    </a:cubicBezTo>
                    <a:cubicBezTo>
                      <a:pt x="289702" y="293132"/>
                      <a:pt x="294341" y="353530"/>
                      <a:pt x="295932" y="414052"/>
                    </a:cubicBezTo>
                    <a:cubicBezTo>
                      <a:pt x="296884" y="447675"/>
                      <a:pt x="296789" y="481394"/>
                      <a:pt x="295932" y="515017"/>
                    </a:cubicBezTo>
                    <a:cubicBezTo>
                      <a:pt x="295941" y="549107"/>
                      <a:pt x="293360" y="583140"/>
                      <a:pt x="288217" y="616839"/>
                    </a:cubicBezTo>
                    <a:cubicBezTo>
                      <a:pt x="287264" y="622269"/>
                      <a:pt x="278692" y="622459"/>
                      <a:pt x="278215" y="616839"/>
                    </a:cubicBezTo>
                    <a:cubicBezTo>
                      <a:pt x="276596" y="588264"/>
                      <a:pt x="278215" y="559689"/>
                      <a:pt x="278215" y="531686"/>
                    </a:cubicBezTo>
                    <a:cubicBezTo>
                      <a:pt x="278215" y="503682"/>
                      <a:pt x="278215" y="475869"/>
                      <a:pt x="276882" y="447961"/>
                    </a:cubicBezTo>
                    <a:cubicBezTo>
                      <a:pt x="274786" y="391478"/>
                      <a:pt x="270691" y="335185"/>
                      <a:pt x="264118" y="279083"/>
                    </a:cubicBezTo>
                    <a:cubicBezTo>
                      <a:pt x="258308" y="230029"/>
                      <a:pt x="253736" y="179642"/>
                      <a:pt x="239068" y="132398"/>
                    </a:cubicBezTo>
                    <a:cubicBezTo>
                      <a:pt x="225828" y="89726"/>
                      <a:pt x="200968" y="40862"/>
                      <a:pt x="157724" y="22098"/>
                    </a:cubicBezTo>
                    <a:cubicBezTo>
                      <a:pt x="98669" y="-3524"/>
                      <a:pt x="41043" y="43244"/>
                      <a:pt x="2371" y="82772"/>
                    </a:cubicBezTo>
                    <a:cubicBezTo>
                      <a:pt x="1038" y="83915"/>
                      <a:pt x="-677" y="82487"/>
                      <a:pt x="276" y="8143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7673581" y="3045390"/>
                <a:ext cx="385791" cy="405889"/>
              </a:xfrm>
              <a:custGeom>
                <a:avLst/>
                <a:gdLst/>
                <a:ahLst/>
                <a:cxnLst/>
                <a:rect l="l" t="t" r="r" b="b"/>
                <a:pathLst>
                  <a:path w="385791" h="405889" extrusionOk="0">
                    <a:moveTo>
                      <a:pt x="1033" y="240917"/>
                    </a:moveTo>
                    <a:lnTo>
                      <a:pt x="1033" y="240917"/>
                    </a:lnTo>
                    <a:cubicBezTo>
                      <a:pt x="1033" y="248061"/>
                      <a:pt x="1699" y="255204"/>
                      <a:pt x="2176" y="262158"/>
                    </a:cubicBezTo>
                    <a:cubicBezTo>
                      <a:pt x="19121" y="249575"/>
                      <a:pt x="38923" y="241393"/>
                      <a:pt x="59802" y="238345"/>
                    </a:cubicBezTo>
                    <a:cubicBezTo>
                      <a:pt x="109713" y="233011"/>
                      <a:pt x="106570" y="270921"/>
                      <a:pt x="73232" y="272540"/>
                    </a:cubicBezTo>
                    <a:cubicBezTo>
                      <a:pt x="49753" y="272854"/>
                      <a:pt x="26531" y="277502"/>
                      <a:pt x="4747" y="286256"/>
                    </a:cubicBezTo>
                    <a:cubicBezTo>
                      <a:pt x="12844" y="352169"/>
                      <a:pt x="30941" y="405128"/>
                      <a:pt x="33322" y="405890"/>
                    </a:cubicBezTo>
                    <a:cubicBezTo>
                      <a:pt x="77766" y="403366"/>
                      <a:pt x="121972" y="397727"/>
                      <a:pt x="165624" y="389031"/>
                    </a:cubicBezTo>
                    <a:cubicBezTo>
                      <a:pt x="153147" y="362551"/>
                      <a:pt x="124953" y="327404"/>
                      <a:pt x="139336" y="324546"/>
                    </a:cubicBezTo>
                    <a:cubicBezTo>
                      <a:pt x="153718" y="321689"/>
                      <a:pt x="169435" y="353121"/>
                      <a:pt x="177436" y="386649"/>
                    </a:cubicBezTo>
                    <a:cubicBezTo>
                      <a:pt x="210059" y="380487"/>
                      <a:pt x="242129" y="371724"/>
                      <a:pt x="273353" y="360456"/>
                    </a:cubicBezTo>
                    <a:cubicBezTo>
                      <a:pt x="251445" y="341406"/>
                      <a:pt x="217441" y="317879"/>
                      <a:pt x="230490" y="307782"/>
                    </a:cubicBezTo>
                    <a:cubicBezTo>
                      <a:pt x="243539" y="297686"/>
                      <a:pt x="270304" y="331023"/>
                      <a:pt x="286497" y="355407"/>
                    </a:cubicBezTo>
                    <a:cubicBezTo>
                      <a:pt x="301223" y="349292"/>
                      <a:pt x="315139" y="341396"/>
                      <a:pt x="327931" y="331881"/>
                    </a:cubicBezTo>
                    <a:cubicBezTo>
                      <a:pt x="298403" y="288447"/>
                      <a:pt x="226299" y="279588"/>
                      <a:pt x="235633" y="248156"/>
                    </a:cubicBezTo>
                    <a:cubicBezTo>
                      <a:pt x="244968" y="216723"/>
                      <a:pt x="312500" y="260348"/>
                      <a:pt x="342790" y="318546"/>
                    </a:cubicBezTo>
                    <a:cubicBezTo>
                      <a:pt x="378413" y="281589"/>
                      <a:pt x="388795" y="229391"/>
                      <a:pt x="385081" y="185196"/>
                    </a:cubicBezTo>
                    <a:cubicBezTo>
                      <a:pt x="354124" y="181576"/>
                      <a:pt x="294498" y="188148"/>
                      <a:pt x="298784" y="166146"/>
                    </a:cubicBezTo>
                    <a:cubicBezTo>
                      <a:pt x="303070" y="144143"/>
                      <a:pt x="346409" y="148143"/>
                      <a:pt x="381461" y="161097"/>
                    </a:cubicBezTo>
                    <a:cubicBezTo>
                      <a:pt x="378175" y="143486"/>
                      <a:pt x="371126" y="126779"/>
                      <a:pt x="360792" y="112139"/>
                    </a:cubicBezTo>
                    <a:cubicBezTo>
                      <a:pt x="328121" y="70229"/>
                      <a:pt x="228490" y="123474"/>
                      <a:pt x="228490" y="123474"/>
                    </a:cubicBezTo>
                    <a:cubicBezTo>
                      <a:pt x="228490" y="123474"/>
                      <a:pt x="239158" y="23366"/>
                      <a:pt x="201153" y="6030"/>
                    </a:cubicBezTo>
                    <a:cubicBezTo>
                      <a:pt x="179245" y="-3495"/>
                      <a:pt x="140574" y="-3495"/>
                      <a:pt x="101807" y="18984"/>
                    </a:cubicBezTo>
                    <a:cubicBezTo>
                      <a:pt x="123524" y="20794"/>
                      <a:pt x="149432" y="27652"/>
                      <a:pt x="160386" y="42797"/>
                    </a:cubicBezTo>
                    <a:cubicBezTo>
                      <a:pt x="173911" y="61847"/>
                      <a:pt x="152575" y="72515"/>
                      <a:pt x="139050" y="63657"/>
                    </a:cubicBezTo>
                    <a:cubicBezTo>
                      <a:pt x="129525" y="57275"/>
                      <a:pt x="111618" y="37463"/>
                      <a:pt x="79519" y="35082"/>
                    </a:cubicBezTo>
                    <a:cubicBezTo>
                      <a:pt x="65660" y="46588"/>
                      <a:pt x="53420" y="59923"/>
                      <a:pt x="43133" y="74706"/>
                    </a:cubicBezTo>
                    <a:cubicBezTo>
                      <a:pt x="39514" y="79849"/>
                      <a:pt x="36085" y="85374"/>
                      <a:pt x="32656" y="91279"/>
                    </a:cubicBezTo>
                    <a:cubicBezTo>
                      <a:pt x="69879" y="74506"/>
                      <a:pt x="112647" y="75277"/>
                      <a:pt x="149242" y="93374"/>
                    </a:cubicBezTo>
                    <a:cubicBezTo>
                      <a:pt x="192485" y="114806"/>
                      <a:pt x="168292" y="160049"/>
                      <a:pt x="131144" y="142238"/>
                    </a:cubicBezTo>
                    <a:cubicBezTo>
                      <a:pt x="93997" y="124426"/>
                      <a:pt x="58659" y="107662"/>
                      <a:pt x="19225" y="117568"/>
                    </a:cubicBezTo>
                    <a:cubicBezTo>
                      <a:pt x="5309" y="153115"/>
                      <a:pt x="-1177" y="191139"/>
                      <a:pt x="175" y="229296"/>
                    </a:cubicBezTo>
                    <a:cubicBezTo>
                      <a:pt x="19435" y="215180"/>
                      <a:pt x="41133" y="204751"/>
                      <a:pt x="64183" y="198531"/>
                    </a:cubicBezTo>
                    <a:cubicBezTo>
                      <a:pt x="107141" y="187291"/>
                      <a:pt x="120095" y="212913"/>
                      <a:pt x="72946" y="217581"/>
                    </a:cubicBezTo>
                    <a:cubicBezTo>
                      <a:pt x="47638" y="220391"/>
                      <a:pt x="23169" y="228325"/>
                      <a:pt x="1033" y="240917"/>
                    </a:cubicBezTo>
                    <a:close/>
                    <a:moveTo>
                      <a:pt x="53230" y="171956"/>
                    </a:moveTo>
                    <a:cubicBezTo>
                      <a:pt x="50277" y="158049"/>
                      <a:pt x="80757" y="154049"/>
                      <a:pt x="85805" y="165288"/>
                    </a:cubicBezTo>
                    <a:cubicBezTo>
                      <a:pt x="90091" y="175004"/>
                      <a:pt x="56182" y="185862"/>
                      <a:pt x="53230" y="171956"/>
                    </a:cubicBezTo>
                    <a:close/>
                    <a:moveTo>
                      <a:pt x="313834" y="249013"/>
                    </a:moveTo>
                    <a:cubicBezTo>
                      <a:pt x="316691" y="241393"/>
                      <a:pt x="337075" y="250061"/>
                      <a:pt x="335265" y="259491"/>
                    </a:cubicBezTo>
                    <a:cubicBezTo>
                      <a:pt x="332693" y="272159"/>
                      <a:pt x="311071" y="256633"/>
                      <a:pt x="313834" y="249013"/>
                    </a:cubicBezTo>
                    <a:close/>
                    <a:moveTo>
                      <a:pt x="170006" y="297781"/>
                    </a:moveTo>
                    <a:cubicBezTo>
                      <a:pt x="184865" y="291875"/>
                      <a:pt x="208106" y="328833"/>
                      <a:pt x="191818" y="337310"/>
                    </a:cubicBezTo>
                    <a:cubicBezTo>
                      <a:pt x="175531" y="345787"/>
                      <a:pt x="157433" y="302734"/>
                      <a:pt x="170006" y="297781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7712946" y="3172112"/>
                <a:ext cx="251132" cy="273026"/>
              </a:xfrm>
              <a:custGeom>
                <a:avLst/>
                <a:gdLst/>
                <a:ahLst/>
                <a:cxnLst/>
                <a:rect l="l" t="t" r="r" b="b"/>
                <a:pathLst>
                  <a:path w="251132" h="273026" extrusionOk="0">
                    <a:moveTo>
                      <a:pt x="149" y="271834"/>
                    </a:moveTo>
                    <a:cubicBezTo>
                      <a:pt x="22533" y="234401"/>
                      <a:pt x="44631" y="196777"/>
                      <a:pt x="68158" y="160011"/>
                    </a:cubicBezTo>
                    <a:cubicBezTo>
                      <a:pt x="79140" y="142932"/>
                      <a:pt x="90570" y="126168"/>
                      <a:pt x="102447" y="109719"/>
                    </a:cubicBezTo>
                    <a:lnTo>
                      <a:pt x="97114" y="108480"/>
                    </a:lnTo>
                    <a:lnTo>
                      <a:pt x="88255" y="106766"/>
                    </a:lnTo>
                    <a:cubicBezTo>
                      <a:pt x="81397" y="105528"/>
                      <a:pt x="74444" y="104575"/>
                      <a:pt x="67491" y="103813"/>
                    </a:cubicBezTo>
                    <a:cubicBezTo>
                      <a:pt x="60538" y="103051"/>
                      <a:pt x="54442" y="102861"/>
                      <a:pt x="47869" y="102765"/>
                    </a:cubicBezTo>
                    <a:cubicBezTo>
                      <a:pt x="40830" y="102384"/>
                      <a:pt x="33772" y="102765"/>
                      <a:pt x="26819" y="103908"/>
                    </a:cubicBezTo>
                    <a:cubicBezTo>
                      <a:pt x="25962" y="103908"/>
                      <a:pt x="25867" y="102765"/>
                      <a:pt x="26819" y="102765"/>
                    </a:cubicBezTo>
                    <a:cubicBezTo>
                      <a:pt x="33868" y="102765"/>
                      <a:pt x="41011" y="102098"/>
                      <a:pt x="48060" y="102003"/>
                    </a:cubicBezTo>
                    <a:cubicBezTo>
                      <a:pt x="55109" y="101908"/>
                      <a:pt x="61585" y="102003"/>
                      <a:pt x="68443" y="102479"/>
                    </a:cubicBezTo>
                    <a:cubicBezTo>
                      <a:pt x="75301" y="102956"/>
                      <a:pt x="81112" y="103527"/>
                      <a:pt x="87493" y="104480"/>
                    </a:cubicBezTo>
                    <a:lnTo>
                      <a:pt x="97876" y="106289"/>
                    </a:lnTo>
                    <a:cubicBezTo>
                      <a:pt x="99971" y="106289"/>
                      <a:pt x="102162" y="107052"/>
                      <a:pt x="104162" y="107623"/>
                    </a:cubicBezTo>
                    <a:cubicBezTo>
                      <a:pt x="116287" y="90983"/>
                      <a:pt x="128994" y="74666"/>
                      <a:pt x="142262" y="58664"/>
                    </a:cubicBezTo>
                    <a:cubicBezTo>
                      <a:pt x="103543" y="39757"/>
                      <a:pt x="62281" y="26575"/>
                      <a:pt x="19771" y="19517"/>
                    </a:cubicBezTo>
                    <a:cubicBezTo>
                      <a:pt x="19009" y="19517"/>
                      <a:pt x="19294" y="18278"/>
                      <a:pt x="19771" y="18469"/>
                    </a:cubicBezTo>
                    <a:cubicBezTo>
                      <a:pt x="62919" y="24412"/>
                      <a:pt x="104867" y="37109"/>
                      <a:pt x="144072" y="56093"/>
                    </a:cubicBezTo>
                    <a:cubicBezTo>
                      <a:pt x="151216" y="47330"/>
                      <a:pt x="158359" y="38567"/>
                      <a:pt x="165598" y="29899"/>
                    </a:cubicBezTo>
                    <a:cubicBezTo>
                      <a:pt x="172837" y="21231"/>
                      <a:pt x="182362" y="10849"/>
                      <a:pt x="189697" y="276"/>
                    </a:cubicBezTo>
                    <a:cubicBezTo>
                      <a:pt x="190173" y="-390"/>
                      <a:pt x="191126" y="276"/>
                      <a:pt x="190649" y="943"/>
                    </a:cubicBezTo>
                    <a:cubicBezTo>
                      <a:pt x="180534" y="12030"/>
                      <a:pt x="170990" y="23631"/>
                      <a:pt x="162074" y="35709"/>
                    </a:cubicBezTo>
                    <a:lnTo>
                      <a:pt x="162074" y="35709"/>
                    </a:lnTo>
                    <a:cubicBezTo>
                      <a:pt x="178048" y="46882"/>
                      <a:pt x="193249" y="59093"/>
                      <a:pt x="207604" y="72285"/>
                    </a:cubicBezTo>
                    <a:cubicBezTo>
                      <a:pt x="222463" y="85430"/>
                      <a:pt x="237036" y="99146"/>
                      <a:pt x="251133" y="113147"/>
                    </a:cubicBezTo>
                    <a:cubicBezTo>
                      <a:pt x="251133" y="113624"/>
                      <a:pt x="251133" y="114481"/>
                      <a:pt x="250371" y="114005"/>
                    </a:cubicBezTo>
                    <a:cubicBezTo>
                      <a:pt x="236369" y="100098"/>
                      <a:pt x="221796" y="86858"/>
                      <a:pt x="206746" y="74286"/>
                    </a:cubicBezTo>
                    <a:cubicBezTo>
                      <a:pt x="191697" y="61712"/>
                      <a:pt x="175695" y="50187"/>
                      <a:pt x="160550" y="37710"/>
                    </a:cubicBezTo>
                    <a:cubicBezTo>
                      <a:pt x="160550" y="37710"/>
                      <a:pt x="160550" y="37710"/>
                      <a:pt x="160550" y="37710"/>
                    </a:cubicBezTo>
                    <a:lnTo>
                      <a:pt x="150072" y="51425"/>
                    </a:lnTo>
                    <a:lnTo>
                      <a:pt x="144834" y="58283"/>
                    </a:lnTo>
                    <a:lnTo>
                      <a:pt x="144834" y="58760"/>
                    </a:lnTo>
                    <a:lnTo>
                      <a:pt x="127403" y="81620"/>
                    </a:lnTo>
                    <a:cubicBezTo>
                      <a:pt x="134175" y="91421"/>
                      <a:pt x="139976" y="101851"/>
                      <a:pt x="144739" y="112766"/>
                    </a:cubicBezTo>
                    <a:cubicBezTo>
                      <a:pt x="149787" y="123339"/>
                      <a:pt x="154264" y="134293"/>
                      <a:pt x="158169" y="145247"/>
                    </a:cubicBezTo>
                    <a:cubicBezTo>
                      <a:pt x="166284" y="168097"/>
                      <a:pt x="172656" y="191529"/>
                      <a:pt x="177219" y="215351"/>
                    </a:cubicBezTo>
                    <a:cubicBezTo>
                      <a:pt x="177219" y="216018"/>
                      <a:pt x="176266" y="216398"/>
                      <a:pt x="176076" y="215351"/>
                    </a:cubicBezTo>
                    <a:cubicBezTo>
                      <a:pt x="171333" y="191900"/>
                      <a:pt x="164513" y="168916"/>
                      <a:pt x="155692" y="146675"/>
                    </a:cubicBezTo>
                    <a:cubicBezTo>
                      <a:pt x="151406" y="135150"/>
                      <a:pt x="146167" y="124006"/>
                      <a:pt x="141310" y="112957"/>
                    </a:cubicBezTo>
                    <a:cubicBezTo>
                      <a:pt x="136452" y="101908"/>
                      <a:pt x="131022" y="93050"/>
                      <a:pt x="126641" y="82858"/>
                    </a:cubicBezTo>
                    <a:cubicBezTo>
                      <a:pt x="121688" y="89525"/>
                      <a:pt x="116640" y="96193"/>
                      <a:pt x="111782" y="102956"/>
                    </a:cubicBezTo>
                    <a:lnTo>
                      <a:pt x="107591" y="108861"/>
                    </a:lnTo>
                    <a:cubicBezTo>
                      <a:pt x="107591" y="109337"/>
                      <a:pt x="107591" y="109909"/>
                      <a:pt x="107020" y="109909"/>
                    </a:cubicBezTo>
                    <a:lnTo>
                      <a:pt x="107020" y="109909"/>
                    </a:lnTo>
                    <a:cubicBezTo>
                      <a:pt x="91684" y="131340"/>
                      <a:pt x="77016" y="153343"/>
                      <a:pt x="62728" y="175631"/>
                    </a:cubicBezTo>
                    <a:cubicBezTo>
                      <a:pt x="63643" y="177137"/>
                      <a:pt x="64319" y="178775"/>
                      <a:pt x="64729" y="180489"/>
                    </a:cubicBezTo>
                    <a:cubicBezTo>
                      <a:pt x="65681" y="183156"/>
                      <a:pt x="66538" y="185919"/>
                      <a:pt x="67300" y="188586"/>
                    </a:cubicBezTo>
                    <a:cubicBezTo>
                      <a:pt x="68624" y="194053"/>
                      <a:pt x="69672" y="199587"/>
                      <a:pt x="70444" y="205159"/>
                    </a:cubicBezTo>
                    <a:cubicBezTo>
                      <a:pt x="71396" y="210493"/>
                      <a:pt x="72158" y="215732"/>
                      <a:pt x="72634" y="221066"/>
                    </a:cubicBezTo>
                    <a:cubicBezTo>
                      <a:pt x="72739" y="227152"/>
                      <a:pt x="73187" y="233220"/>
                      <a:pt x="73968" y="239258"/>
                    </a:cubicBezTo>
                    <a:cubicBezTo>
                      <a:pt x="73968" y="240116"/>
                      <a:pt x="72730" y="240211"/>
                      <a:pt x="72920" y="239258"/>
                    </a:cubicBezTo>
                    <a:cubicBezTo>
                      <a:pt x="73320" y="233572"/>
                      <a:pt x="72901" y="227867"/>
                      <a:pt x="71682" y="222304"/>
                    </a:cubicBezTo>
                    <a:cubicBezTo>
                      <a:pt x="70825" y="216589"/>
                      <a:pt x="69777" y="210779"/>
                      <a:pt x="68443" y="205159"/>
                    </a:cubicBezTo>
                    <a:cubicBezTo>
                      <a:pt x="67110" y="199539"/>
                      <a:pt x="65872" y="194872"/>
                      <a:pt x="64347" y="189824"/>
                    </a:cubicBezTo>
                    <a:cubicBezTo>
                      <a:pt x="63586" y="187252"/>
                      <a:pt x="62728" y="184775"/>
                      <a:pt x="61871" y="182299"/>
                    </a:cubicBezTo>
                    <a:cubicBezTo>
                      <a:pt x="61014" y="179822"/>
                      <a:pt x="60728" y="179537"/>
                      <a:pt x="60347" y="178108"/>
                    </a:cubicBezTo>
                    <a:cubicBezTo>
                      <a:pt x="53680" y="188586"/>
                      <a:pt x="47012" y="199063"/>
                      <a:pt x="40535" y="209636"/>
                    </a:cubicBezTo>
                    <a:lnTo>
                      <a:pt x="2435" y="272501"/>
                    </a:lnTo>
                    <a:cubicBezTo>
                      <a:pt x="1197" y="273644"/>
                      <a:pt x="-518" y="272691"/>
                      <a:pt x="149" y="2718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8058256" y="3366183"/>
                <a:ext cx="258437" cy="369204"/>
              </a:xfrm>
              <a:custGeom>
                <a:avLst/>
                <a:gdLst/>
                <a:ahLst/>
                <a:cxnLst/>
                <a:rect l="l" t="t" r="r" b="b"/>
                <a:pathLst>
                  <a:path w="258437" h="369204" extrusionOk="0">
                    <a:moveTo>
                      <a:pt x="25" y="364941"/>
                    </a:moveTo>
                    <a:cubicBezTo>
                      <a:pt x="596" y="343701"/>
                      <a:pt x="3930" y="322364"/>
                      <a:pt x="6216" y="301314"/>
                    </a:cubicBezTo>
                    <a:cubicBezTo>
                      <a:pt x="8502" y="280264"/>
                      <a:pt x="10979" y="258928"/>
                      <a:pt x="13265" y="237782"/>
                    </a:cubicBezTo>
                    <a:cubicBezTo>
                      <a:pt x="16141" y="196568"/>
                      <a:pt x="21704" y="155591"/>
                      <a:pt x="29933" y="115100"/>
                    </a:cubicBezTo>
                    <a:cubicBezTo>
                      <a:pt x="37039" y="80229"/>
                      <a:pt x="54422" y="48282"/>
                      <a:pt x="79844" y="23375"/>
                    </a:cubicBezTo>
                    <a:cubicBezTo>
                      <a:pt x="92989" y="10249"/>
                      <a:pt x="110239" y="2020"/>
                      <a:pt x="128707" y="38"/>
                    </a:cubicBezTo>
                    <a:cubicBezTo>
                      <a:pt x="147338" y="-524"/>
                      <a:pt x="165626" y="5106"/>
                      <a:pt x="180714" y="16040"/>
                    </a:cubicBezTo>
                    <a:cubicBezTo>
                      <a:pt x="197831" y="28709"/>
                      <a:pt x="212594" y="44282"/>
                      <a:pt x="224339" y="62046"/>
                    </a:cubicBezTo>
                    <a:cubicBezTo>
                      <a:pt x="237016" y="79648"/>
                      <a:pt x="248418" y="98146"/>
                      <a:pt x="258438" y="117386"/>
                    </a:cubicBezTo>
                    <a:cubicBezTo>
                      <a:pt x="258438" y="118148"/>
                      <a:pt x="257676" y="118625"/>
                      <a:pt x="257295" y="117386"/>
                    </a:cubicBezTo>
                    <a:cubicBezTo>
                      <a:pt x="238397" y="85278"/>
                      <a:pt x="213347" y="57208"/>
                      <a:pt x="183572" y="34805"/>
                    </a:cubicBezTo>
                    <a:cubicBezTo>
                      <a:pt x="170275" y="24041"/>
                      <a:pt x="154111" y="17422"/>
                      <a:pt x="137090" y="15755"/>
                    </a:cubicBezTo>
                    <a:cubicBezTo>
                      <a:pt x="120278" y="15526"/>
                      <a:pt x="104066" y="22003"/>
                      <a:pt x="92036" y="33757"/>
                    </a:cubicBezTo>
                    <a:cubicBezTo>
                      <a:pt x="68319" y="56598"/>
                      <a:pt x="51764" y="85859"/>
                      <a:pt x="44411" y="117958"/>
                    </a:cubicBezTo>
                    <a:cubicBezTo>
                      <a:pt x="35724" y="155248"/>
                      <a:pt x="29552" y="193091"/>
                      <a:pt x="25933" y="231210"/>
                    </a:cubicBezTo>
                    <a:cubicBezTo>
                      <a:pt x="22980" y="253594"/>
                      <a:pt x="20123" y="276073"/>
                      <a:pt x="17170" y="298552"/>
                    </a:cubicBezTo>
                    <a:cubicBezTo>
                      <a:pt x="14217" y="321031"/>
                      <a:pt x="12312" y="343701"/>
                      <a:pt x="7645" y="365798"/>
                    </a:cubicBezTo>
                    <a:cubicBezTo>
                      <a:pt x="7407" y="367903"/>
                      <a:pt x="5511" y="369418"/>
                      <a:pt x="3406" y="369180"/>
                    </a:cubicBezTo>
                    <a:cubicBezTo>
                      <a:pt x="1301" y="368942"/>
                      <a:pt x="-213" y="367046"/>
                      <a:pt x="25" y="36494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8135609" y="3355863"/>
                <a:ext cx="319116" cy="306586"/>
              </a:xfrm>
              <a:custGeom>
                <a:avLst/>
                <a:gdLst/>
                <a:ahLst/>
                <a:cxnLst/>
                <a:rect l="l" t="t" r="r" b="b"/>
                <a:pathLst>
                  <a:path w="319116" h="306586" extrusionOk="0">
                    <a:moveTo>
                      <a:pt x="26970" y="210574"/>
                    </a:moveTo>
                    <a:cubicBezTo>
                      <a:pt x="33562" y="219442"/>
                      <a:pt x="41353" y="227367"/>
                      <a:pt x="50116" y="234101"/>
                    </a:cubicBezTo>
                    <a:cubicBezTo>
                      <a:pt x="46592" y="213432"/>
                      <a:pt x="42401" y="176951"/>
                      <a:pt x="52783" y="157044"/>
                    </a:cubicBezTo>
                    <a:cubicBezTo>
                      <a:pt x="69071" y="126659"/>
                      <a:pt x="88216" y="141804"/>
                      <a:pt x="78596" y="168284"/>
                    </a:cubicBezTo>
                    <a:cubicBezTo>
                      <a:pt x="68880" y="192115"/>
                      <a:pt x="63584" y="217518"/>
                      <a:pt x="62975" y="243245"/>
                    </a:cubicBezTo>
                    <a:cubicBezTo>
                      <a:pt x="85025" y="257094"/>
                      <a:pt x="108657" y="268258"/>
                      <a:pt x="133365" y="276487"/>
                    </a:cubicBezTo>
                    <a:cubicBezTo>
                      <a:pt x="130745" y="264581"/>
                      <a:pt x="129974" y="252341"/>
                      <a:pt x="131079" y="240197"/>
                    </a:cubicBezTo>
                    <a:cubicBezTo>
                      <a:pt x="134317" y="207717"/>
                      <a:pt x="159177" y="208288"/>
                      <a:pt x="152701" y="242102"/>
                    </a:cubicBezTo>
                    <a:cubicBezTo>
                      <a:pt x="150319" y="255208"/>
                      <a:pt x="149205" y="268505"/>
                      <a:pt x="149367" y="281821"/>
                    </a:cubicBezTo>
                    <a:cubicBezTo>
                      <a:pt x="185257" y="292880"/>
                      <a:pt x="221938" y="301167"/>
                      <a:pt x="259095" y="306586"/>
                    </a:cubicBezTo>
                    <a:cubicBezTo>
                      <a:pt x="278078" y="281974"/>
                      <a:pt x="293385" y="254732"/>
                      <a:pt x="304529" y="225719"/>
                    </a:cubicBezTo>
                    <a:cubicBezTo>
                      <a:pt x="278145" y="219052"/>
                      <a:pt x="224519" y="217528"/>
                      <a:pt x="225662" y="198668"/>
                    </a:cubicBezTo>
                    <a:cubicBezTo>
                      <a:pt x="227186" y="173236"/>
                      <a:pt x="279097" y="192763"/>
                      <a:pt x="309482" y="211241"/>
                    </a:cubicBezTo>
                    <a:cubicBezTo>
                      <a:pt x="316550" y="189124"/>
                      <a:pt x="319769" y="165959"/>
                      <a:pt x="319007" y="142756"/>
                    </a:cubicBezTo>
                    <a:cubicBezTo>
                      <a:pt x="295185" y="136156"/>
                      <a:pt x="270725" y="132098"/>
                      <a:pt x="246045" y="130660"/>
                    </a:cubicBezTo>
                    <a:cubicBezTo>
                      <a:pt x="191562" y="125992"/>
                      <a:pt x="194229" y="95131"/>
                      <a:pt x="233758" y="95798"/>
                    </a:cubicBezTo>
                    <a:cubicBezTo>
                      <a:pt x="262333" y="96370"/>
                      <a:pt x="299671" y="114181"/>
                      <a:pt x="317102" y="123421"/>
                    </a:cubicBezTo>
                    <a:cubicBezTo>
                      <a:pt x="305767" y="49316"/>
                      <a:pt x="249284" y="1882"/>
                      <a:pt x="203945" y="72"/>
                    </a:cubicBezTo>
                    <a:cubicBezTo>
                      <a:pt x="127745" y="-2976"/>
                      <a:pt x="155177" y="91798"/>
                      <a:pt x="155177" y="91798"/>
                    </a:cubicBezTo>
                    <a:cubicBezTo>
                      <a:pt x="155177" y="91798"/>
                      <a:pt x="103552" y="55507"/>
                      <a:pt x="54784" y="56460"/>
                    </a:cubicBezTo>
                    <a:cubicBezTo>
                      <a:pt x="6015" y="57412"/>
                      <a:pt x="-25131" y="138089"/>
                      <a:pt x="26970" y="210574"/>
                    </a:cubicBezTo>
                    <a:close/>
                    <a:moveTo>
                      <a:pt x="230520" y="73510"/>
                    </a:moveTo>
                    <a:cubicBezTo>
                      <a:pt x="228805" y="62842"/>
                      <a:pt x="262810" y="60270"/>
                      <a:pt x="264619" y="73510"/>
                    </a:cubicBezTo>
                    <a:cubicBezTo>
                      <a:pt x="266905" y="89321"/>
                      <a:pt x="232234" y="84368"/>
                      <a:pt x="230520" y="73510"/>
                    </a:cubicBezTo>
                    <a:close/>
                    <a:moveTo>
                      <a:pt x="285193" y="184762"/>
                    </a:moveTo>
                    <a:cubicBezTo>
                      <a:pt x="284527" y="177809"/>
                      <a:pt x="299195" y="176570"/>
                      <a:pt x="302529" y="185333"/>
                    </a:cubicBezTo>
                    <a:cubicBezTo>
                      <a:pt x="305005" y="191048"/>
                      <a:pt x="285955" y="191620"/>
                      <a:pt x="285193" y="184762"/>
                    </a:cubicBezTo>
                    <a:close/>
                    <a:moveTo>
                      <a:pt x="102218" y="191239"/>
                    </a:moveTo>
                    <a:cubicBezTo>
                      <a:pt x="113743" y="192858"/>
                      <a:pt x="120315" y="233911"/>
                      <a:pt x="100503" y="233053"/>
                    </a:cubicBezTo>
                    <a:cubicBezTo>
                      <a:pt x="85930" y="232482"/>
                      <a:pt x="92502" y="189810"/>
                      <a:pt x="102218" y="191239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8253676" y="3577200"/>
                <a:ext cx="5296" cy="16499"/>
              </a:xfrm>
              <a:custGeom>
                <a:avLst/>
                <a:gdLst/>
                <a:ahLst/>
                <a:cxnLst/>
                <a:rect l="l" t="t" r="r" b="b"/>
                <a:pathLst>
                  <a:path w="5296" h="16499" extrusionOk="0">
                    <a:moveTo>
                      <a:pt x="58" y="15526"/>
                    </a:moveTo>
                    <a:cubicBezTo>
                      <a:pt x="1963" y="10382"/>
                      <a:pt x="3677" y="5144"/>
                      <a:pt x="5296" y="0"/>
                    </a:cubicBezTo>
                    <a:cubicBezTo>
                      <a:pt x="3744" y="5229"/>
                      <a:pt x="2477" y="10544"/>
                      <a:pt x="1487" y="15907"/>
                    </a:cubicBezTo>
                    <a:cubicBezTo>
                      <a:pt x="1296" y="16954"/>
                      <a:pt x="-323" y="16478"/>
                      <a:pt x="58" y="1552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8259640" y="3451946"/>
                <a:ext cx="160001" cy="207207"/>
              </a:xfrm>
              <a:custGeom>
                <a:avLst/>
                <a:gdLst/>
                <a:ahLst/>
                <a:cxnLst/>
                <a:rect l="l" t="t" r="r" b="b"/>
                <a:pathLst>
                  <a:path w="160001" h="207207" extrusionOk="0">
                    <a:moveTo>
                      <a:pt x="14192" y="74771"/>
                    </a:moveTo>
                    <a:cubicBezTo>
                      <a:pt x="17812" y="64198"/>
                      <a:pt x="21812" y="53816"/>
                      <a:pt x="25908" y="43529"/>
                    </a:cubicBezTo>
                    <a:cubicBezTo>
                      <a:pt x="28099" y="38005"/>
                      <a:pt x="30385" y="32480"/>
                      <a:pt x="32766" y="27051"/>
                    </a:cubicBezTo>
                    <a:cubicBezTo>
                      <a:pt x="34480" y="22231"/>
                      <a:pt x="36747" y="17631"/>
                      <a:pt x="39529" y="13335"/>
                    </a:cubicBezTo>
                    <a:cubicBezTo>
                      <a:pt x="37186" y="9039"/>
                      <a:pt x="35147" y="4582"/>
                      <a:pt x="33433" y="0"/>
                    </a:cubicBezTo>
                    <a:lnTo>
                      <a:pt x="34099" y="0"/>
                    </a:lnTo>
                    <a:cubicBezTo>
                      <a:pt x="39700" y="7249"/>
                      <a:pt x="44672" y="14964"/>
                      <a:pt x="48959" y="23051"/>
                    </a:cubicBezTo>
                    <a:cubicBezTo>
                      <a:pt x="51054" y="26575"/>
                      <a:pt x="53054" y="30289"/>
                      <a:pt x="55150" y="33909"/>
                    </a:cubicBezTo>
                    <a:cubicBezTo>
                      <a:pt x="59436" y="34338"/>
                      <a:pt x="63703" y="35005"/>
                      <a:pt x="67913" y="35909"/>
                    </a:cubicBezTo>
                    <a:cubicBezTo>
                      <a:pt x="72485" y="36767"/>
                      <a:pt x="77438" y="37624"/>
                      <a:pt x="81629" y="38671"/>
                    </a:cubicBezTo>
                    <a:lnTo>
                      <a:pt x="95155" y="41815"/>
                    </a:lnTo>
                    <a:cubicBezTo>
                      <a:pt x="99631" y="42863"/>
                      <a:pt x="104108" y="44387"/>
                      <a:pt x="108680" y="45053"/>
                    </a:cubicBezTo>
                    <a:cubicBezTo>
                      <a:pt x="109071" y="44910"/>
                      <a:pt x="109509" y="45110"/>
                      <a:pt x="109661" y="45501"/>
                    </a:cubicBezTo>
                    <a:cubicBezTo>
                      <a:pt x="109804" y="45901"/>
                      <a:pt x="109604" y="46339"/>
                      <a:pt x="109214" y="46482"/>
                    </a:cubicBezTo>
                    <a:cubicBezTo>
                      <a:pt x="109042" y="46549"/>
                      <a:pt x="108852" y="46549"/>
                      <a:pt x="108680" y="46482"/>
                    </a:cubicBezTo>
                    <a:cubicBezTo>
                      <a:pt x="104032" y="44853"/>
                      <a:pt x="99251" y="43615"/>
                      <a:pt x="94393" y="42767"/>
                    </a:cubicBezTo>
                    <a:cubicBezTo>
                      <a:pt x="90135" y="41815"/>
                      <a:pt x="85753" y="41053"/>
                      <a:pt x="81248" y="40481"/>
                    </a:cubicBezTo>
                    <a:cubicBezTo>
                      <a:pt x="76867" y="39814"/>
                      <a:pt x="72390" y="39243"/>
                      <a:pt x="67913" y="38767"/>
                    </a:cubicBezTo>
                    <a:lnTo>
                      <a:pt x="57817" y="38005"/>
                    </a:lnTo>
                    <a:cubicBezTo>
                      <a:pt x="59722" y="41148"/>
                      <a:pt x="61531" y="44387"/>
                      <a:pt x="63341" y="47530"/>
                    </a:cubicBezTo>
                    <a:lnTo>
                      <a:pt x="64103" y="49149"/>
                    </a:lnTo>
                    <a:cubicBezTo>
                      <a:pt x="67799" y="49035"/>
                      <a:pt x="71485" y="49454"/>
                      <a:pt x="75057" y="50387"/>
                    </a:cubicBezTo>
                    <a:cubicBezTo>
                      <a:pt x="79057" y="51149"/>
                      <a:pt x="82963" y="51816"/>
                      <a:pt x="86868" y="52673"/>
                    </a:cubicBezTo>
                    <a:cubicBezTo>
                      <a:pt x="94774" y="54483"/>
                      <a:pt x="102679" y="56388"/>
                      <a:pt x="110585" y="58579"/>
                    </a:cubicBezTo>
                    <a:cubicBezTo>
                      <a:pt x="127063" y="63151"/>
                      <a:pt x="143351" y="68104"/>
                      <a:pt x="159639" y="73723"/>
                    </a:cubicBezTo>
                    <a:cubicBezTo>
                      <a:pt x="160496" y="73723"/>
                      <a:pt x="159639" y="75438"/>
                      <a:pt x="159068" y="75057"/>
                    </a:cubicBezTo>
                    <a:cubicBezTo>
                      <a:pt x="142885" y="69618"/>
                      <a:pt x="126416" y="65075"/>
                      <a:pt x="109728" y="61436"/>
                    </a:cubicBezTo>
                    <a:cubicBezTo>
                      <a:pt x="102013" y="59627"/>
                      <a:pt x="94202" y="57912"/>
                      <a:pt x="86392" y="56293"/>
                    </a:cubicBezTo>
                    <a:lnTo>
                      <a:pt x="74581" y="53721"/>
                    </a:lnTo>
                    <a:cubicBezTo>
                      <a:pt x="71361" y="53302"/>
                      <a:pt x="68171" y="52635"/>
                      <a:pt x="65056" y="51721"/>
                    </a:cubicBezTo>
                    <a:cubicBezTo>
                      <a:pt x="73438" y="67246"/>
                      <a:pt x="81344" y="82963"/>
                      <a:pt x="88582" y="99346"/>
                    </a:cubicBezTo>
                    <a:cubicBezTo>
                      <a:pt x="104394" y="134303"/>
                      <a:pt x="117729" y="170307"/>
                      <a:pt x="131254" y="206121"/>
                    </a:cubicBezTo>
                    <a:cubicBezTo>
                      <a:pt x="131254" y="207073"/>
                      <a:pt x="130207" y="207645"/>
                      <a:pt x="129826" y="206788"/>
                    </a:cubicBezTo>
                    <a:cubicBezTo>
                      <a:pt x="116834" y="170983"/>
                      <a:pt x="101689" y="135998"/>
                      <a:pt x="84487" y="102013"/>
                    </a:cubicBezTo>
                    <a:lnTo>
                      <a:pt x="74962" y="83439"/>
                    </a:lnTo>
                    <a:lnTo>
                      <a:pt x="74104" y="87249"/>
                    </a:lnTo>
                    <a:cubicBezTo>
                      <a:pt x="73343" y="91440"/>
                      <a:pt x="72580" y="95726"/>
                      <a:pt x="71914" y="99917"/>
                    </a:cubicBezTo>
                    <a:cubicBezTo>
                      <a:pt x="70485" y="108490"/>
                      <a:pt x="69056" y="116967"/>
                      <a:pt x="67723" y="125444"/>
                    </a:cubicBezTo>
                    <a:cubicBezTo>
                      <a:pt x="64132" y="142885"/>
                      <a:pt x="62094" y="160601"/>
                      <a:pt x="61627" y="178403"/>
                    </a:cubicBezTo>
                    <a:cubicBezTo>
                      <a:pt x="61627" y="178823"/>
                      <a:pt x="61284" y="179165"/>
                      <a:pt x="60865" y="179165"/>
                    </a:cubicBezTo>
                    <a:cubicBezTo>
                      <a:pt x="60446" y="179165"/>
                      <a:pt x="60103" y="178823"/>
                      <a:pt x="60103" y="178403"/>
                    </a:cubicBezTo>
                    <a:cubicBezTo>
                      <a:pt x="61217" y="169869"/>
                      <a:pt x="61846" y="161287"/>
                      <a:pt x="62008" y="152686"/>
                    </a:cubicBezTo>
                    <a:cubicBezTo>
                      <a:pt x="62579" y="143732"/>
                      <a:pt x="63246" y="134779"/>
                      <a:pt x="64294" y="125921"/>
                    </a:cubicBezTo>
                    <a:cubicBezTo>
                      <a:pt x="65341" y="117062"/>
                      <a:pt x="66389" y="108871"/>
                      <a:pt x="67818" y="100298"/>
                    </a:cubicBezTo>
                    <a:cubicBezTo>
                      <a:pt x="68485" y="96107"/>
                      <a:pt x="69247" y="91821"/>
                      <a:pt x="70009" y="87630"/>
                    </a:cubicBezTo>
                    <a:cubicBezTo>
                      <a:pt x="70161" y="84325"/>
                      <a:pt x="70971" y="81086"/>
                      <a:pt x="72390" y="78105"/>
                    </a:cubicBezTo>
                    <a:lnTo>
                      <a:pt x="59055" y="51245"/>
                    </a:lnTo>
                    <a:cubicBezTo>
                      <a:pt x="54769" y="42863"/>
                      <a:pt x="50482" y="34480"/>
                      <a:pt x="46101" y="26194"/>
                    </a:cubicBezTo>
                    <a:cubicBezTo>
                      <a:pt x="44291" y="22670"/>
                      <a:pt x="42291" y="19145"/>
                      <a:pt x="40386" y="15526"/>
                    </a:cubicBezTo>
                    <a:cubicBezTo>
                      <a:pt x="38957" y="19907"/>
                      <a:pt x="37271" y="24203"/>
                      <a:pt x="35338" y="28385"/>
                    </a:cubicBezTo>
                    <a:cubicBezTo>
                      <a:pt x="33338" y="33242"/>
                      <a:pt x="31337" y="37910"/>
                      <a:pt x="29432" y="42767"/>
                    </a:cubicBezTo>
                    <a:cubicBezTo>
                      <a:pt x="25051" y="53435"/>
                      <a:pt x="20955" y="64198"/>
                      <a:pt x="16954" y="74867"/>
                    </a:cubicBezTo>
                    <a:cubicBezTo>
                      <a:pt x="11144" y="90106"/>
                      <a:pt x="4763" y="105728"/>
                      <a:pt x="0" y="121634"/>
                    </a:cubicBezTo>
                    <a:cubicBezTo>
                      <a:pt x="5048" y="106299"/>
                      <a:pt x="9525" y="90106"/>
                      <a:pt x="14192" y="747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8258973" y="3573581"/>
                <a:ext cx="1047" cy="3714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714" extrusionOk="0">
                    <a:moveTo>
                      <a:pt x="0" y="3715"/>
                    </a:moveTo>
                    <a:cubicBezTo>
                      <a:pt x="0" y="2477"/>
                      <a:pt x="762" y="1238"/>
                      <a:pt x="1048" y="0"/>
                    </a:cubicBezTo>
                    <a:cubicBezTo>
                      <a:pt x="667" y="1143"/>
                      <a:pt x="667" y="2381"/>
                      <a:pt x="0" y="3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930932" y="3689881"/>
                <a:ext cx="339852" cy="405765"/>
              </a:xfrm>
              <a:custGeom>
                <a:avLst/>
                <a:gdLst/>
                <a:ahLst/>
                <a:cxnLst/>
                <a:rect l="l" t="t" r="r" b="b"/>
                <a:pathLst>
                  <a:path w="339852" h="405765" extrusionOk="0">
                    <a:moveTo>
                      <a:pt x="0" y="0"/>
                    </a:moveTo>
                    <a:lnTo>
                      <a:pt x="5334" y="113443"/>
                    </a:lnTo>
                    <a:lnTo>
                      <a:pt x="19145" y="405765"/>
                    </a:lnTo>
                    <a:lnTo>
                      <a:pt x="320707" y="405765"/>
                    </a:lnTo>
                    <a:lnTo>
                      <a:pt x="334518" y="113443"/>
                    </a:lnTo>
                    <a:lnTo>
                      <a:pt x="3398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930932" y="3689881"/>
                <a:ext cx="339852" cy="113442"/>
              </a:xfrm>
              <a:custGeom>
                <a:avLst/>
                <a:gdLst/>
                <a:ahLst/>
                <a:cxnLst/>
                <a:rect l="l" t="t" r="r" b="b"/>
                <a:pathLst>
                  <a:path w="339852" h="113442" extrusionOk="0">
                    <a:moveTo>
                      <a:pt x="0" y="0"/>
                    </a:moveTo>
                    <a:lnTo>
                      <a:pt x="5334" y="113443"/>
                    </a:lnTo>
                    <a:lnTo>
                      <a:pt x="334518" y="113443"/>
                    </a:lnTo>
                    <a:lnTo>
                      <a:pt x="3398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 rot="10800000">
                <a:off x="7909405" y="3643971"/>
                <a:ext cx="382809" cy="91725"/>
              </a:xfrm>
              <a:custGeom>
                <a:avLst/>
                <a:gdLst/>
                <a:ahLst/>
                <a:cxnLst/>
                <a:rect l="l" t="t" r="r" b="b"/>
                <a:pathLst>
                  <a:path w="382809" h="91725" extrusionOk="0">
                    <a:moveTo>
                      <a:pt x="0" y="0"/>
                    </a:moveTo>
                    <a:lnTo>
                      <a:pt x="382810" y="0"/>
                    </a:lnTo>
                    <a:lnTo>
                      <a:pt x="382810" y="91726"/>
                    </a:lnTo>
                    <a:lnTo>
                      <a:pt x="0" y="9172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8174296" y="4095646"/>
                <a:ext cx="52959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2959" h="48006" extrusionOk="0">
                    <a:moveTo>
                      <a:pt x="0" y="0"/>
                    </a:moveTo>
                    <a:lnTo>
                      <a:pt x="52959" y="0"/>
                    </a:lnTo>
                    <a:lnTo>
                      <a:pt x="52959" y="48006"/>
                    </a:lnTo>
                    <a:lnTo>
                      <a:pt x="0" y="4800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8174296" y="4095646"/>
                <a:ext cx="52959" cy="24002"/>
              </a:xfrm>
              <a:custGeom>
                <a:avLst/>
                <a:gdLst/>
                <a:ahLst/>
                <a:cxnLst/>
                <a:rect l="l" t="t" r="r" b="b"/>
                <a:pathLst>
                  <a:path w="52959" h="24002" extrusionOk="0">
                    <a:moveTo>
                      <a:pt x="0" y="0"/>
                    </a:moveTo>
                    <a:lnTo>
                      <a:pt x="52959" y="0"/>
                    </a:lnTo>
                    <a:lnTo>
                      <a:pt x="52959" y="24003"/>
                    </a:lnTo>
                    <a:lnTo>
                      <a:pt x="0" y="2400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974461" y="4095646"/>
                <a:ext cx="5286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48006" extrusionOk="0">
                    <a:moveTo>
                      <a:pt x="0" y="0"/>
                    </a:moveTo>
                    <a:lnTo>
                      <a:pt x="52864" y="0"/>
                    </a:lnTo>
                    <a:lnTo>
                      <a:pt x="52864" y="48006"/>
                    </a:lnTo>
                    <a:lnTo>
                      <a:pt x="0" y="4800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974461" y="4095646"/>
                <a:ext cx="52863" cy="24002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24002" extrusionOk="0">
                    <a:moveTo>
                      <a:pt x="0" y="0"/>
                    </a:moveTo>
                    <a:lnTo>
                      <a:pt x="52864" y="0"/>
                    </a:lnTo>
                    <a:lnTo>
                      <a:pt x="52864" y="24003"/>
                    </a:lnTo>
                    <a:lnTo>
                      <a:pt x="0" y="2400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6" name="Google Shape;236;p22"/>
            <p:cNvSpPr/>
            <p:nvPr/>
          </p:nvSpPr>
          <p:spPr>
            <a:xfrm>
              <a:off x="4623661" y="4137651"/>
              <a:ext cx="3976306" cy="9525"/>
            </a:xfrm>
            <a:custGeom>
              <a:avLst/>
              <a:gdLst/>
              <a:ahLst/>
              <a:cxnLst/>
              <a:rect l="l" t="t" r="r" b="b"/>
              <a:pathLst>
                <a:path w="3976306" h="9525" extrusionOk="0">
                  <a:moveTo>
                    <a:pt x="0" y="4763"/>
                  </a:moveTo>
                  <a:lnTo>
                    <a:pt x="497014" y="2477"/>
                  </a:lnTo>
                  <a:lnTo>
                    <a:pt x="994124" y="1619"/>
                  </a:lnTo>
                  <a:lnTo>
                    <a:pt x="1988153" y="0"/>
                  </a:lnTo>
                  <a:lnTo>
                    <a:pt x="2982182" y="1619"/>
                  </a:lnTo>
                  <a:lnTo>
                    <a:pt x="3479292" y="2477"/>
                  </a:lnTo>
                  <a:lnTo>
                    <a:pt x="3976307" y="4763"/>
                  </a:lnTo>
                  <a:lnTo>
                    <a:pt x="3479292" y="7144"/>
                  </a:lnTo>
                  <a:lnTo>
                    <a:pt x="2982182" y="8001"/>
                  </a:lnTo>
                  <a:lnTo>
                    <a:pt x="1988153" y="9525"/>
                  </a:lnTo>
                  <a:lnTo>
                    <a:pt x="994124" y="7906"/>
                  </a:lnTo>
                  <a:lnTo>
                    <a:pt x="497014" y="7144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051715" y="3073804"/>
              <a:ext cx="3118484" cy="666368"/>
            </a:xfrm>
            <a:custGeom>
              <a:avLst/>
              <a:gdLst/>
              <a:ahLst/>
              <a:cxnLst/>
              <a:rect l="l" t="t" r="r" b="b"/>
              <a:pathLst>
                <a:path w="3118484" h="666368" extrusionOk="0">
                  <a:moveTo>
                    <a:pt x="0" y="0"/>
                  </a:moveTo>
                  <a:lnTo>
                    <a:pt x="3118485" y="0"/>
                  </a:lnTo>
                  <a:lnTo>
                    <a:pt x="2158079" y="666369"/>
                  </a:lnTo>
                  <a:lnTo>
                    <a:pt x="1970627" y="666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AF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2"/>
            <p:cNvGrpSpPr/>
            <p:nvPr/>
          </p:nvGrpSpPr>
          <p:grpSpPr>
            <a:xfrm>
              <a:off x="6545521" y="3704931"/>
              <a:ext cx="1090326" cy="811148"/>
              <a:chOff x="6545521" y="3704931"/>
              <a:chExt cx="1090326" cy="811148"/>
            </a:xfrm>
          </p:grpSpPr>
          <p:sp>
            <p:nvSpPr>
              <p:cNvPr id="239" name="Google Shape;239;p22"/>
              <p:cNvSpPr/>
              <p:nvPr/>
            </p:nvSpPr>
            <p:spPr>
              <a:xfrm>
                <a:off x="6545521" y="3905718"/>
                <a:ext cx="1090326" cy="59245"/>
              </a:xfrm>
              <a:custGeom>
                <a:avLst/>
                <a:gdLst/>
                <a:ahLst/>
                <a:cxnLst/>
                <a:rect l="l" t="t" r="r" b="b"/>
                <a:pathLst>
                  <a:path w="1090326" h="59245" extrusionOk="0">
                    <a:moveTo>
                      <a:pt x="0" y="0"/>
                    </a:moveTo>
                    <a:lnTo>
                      <a:pt x="1090327" y="0"/>
                    </a:lnTo>
                    <a:lnTo>
                      <a:pt x="1090327" y="59246"/>
                    </a:lnTo>
                    <a:lnTo>
                      <a:pt x="0" y="5924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6605242" y="3964963"/>
                <a:ext cx="970978" cy="59245"/>
              </a:xfrm>
              <a:custGeom>
                <a:avLst/>
                <a:gdLst/>
                <a:ahLst/>
                <a:cxnLst/>
                <a:rect l="l" t="t" r="r" b="b"/>
                <a:pathLst>
                  <a:path w="970978" h="59245" extrusionOk="0">
                    <a:moveTo>
                      <a:pt x="0" y="0"/>
                    </a:moveTo>
                    <a:lnTo>
                      <a:pt x="970979" y="0"/>
                    </a:lnTo>
                    <a:lnTo>
                      <a:pt x="970979" y="59246"/>
                    </a:lnTo>
                    <a:lnTo>
                      <a:pt x="0" y="592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6581335" y="4024209"/>
                <a:ext cx="130873" cy="491870"/>
              </a:xfrm>
              <a:custGeom>
                <a:avLst/>
                <a:gdLst/>
                <a:ahLst/>
                <a:cxnLst/>
                <a:rect l="l" t="t" r="r" b="b"/>
                <a:pathLst>
                  <a:path w="130873" h="491870" extrusionOk="0">
                    <a:moveTo>
                      <a:pt x="24003" y="491871"/>
                    </a:moveTo>
                    <a:lnTo>
                      <a:pt x="0" y="491871"/>
                    </a:lnTo>
                    <a:lnTo>
                      <a:pt x="69723" y="0"/>
                    </a:lnTo>
                    <a:lnTo>
                      <a:pt x="130874" y="0"/>
                    </a:lnTo>
                    <a:lnTo>
                      <a:pt x="24003" y="49187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6646390" y="4024304"/>
                <a:ext cx="65817" cy="55530"/>
              </a:xfrm>
              <a:custGeom>
                <a:avLst/>
                <a:gdLst/>
                <a:ahLst/>
                <a:cxnLst/>
                <a:rect l="l" t="t" r="r" b="b"/>
                <a:pathLst>
                  <a:path w="65817" h="55530" extrusionOk="0">
                    <a:moveTo>
                      <a:pt x="65818" y="0"/>
                    </a:moveTo>
                    <a:lnTo>
                      <a:pt x="58674" y="55531"/>
                    </a:lnTo>
                    <a:lnTo>
                      <a:pt x="0" y="55531"/>
                    </a:lnTo>
                    <a:lnTo>
                      <a:pt x="4667" y="0"/>
                    </a:lnTo>
                    <a:lnTo>
                      <a:pt x="658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7469160" y="4024209"/>
                <a:ext cx="130873" cy="491870"/>
              </a:xfrm>
              <a:custGeom>
                <a:avLst/>
                <a:gdLst/>
                <a:ahLst/>
                <a:cxnLst/>
                <a:rect l="l" t="t" r="r" b="b"/>
                <a:pathLst>
                  <a:path w="130873" h="491870" extrusionOk="0">
                    <a:moveTo>
                      <a:pt x="106966" y="491871"/>
                    </a:moveTo>
                    <a:lnTo>
                      <a:pt x="130873" y="491871"/>
                    </a:lnTo>
                    <a:lnTo>
                      <a:pt x="61150" y="0"/>
                    </a:lnTo>
                    <a:lnTo>
                      <a:pt x="0" y="0"/>
                    </a:lnTo>
                    <a:lnTo>
                      <a:pt x="106966" y="49187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7469255" y="4024304"/>
                <a:ext cx="65722" cy="55530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55530" extrusionOk="0">
                    <a:moveTo>
                      <a:pt x="0" y="0"/>
                    </a:moveTo>
                    <a:lnTo>
                      <a:pt x="7144" y="55531"/>
                    </a:lnTo>
                    <a:lnTo>
                      <a:pt x="65723" y="55531"/>
                    </a:lnTo>
                    <a:lnTo>
                      <a:pt x="610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6752785" y="3704931"/>
                <a:ext cx="665416" cy="172974"/>
              </a:xfrm>
              <a:custGeom>
                <a:avLst/>
                <a:gdLst/>
                <a:ahLst/>
                <a:cxnLst/>
                <a:rect l="l" t="t" r="r" b="b"/>
                <a:pathLst>
                  <a:path w="665416" h="172974" extrusionOk="0">
                    <a:moveTo>
                      <a:pt x="607885" y="0"/>
                    </a:moveTo>
                    <a:cubicBezTo>
                      <a:pt x="639659" y="0"/>
                      <a:pt x="665417" y="0"/>
                      <a:pt x="665417" y="0"/>
                    </a:cubicBezTo>
                    <a:lnTo>
                      <a:pt x="665417" y="172974"/>
                    </a:lnTo>
                    <a:cubicBezTo>
                      <a:pt x="665417" y="172974"/>
                      <a:pt x="639659" y="172974"/>
                      <a:pt x="607885" y="172974"/>
                    </a:cubicBezTo>
                    <a:lnTo>
                      <a:pt x="57531" y="172974"/>
                    </a:lnTo>
                    <a:cubicBezTo>
                      <a:pt x="25758" y="172974"/>
                      <a:pt x="0" y="172974"/>
                      <a:pt x="0" y="172974"/>
                    </a:cubicBezTo>
                    <a:lnTo>
                      <a:pt x="0" y="0"/>
                    </a:lnTo>
                    <a:cubicBezTo>
                      <a:pt x="0" y="0"/>
                      <a:pt x="25757" y="0"/>
                      <a:pt x="57531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6822031" y="374169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>
                <a:off x="6822031" y="376093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6822031" y="3780273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6822031" y="3799514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7099018" y="374169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7099018" y="376093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7099018" y="3780273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7099018" y="3799514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2"/>
              <p:cNvSpPr/>
              <p:nvPr/>
            </p:nvSpPr>
            <p:spPr>
              <a:xfrm>
                <a:off x="6834509" y="3829041"/>
                <a:ext cx="88868" cy="29051"/>
              </a:xfrm>
              <a:custGeom>
                <a:avLst/>
                <a:gdLst/>
                <a:ahLst/>
                <a:cxnLst/>
                <a:rect l="l" t="t" r="r" b="b"/>
                <a:pathLst>
                  <a:path w="88868" h="29051" extrusionOk="0">
                    <a:moveTo>
                      <a:pt x="0" y="0"/>
                    </a:moveTo>
                    <a:lnTo>
                      <a:pt x="88868" y="0"/>
                    </a:lnTo>
                    <a:lnTo>
                      <a:pt x="88868" y="29051"/>
                    </a:lnTo>
                    <a:lnTo>
                      <a:pt x="0" y="29051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6958906" y="3832375"/>
                <a:ext cx="68865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68865" h="22479" extrusionOk="0">
                    <a:moveTo>
                      <a:pt x="57626" y="0"/>
                    </a:moveTo>
                    <a:lnTo>
                      <a:pt x="11239" y="0"/>
                    </a:lnTo>
                    <a:cubicBezTo>
                      <a:pt x="5029" y="0"/>
                      <a:pt x="0" y="5029"/>
                      <a:pt x="0" y="11239"/>
                    </a:cubicBezTo>
                    <a:cubicBezTo>
                      <a:pt x="0" y="17450"/>
                      <a:pt x="5029" y="22479"/>
                      <a:pt x="11239" y="22479"/>
                    </a:cubicBezTo>
                    <a:lnTo>
                      <a:pt x="57626" y="22479"/>
                    </a:lnTo>
                    <a:cubicBezTo>
                      <a:pt x="63837" y="22479"/>
                      <a:pt x="68866" y="17450"/>
                      <a:pt x="68866" y="11239"/>
                    </a:cubicBezTo>
                    <a:cubicBezTo>
                      <a:pt x="68866" y="5029"/>
                      <a:pt x="63837" y="0"/>
                      <a:pt x="57626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7183029" y="3825898"/>
                <a:ext cx="108489" cy="35433"/>
              </a:xfrm>
              <a:custGeom>
                <a:avLst/>
                <a:gdLst/>
                <a:ahLst/>
                <a:cxnLst/>
                <a:rect l="l" t="t" r="r" b="b"/>
                <a:pathLst>
                  <a:path w="108489" h="35433" extrusionOk="0">
                    <a:moveTo>
                      <a:pt x="90773" y="0"/>
                    </a:moveTo>
                    <a:lnTo>
                      <a:pt x="17716" y="0"/>
                    </a:lnTo>
                    <a:cubicBezTo>
                      <a:pt x="7934" y="0"/>
                      <a:pt x="0" y="7934"/>
                      <a:pt x="0" y="17716"/>
                    </a:cubicBezTo>
                    <a:cubicBezTo>
                      <a:pt x="0" y="27499"/>
                      <a:pt x="7934" y="35433"/>
                      <a:pt x="17716" y="35433"/>
                    </a:cubicBezTo>
                    <a:lnTo>
                      <a:pt x="90773" y="35433"/>
                    </a:lnTo>
                    <a:cubicBezTo>
                      <a:pt x="100555" y="35433"/>
                      <a:pt x="108490" y="27499"/>
                      <a:pt x="108490" y="17716"/>
                    </a:cubicBezTo>
                    <a:cubicBezTo>
                      <a:pt x="108490" y="7934"/>
                      <a:pt x="100555" y="0"/>
                      <a:pt x="90773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7083207" y="3823993"/>
                <a:ext cx="40005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40005" h="40005" extrusionOk="0">
                    <a:moveTo>
                      <a:pt x="40005" y="20003"/>
                    </a:moveTo>
                    <a:cubicBezTo>
                      <a:pt x="40005" y="31052"/>
                      <a:pt x="31052" y="40005"/>
                      <a:pt x="20003" y="40005"/>
                    </a:cubicBezTo>
                    <a:cubicBezTo>
                      <a:pt x="8954" y="40005"/>
                      <a:pt x="0" y="31052"/>
                      <a:pt x="0" y="20003"/>
                    </a:cubicBezTo>
                    <a:cubicBezTo>
                      <a:pt x="0" y="8954"/>
                      <a:pt x="8954" y="0"/>
                      <a:pt x="20003" y="0"/>
                    </a:cubicBezTo>
                    <a:cubicBezTo>
                      <a:pt x="30994" y="-57"/>
                      <a:pt x="39948" y="8820"/>
                      <a:pt x="40005" y="19812"/>
                    </a:cubicBezTo>
                    <a:cubicBezTo>
                      <a:pt x="40005" y="19879"/>
                      <a:pt x="40005" y="19936"/>
                      <a:pt x="40005" y="20003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7194364" y="3832756"/>
                <a:ext cx="22478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22478" h="22478" extrusionOk="0">
                    <a:moveTo>
                      <a:pt x="22479" y="11239"/>
                    </a:moveTo>
                    <a:cubicBezTo>
                      <a:pt x="22479" y="17450"/>
                      <a:pt x="17450" y="22479"/>
                      <a:pt x="11239" y="22479"/>
                    </a:cubicBezTo>
                    <a:cubicBezTo>
                      <a:pt x="5029" y="22479"/>
                      <a:pt x="0" y="17450"/>
                      <a:pt x="0" y="11239"/>
                    </a:cubicBezTo>
                    <a:cubicBezTo>
                      <a:pt x="0" y="5029"/>
                      <a:pt x="5029" y="0"/>
                      <a:pt x="11239" y="0"/>
                    </a:cubicBezTo>
                    <a:cubicBezTo>
                      <a:pt x="17450" y="0"/>
                      <a:pt x="22479" y="5029"/>
                      <a:pt x="22479" y="112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7225987" y="3832756"/>
                <a:ext cx="22478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22478" h="22478" extrusionOk="0">
                    <a:moveTo>
                      <a:pt x="22479" y="11239"/>
                    </a:moveTo>
                    <a:cubicBezTo>
                      <a:pt x="22479" y="17450"/>
                      <a:pt x="17450" y="22479"/>
                      <a:pt x="11239" y="22479"/>
                    </a:cubicBezTo>
                    <a:cubicBezTo>
                      <a:pt x="5029" y="22479"/>
                      <a:pt x="0" y="17450"/>
                      <a:pt x="0" y="11239"/>
                    </a:cubicBezTo>
                    <a:cubicBezTo>
                      <a:pt x="0" y="5029"/>
                      <a:pt x="5029" y="0"/>
                      <a:pt x="11239" y="0"/>
                    </a:cubicBezTo>
                    <a:cubicBezTo>
                      <a:pt x="17450" y="0"/>
                      <a:pt x="22479" y="5029"/>
                      <a:pt x="22479" y="112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7257609" y="3832756"/>
                <a:ext cx="22479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8" extrusionOk="0">
                    <a:moveTo>
                      <a:pt x="22479" y="11239"/>
                    </a:moveTo>
                    <a:cubicBezTo>
                      <a:pt x="22479" y="17450"/>
                      <a:pt x="17450" y="22479"/>
                      <a:pt x="11240" y="22479"/>
                    </a:cubicBezTo>
                    <a:cubicBezTo>
                      <a:pt x="5029" y="22479"/>
                      <a:pt x="0" y="17450"/>
                      <a:pt x="0" y="11239"/>
                    </a:cubicBezTo>
                    <a:cubicBezTo>
                      <a:pt x="0" y="5029"/>
                      <a:pt x="5029" y="0"/>
                      <a:pt x="11240" y="0"/>
                    </a:cubicBezTo>
                    <a:cubicBezTo>
                      <a:pt x="17450" y="0"/>
                      <a:pt x="22479" y="5029"/>
                      <a:pt x="22479" y="112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6845272" y="3833709"/>
                <a:ext cx="6715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67151" h="19811" extrusionOk="0">
                    <a:moveTo>
                      <a:pt x="0" y="0"/>
                    </a:moveTo>
                    <a:lnTo>
                      <a:pt x="67151" y="0"/>
                    </a:lnTo>
                    <a:lnTo>
                      <a:pt x="67151" y="19812"/>
                    </a:lnTo>
                    <a:lnTo>
                      <a:pt x="0" y="1981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6967573" y="3835232"/>
                <a:ext cx="51434" cy="16764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16764" extrusionOk="0">
                    <a:moveTo>
                      <a:pt x="43053" y="0"/>
                    </a:moveTo>
                    <a:lnTo>
                      <a:pt x="8382" y="0"/>
                    </a:lnTo>
                    <a:cubicBezTo>
                      <a:pt x="3753" y="0"/>
                      <a:pt x="0" y="3753"/>
                      <a:pt x="0" y="8382"/>
                    </a:cubicBezTo>
                    <a:cubicBezTo>
                      <a:pt x="0" y="13011"/>
                      <a:pt x="3753" y="16764"/>
                      <a:pt x="8382" y="16764"/>
                    </a:cubicBezTo>
                    <a:lnTo>
                      <a:pt x="43053" y="16764"/>
                    </a:lnTo>
                    <a:cubicBezTo>
                      <a:pt x="47682" y="16764"/>
                      <a:pt x="51435" y="13011"/>
                      <a:pt x="51435" y="8382"/>
                    </a:cubicBezTo>
                    <a:cubicBezTo>
                      <a:pt x="51435" y="3753"/>
                      <a:pt x="47682" y="0"/>
                      <a:pt x="4305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7089398" y="3830374"/>
                <a:ext cx="27241" cy="27241"/>
              </a:xfrm>
              <a:custGeom>
                <a:avLst/>
                <a:gdLst/>
                <a:ahLst/>
                <a:cxnLst/>
                <a:rect l="l" t="t" r="r" b="b"/>
                <a:pathLst>
                  <a:path w="27241" h="27241" extrusionOk="0">
                    <a:moveTo>
                      <a:pt x="27241" y="13621"/>
                    </a:moveTo>
                    <a:cubicBezTo>
                      <a:pt x="27241" y="21146"/>
                      <a:pt x="21145" y="27242"/>
                      <a:pt x="13621" y="27242"/>
                    </a:cubicBezTo>
                    <a:cubicBezTo>
                      <a:pt x="6096" y="27242"/>
                      <a:pt x="0" y="21146"/>
                      <a:pt x="0" y="13621"/>
                    </a:cubicBezTo>
                    <a:cubicBezTo>
                      <a:pt x="0" y="6096"/>
                      <a:pt x="6096" y="0"/>
                      <a:pt x="13621" y="0"/>
                    </a:cubicBezTo>
                    <a:cubicBezTo>
                      <a:pt x="21088" y="-57"/>
                      <a:pt x="27184" y="5963"/>
                      <a:pt x="27241" y="13431"/>
                    </a:cubicBezTo>
                    <a:cubicBezTo>
                      <a:pt x="27241" y="13497"/>
                      <a:pt x="27241" y="13555"/>
                      <a:pt x="27241" y="136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7197697" y="3835995"/>
                <a:ext cx="15906" cy="15906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5906" extrusionOk="0">
                    <a:moveTo>
                      <a:pt x="15907" y="8001"/>
                    </a:moveTo>
                    <a:cubicBezTo>
                      <a:pt x="15859" y="12382"/>
                      <a:pt x="12287" y="15907"/>
                      <a:pt x="7906" y="15907"/>
                    </a:cubicBezTo>
                    <a:cubicBezTo>
                      <a:pt x="3543" y="15907"/>
                      <a:pt x="0" y="12363"/>
                      <a:pt x="0" y="8001"/>
                    </a:cubicBezTo>
                    <a:cubicBezTo>
                      <a:pt x="0" y="3620"/>
                      <a:pt x="3524" y="48"/>
                      <a:pt x="7906" y="0"/>
                    </a:cubicBezTo>
                    <a:cubicBezTo>
                      <a:pt x="12306" y="48"/>
                      <a:pt x="15859" y="3600"/>
                      <a:pt x="15907" y="80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7229320" y="3835709"/>
                <a:ext cx="15811" cy="15811"/>
              </a:xfrm>
              <a:custGeom>
                <a:avLst/>
                <a:gdLst/>
                <a:ahLst/>
                <a:cxnLst/>
                <a:rect l="l" t="t" r="r" b="b"/>
                <a:pathLst>
                  <a:path w="15811" h="15811" extrusionOk="0">
                    <a:moveTo>
                      <a:pt x="15811" y="7906"/>
                    </a:moveTo>
                    <a:cubicBezTo>
                      <a:pt x="15811" y="12272"/>
                      <a:pt x="12272" y="15811"/>
                      <a:pt x="7906" y="15811"/>
                    </a:cubicBezTo>
                    <a:cubicBezTo>
                      <a:pt x="3539" y="15811"/>
                      <a:pt x="0" y="12272"/>
                      <a:pt x="0" y="7906"/>
                    </a:cubicBezTo>
                    <a:cubicBezTo>
                      <a:pt x="0" y="3539"/>
                      <a:pt x="3540" y="0"/>
                      <a:pt x="7906" y="0"/>
                    </a:cubicBezTo>
                    <a:cubicBezTo>
                      <a:pt x="12272" y="0"/>
                      <a:pt x="15811" y="3540"/>
                      <a:pt x="15811" y="790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7260943" y="3835995"/>
                <a:ext cx="15906" cy="15906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5906" extrusionOk="0">
                    <a:moveTo>
                      <a:pt x="15907" y="8001"/>
                    </a:moveTo>
                    <a:cubicBezTo>
                      <a:pt x="15859" y="12382"/>
                      <a:pt x="12287" y="15907"/>
                      <a:pt x="7906" y="15907"/>
                    </a:cubicBezTo>
                    <a:cubicBezTo>
                      <a:pt x="3543" y="15907"/>
                      <a:pt x="0" y="12363"/>
                      <a:pt x="0" y="8001"/>
                    </a:cubicBezTo>
                    <a:cubicBezTo>
                      <a:pt x="0" y="3620"/>
                      <a:pt x="3524" y="48"/>
                      <a:pt x="7906" y="0"/>
                    </a:cubicBezTo>
                    <a:cubicBezTo>
                      <a:pt x="12306" y="48"/>
                      <a:pt x="15859" y="3600"/>
                      <a:pt x="15907" y="80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7201507" y="3839900"/>
                <a:ext cx="8191" cy="8191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4096"/>
                    </a:moveTo>
                    <a:cubicBezTo>
                      <a:pt x="8191" y="6353"/>
                      <a:pt x="6353" y="8191"/>
                      <a:pt x="4096" y="8191"/>
                    </a:cubicBezTo>
                    <a:cubicBezTo>
                      <a:pt x="1838" y="8191"/>
                      <a:pt x="0" y="6353"/>
                      <a:pt x="0" y="4096"/>
                    </a:cubicBezTo>
                    <a:cubicBezTo>
                      <a:pt x="0" y="1838"/>
                      <a:pt x="1838" y="0"/>
                      <a:pt x="4096" y="0"/>
                    </a:cubicBezTo>
                    <a:cubicBezTo>
                      <a:pt x="6353" y="0"/>
                      <a:pt x="8191" y="1838"/>
                      <a:pt x="8191" y="409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7233130" y="3839519"/>
                <a:ext cx="8191" cy="8191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4096"/>
                    </a:moveTo>
                    <a:cubicBezTo>
                      <a:pt x="8191" y="6358"/>
                      <a:pt x="6358" y="8191"/>
                      <a:pt x="4096" y="8191"/>
                    </a:cubicBezTo>
                    <a:cubicBezTo>
                      <a:pt x="1834" y="8191"/>
                      <a:pt x="0" y="6358"/>
                      <a:pt x="0" y="4096"/>
                    </a:cubicBezTo>
                    <a:cubicBezTo>
                      <a:pt x="0" y="1834"/>
                      <a:pt x="1834" y="0"/>
                      <a:pt x="4096" y="0"/>
                    </a:cubicBezTo>
                    <a:cubicBezTo>
                      <a:pt x="6358" y="0"/>
                      <a:pt x="8191" y="1834"/>
                      <a:pt x="8191" y="409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7264753" y="3839804"/>
                <a:ext cx="8286" cy="8286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8286" extrusionOk="0">
                    <a:moveTo>
                      <a:pt x="8287" y="4191"/>
                    </a:moveTo>
                    <a:cubicBezTo>
                      <a:pt x="8239" y="6468"/>
                      <a:pt x="6372" y="8287"/>
                      <a:pt x="4096" y="8287"/>
                    </a:cubicBezTo>
                    <a:cubicBezTo>
                      <a:pt x="1839" y="8287"/>
                      <a:pt x="0" y="6448"/>
                      <a:pt x="0" y="4191"/>
                    </a:cubicBezTo>
                    <a:cubicBezTo>
                      <a:pt x="0" y="1914"/>
                      <a:pt x="1819" y="48"/>
                      <a:pt x="4096" y="0"/>
                    </a:cubicBezTo>
                    <a:cubicBezTo>
                      <a:pt x="6410" y="0"/>
                      <a:pt x="8287" y="1876"/>
                      <a:pt x="8287" y="4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6838700" y="3877809"/>
                <a:ext cx="51339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51339" h="18097" extrusionOk="0">
                    <a:moveTo>
                      <a:pt x="0" y="0"/>
                    </a:moveTo>
                    <a:lnTo>
                      <a:pt x="51340" y="0"/>
                    </a:lnTo>
                    <a:lnTo>
                      <a:pt x="5134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6847463" y="3895907"/>
                <a:ext cx="33813" cy="12096"/>
              </a:xfrm>
              <a:custGeom>
                <a:avLst/>
                <a:gdLst/>
                <a:ahLst/>
                <a:cxnLst/>
                <a:rect l="l" t="t" r="r" b="b"/>
                <a:pathLst>
                  <a:path w="33813" h="12096" extrusionOk="0">
                    <a:moveTo>
                      <a:pt x="0" y="0"/>
                    </a:moveTo>
                    <a:lnTo>
                      <a:pt x="33814" y="0"/>
                    </a:lnTo>
                    <a:lnTo>
                      <a:pt x="33814" y="12097"/>
                    </a:lnTo>
                    <a:lnTo>
                      <a:pt x="0" y="1209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7289804" y="3895907"/>
                <a:ext cx="33813" cy="12096"/>
              </a:xfrm>
              <a:custGeom>
                <a:avLst/>
                <a:gdLst/>
                <a:ahLst/>
                <a:cxnLst/>
                <a:rect l="l" t="t" r="r" b="b"/>
                <a:pathLst>
                  <a:path w="33813" h="12096" extrusionOk="0">
                    <a:moveTo>
                      <a:pt x="0" y="0"/>
                    </a:moveTo>
                    <a:lnTo>
                      <a:pt x="33814" y="0"/>
                    </a:lnTo>
                    <a:lnTo>
                      <a:pt x="33814" y="12097"/>
                    </a:lnTo>
                    <a:lnTo>
                      <a:pt x="0" y="1209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7281041" y="3877809"/>
                <a:ext cx="51339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51339" h="18097" extrusionOk="0">
                    <a:moveTo>
                      <a:pt x="0" y="0"/>
                    </a:moveTo>
                    <a:lnTo>
                      <a:pt x="51340" y="0"/>
                    </a:lnTo>
                    <a:lnTo>
                      <a:pt x="5134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22"/>
            <p:cNvGrpSpPr/>
            <p:nvPr/>
          </p:nvGrpSpPr>
          <p:grpSpPr>
            <a:xfrm>
              <a:off x="4752353" y="1229353"/>
              <a:ext cx="1629272" cy="3244669"/>
              <a:chOff x="4752353" y="1229353"/>
              <a:chExt cx="1629272" cy="3244669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5499340" y="3874380"/>
                <a:ext cx="656545" cy="591124"/>
              </a:xfrm>
              <a:custGeom>
                <a:avLst/>
                <a:gdLst/>
                <a:ahLst/>
                <a:cxnLst/>
                <a:rect l="l" t="t" r="r" b="b"/>
                <a:pathLst>
                  <a:path w="656545" h="591124" extrusionOk="0">
                    <a:moveTo>
                      <a:pt x="647273" y="588740"/>
                    </a:moveTo>
                    <a:cubicBezTo>
                      <a:pt x="626795" y="595313"/>
                      <a:pt x="23100" y="587693"/>
                      <a:pt x="1097" y="573310"/>
                    </a:cubicBezTo>
                    <a:cubicBezTo>
                      <a:pt x="-7285" y="567976"/>
                      <a:pt x="35102" y="0"/>
                      <a:pt x="35102" y="0"/>
                    </a:cubicBezTo>
                    <a:lnTo>
                      <a:pt x="425627" y="3905"/>
                    </a:lnTo>
                    <a:lnTo>
                      <a:pt x="384098" y="383953"/>
                    </a:lnTo>
                    <a:cubicBezTo>
                      <a:pt x="384098" y="383953"/>
                      <a:pt x="605935" y="486632"/>
                      <a:pt x="628509" y="505015"/>
                    </a:cubicBezTo>
                    <a:cubicBezTo>
                      <a:pt x="651083" y="523399"/>
                      <a:pt x="667752" y="581882"/>
                      <a:pt x="647273" y="58874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5495744" y="4249570"/>
                <a:ext cx="668483" cy="224452"/>
              </a:xfrm>
              <a:custGeom>
                <a:avLst/>
                <a:gdLst/>
                <a:ahLst/>
                <a:cxnLst/>
                <a:rect l="l" t="t" r="r" b="b"/>
                <a:pathLst>
                  <a:path w="668483" h="224452" extrusionOk="0">
                    <a:moveTo>
                      <a:pt x="657537" y="221456"/>
                    </a:moveTo>
                    <a:cubicBezTo>
                      <a:pt x="636011" y="228505"/>
                      <a:pt x="26411" y="222790"/>
                      <a:pt x="3170" y="207741"/>
                    </a:cubicBezTo>
                    <a:cubicBezTo>
                      <a:pt x="-5784" y="202121"/>
                      <a:pt x="7075" y="1048"/>
                      <a:pt x="7075" y="0"/>
                    </a:cubicBezTo>
                    <a:lnTo>
                      <a:pt x="384170" y="0"/>
                    </a:lnTo>
                    <a:lnTo>
                      <a:pt x="384170" y="6668"/>
                    </a:lnTo>
                    <a:cubicBezTo>
                      <a:pt x="384170" y="6668"/>
                      <a:pt x="618485" y="114110"/>
                      <a:pt x="642297" y="133445"/>
                    </a:cubicBezTo>
                    <a:cubicBezTo>
                      <a:pt x="666110" y="152781"/>
                      <a:pt x="679064" y="214598"/>
                      <a:pt x="657537" y="22145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5526560" y="4441852"/>
                <a:ext cx="626661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626661" h="8065" extrusionOk="0">
                    <a:moveTo>
                      <a:pt x="625102" y="5361"/>
                    </a:moveTo>
                    <a:cubicBezTo>
                      <a:pt x="521470" y="1837"/>
                      <a:pt x="103323" y="-2544"/>
                      <a:pt x="643" y="1837"/>
                    </a:cubicBezTo>
                    <a:cubicBezTo>
                      <a:pt x="-214" y="1837"/>
                      <a:pt x="-214" y="2409"/>
                      <a:pt x="643" y="2504"/>
                    </a:cubicBezTo>
                    <a:cubicBezTo>
                      <a:pt x="103227" y="8219"/>
                      <a:pt x="521375" y="9172"/>
                      <a:pt x="625007" y="6981"/>
                    </a:cubicBezTo>
                    <a:cubicBezTo>
                      <a:pt x="627198" y="6981"/>
                      <a:pt x="627198" y="5361"/>
                      <a:pt x="625102" y="53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5801497" y="4247813"/>
                <a:ext cx="125044" cy="32291"/>
              </a:xfrm>
              <a:custGeom>
                <a:avLst/>
                <a:gdLst/>
                <a:ahLst/>
                <a:cxnLst/>
                <a:rect l="l" t="t" r="r" b="b"/>
                <a:pathLst>
                  <a:path w="125044" h="32291" extrusionOk="0">
                    <a:moveTo>
                      <a:pt x="122612" y="3281"/>
                    </a:moveTo>
                    <a:cubicBezTo>
                      <a:pt x="81845" y="-4720"/>
                      <a:pt x="31934" y="1090"/>
                      <a:pt x="502" y="29856"/>
                    </a:cubicBezTo>
                    <a:cubicBezTo>
                      <a:pt x="-737" y="30904"/>
                      <a:pt x="502" y="32618"/>
                      <a:pt x="2216" y="32237"/>
                    </a:cubicBezTo>
                    <a:cubicBezTo>
                      <a:pt x="41288" y="20035"/>
                      <a:pt x="81550" y="12054"/>
                      <a:pt x="122326" y="8425"/>
                    </a:cubicBezTo>
                    <a:cubicBezTo>
                      <a:pt x="123746" y="8501"/>
                      <a:pt x="124965" y="7415"/>
                      <a:pt x="125041" y="5996"/>
                    </a:cubicBezTo>
                    <a:cubicBezTo>
                      <a:pt x="125117" y="4577"/>
                      <a:pt x="124031" y="3357"/>
                      <a:pt x="122612" y="32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2"/>
              <p:cNvSpPr/>
              <p:nvPr/>
            </p:nvSpPr>
            <p:spPr>
              <a:xfrm>
                <a:off x="5830832" y="4265815"/>
                <a:ext cx="124997" cy="32291"/>
              </a:xfrm>
              <a:custGeom>
                <a:avLst/>
                <a:gdLst/>
                <a:ahLst/>
                <a:cxnLst/>
                <a:rect l="l" t="t" r="r" b="b"/>
                <a:pathLst>
                  <a:path w="124997" h="32291" extrusionOk="0">
                    <a:moveTo>
                      <a:pt x="122519" y="3281"/>
                    </a:moveTo>
                    <a:cubicBezTo>
                      <a:pt x="81847" y="-4720"/>
                      <a:pt x="31841" y="1090"/>
                      <a:pt x="504" y="29856"/>
                    </a:cubicBezTo>
                    <a:cubicBezTo>
                      <a:pt x="-735" y="30903"/>
                      <a:pt x="504" y="32618"/>
                      <a:pt x="2123" y="32237"/>
                    </a:cubicBezTo>
                    <a:cubicBezTo>
                      <a:pt x="41223" y="20026"/>
                      <a:pt x="81523" y="12044"/>
                      <a:pt x="122329" y="8425"/>
                    </a:cubicBezTo>
                    <a:cubicBezTo>
                      <a:pt x="123748" y="8482"/>
                      <a:pt x="124938" y="7367"/>
                      <a:pt x="124996" y="5948"/>
                    </a:cubicBezTo>
                    <a:cubicBezTo>
                      <a:pt x="125053" y="4529"/>
                      <a:pt x="123938" y="3338"/>
                      <a:pt x="122519" y="32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5860076" y="4283817"/>
                <a:ext cx="124995" cy="32318"/>
              </a:xfrm>
              <a:custGeom>
                <a:avLst/>
                <a:gdLst/>
                <a:ahLst/>
                <a:cxnLst/>
                <a:rect l="l" t="t" r="r" b="b"/>
                <a:pathLst>
                  <a:path w="124995" h="32318" extrusionOk="0">
                    <a:moveTo>
                      <a:pt x="122517" y="3281"/>
                    </a:moveTo>
                    <a:cubicBezTo>
                      <a:pt x="81845" y="-4720"/>
                      <a:pt x="31934" y="1090"/>
                      <a:pt x="502" y="29856"/>
                    </a:cubicBezTo>
                    <a:cubicBezTo>
                      <a:pt x="-737" y="30999"/>
                      <a:pt x="502" y="32713"/>
                      <a:pt x="2216" y="32237"/>
                    </a:cubicBezTo>
                    <a:cubicBezTo>
                      <a:pt x="41288" y="20017"/>
                      <a:pt x="81550" y="12035"/>
                      <a:pt x="122326" y="8425"/>
                    </a:cubicBezTo>
                    <a:cubicBezTo>
                      <a:pt x="123746" y="8482"/>
                      <a:pt x="124936" y="7367"/>
                      <a:pt x="124993" y="5948"/>
                    </a:cubicBezTo>
                    <a:cubicBezTo>
                      <a:pt x="125050" y="4529"/>
                      <a:pt x="123936" y="3338"/>
                      <a:pt x="122517" y="32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5298793" y="2194456"/>
                <a:ext cx="663010" cy="2060733"/>
              </a:xfrm>
              <a:custGeom>
                <a:avLst/>
                <a:gdLst/>
                <a:ahLst/>
                <a:cxnLst/>
                <a:rect l="l" t="t" r="r" b="b"/>
                <a:pathLst>
                  <a:path w="663010" h="2060733" extrusionOk="0">
                    <a:moveTo>
                      <a:pt x="609028" y="2060734"/>
                    </a:moveTo>
                    <a:lnTo>
                      <a:pt x="189071" y="2060734"/>
                    </a:lnTo>
                    <a:cubicBezTo>
                      <a:pt x="189071" y="2060734"/>
                      <a:pt x="274796" y="1077468"/>
                      <a:pt x="271367" y="1060609"/>
                    </a:cubicBezTo>
                    <a:cubicBezTo>
                      <a:pt x="267176" y="1038606"/>
                      <a:pt x="242792" y="939355"/>
                      <a:pt x="209360" y="809625"/>
                    </a:cubicBezTo>
                    <a:cubicBezTo>
                      <a:pt x="199073" y="769048"/>
                      <a:pt x="187928" y="725519"/>
                      <a:pt x="176308" y="680371"/>
                    </a:cubicBezTo>
                    <a:cubicBezTo>
                      <a:pt x="144971" y="558355"/>
                      <a:pt x="110490" y="424910"/>
                      <a:pt x="80391" y="308896"/>
                    </a:cubicBezTo>
                    <a:cubicBezTo>
                      <a:pt x="35242" y="135064"/>
                      <a:pt x="0" y="0"/>
                      <a:pt x="0" y="0"/>
                    </a:cubicBezTo>
                    <a:lnTo>
                      <a:pt x="355949" y="0"/>
                    </a:lnTo>
                    <a:cubicBezTo>
                      <a:pt x="355949" y="0"/>
                      <a:pt x="397478" y="131445"/>
                      <a:pt x="449770" y="302514"/>
                    </a:cubicBezTo>
                    <a:cubicBezTo>
                      <a:pt x="534924" y="580644"/>
                      <a:pt x="648748" y="963358"/>
                      <a:pt x="659987" y="1056418"/>
                    </a:cubicBezTo>
                    <a:cubicBezTo>
                      <a:pt x="678085" y="1206437"/>
                      <a:pt x="609028" y="2060734"/>
                      <a:pt x="609028" y="2060734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5512129" y="4180636"/>
                <a:ext cx="377774" cy="7856"/>
              </a:xfrm>
              <a:custGeom>
                <a:avLst/>
                <a:gdLst/>
                <a:ahLst/>
                <a:cxnLst/>
                <a:rect l="l" t="t" r="r" b="b"/>
                <a:pathLst>
                  <a:path w="377774" h="7856" extrusionOk="0">
                    <a:moveTo>
                      <a:pt x="377119" y="2926"/>
                    </a:moveTo>
                    <a:cubicBezTo>
                      <a:pt x="312920" y="1592"/>
                      <a:pt x="331399" y="1021"/>
                      <a:pt x="267200" y="450"/>
                    </a:cubicBezTo>
                    <a:cubicBezTo>
                      <a:pt x="235768" y="450"/>
                      <a:pt x="29551" y="-1646"/>
                      <a:pt x="500" y="3212"/>
                    </a:cubicBezTo>
                    <a:cubicBezTo>
                      <a:pt x="-167" y="3212"/>
                      <a:pt x="-167" y="4355"/>
                      <a:pt x="500" y="4545"/>
                    </a:cubicBezTo>
                    <a:cubicBezTo>
                      <a:pt x="29837" y="9403"/>
                      <a:pt x="236053" y="7593"/>
                      <a:pt x="267200" y="7212"/>
                    </a:cubicBezTo>
                    <a:cubicBezTo>
                      <a:pt x="331399" y="6641"/>
                      <a:pt x="312920" y="6164"/>
                      <a:pt x="377119" y="4736"/>
                    </a:cubicBezTo>
                    <a:cubicBezTo>
                      <a:pt x="377614" y="4574"/>
                      <a:pt x="377890" y="4031"/>
                      <a:pt x="377728" y="3535"/>
                    </a:cubicBezTo>
                    <a:cubicBezTo>
                      <a:pt x="377633" y="3250"/>
                      <a:pt x="377404" y="3021"/>
                      <a:pt x="377119" y="292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5363468" y="2242462"/>
                <a:ext cx="266721" cy="1880901"/>
              </a:xfrm>
              <a:custGeom>
                <a:avLst/>
                <a:gdLst/>
                <a:ahLst/>
                <a:cxnLst/>
                <a:rect l="l" t="t" r="r" b="b"/>
                <a:pathLst>
                  <a:path w="266721" h="1880901" extrusionOk="0">
                    <a:moveTo>
                      <a:pt x="0" y="0"/>
                    </a:moveTo>
                    <a:lnTo>
                      <a:pt x="65342" y="230600"/>
                    </a:lnTo>
                    <a:lnTo>
                      <a:pt x="129159" y="461677"/>
                    </a:lnTo>
                    <a:cubicBezTo>
                      <a:pt x="150400" y="538639"/>
                      <a:pt x="170879" y="615886"/>
                      <a:pt x="191357" y="693134"/>
                    </a:cubicBezTo>
                    <a:cubicBezTo>
                      <a:pt x="211836" y="770382"/>
                      <a:pt x="232029" y="847630"/>
                      <a:pt x="250888" y="925354"/>
                    </a:cubicBezTo>
                    <a:cubicBezTo>
                      <a:pt x="255365" y="944880"/>
                      <a:pt x="260413" y="964311"/>
                      <a:pt x="263842" y="984028"/>
                    </a:cubicBezTo>
                    <a:cubicBezTo>
                      <a:pt x="264890" y="988981"/>
                      <a:pt x="265557" y="994124"/>
                      <a:pt x="266509" y="999077"/>
                    </a:cubicBezTo>
                    <a:cubicBezTo>
                      <a:pt x="266509" y="1001840"/>
                      <a:pt x="266986" y="1004887"/>
                      <a:pt x="266509" y="1007459"/>
                    </a:cubicBezTo>
                    <a:lnTo>
                      <a:pt x="265938" y="1014984"/>
                    </a:lnTo>
                    <a:lnTo>
                      <a:pt x="263652" y="1044797"/>
                    </a:lnTo>
                    <a:lnTo>
                      <a:pt x="254127" y="1164241"/>
                    </a:lnTo>
                    <a:lnTo>
                      <a:pt x="235077" y="1403223"/>
                    </a:lnTo>
                    <a:lnTo>
                      <a:pt x="216027" y="1642110"/>
                    </a:lnTo>
                    <a:lnTo>
                      <a:pt x="195739" y="1880902"/>
                    </a:lnTo>
                    <a:lnTo>
                      <a:pt x="211646" y="1641729"/>
                    </a:lnTo>
                    <a:lnTo>
                      <a:pt x="228505" y="1402652"/>
                    </a:lnTo>
                    <a:lnTo>
                      <a:pt x="246507" y="1163384"/>
                    </a:lnTo>
                    <a:lnTo>
                      <a:pt x="255365" y="1043845"/>
                    </a:lnTo>
                    <a:lnTo>
                      <a:pt x="257651" y="1013936"/>
                    </a:lnTo>
                    <a:lnTo>
                      <a:pt x="257651" y="1006507"/>
                    </a:lnTo>
                    <a:cubicBezTo>
                      <a:pt x="257651" y="1004126"/>
                      <a:pt x="257651" y="1002220"/>
                      <a:pt x="257651" y="999934"/>
                    </a:cubicBezTo>
                    <a:cubicBezTo>
                      <a:pt x="256794" y="995172"/>
                      <a:pt x="256127" y="990409"/>
                      <a:pt x="255079" y="985457"/>
                    </a:cubicBezTo>
                    <a:cubicBezTo>
                      <a:pt x="251270" y="966407"/>
                      <a:pt x="246507" y="946594"/>
                      <a:pt x="242030" y="927164"/>
                    </a:cubicBezTo>
                    <a:cubicBezTo>
                      <a:pt x="204597" y="772001"/>
                      <a:pt x="162877" y="617696"/>
                      <a:pt x="122396" y="4632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2"/>
              <p:cNvSpPr/>
              <p:nvPr/>
            </p:nvSpPr>
            <p:spPr>
              <a:xfrm>
                <a:off x="5298698" y="2194266"/>
                <a:ext cx="347471" cy="768762"/>
              </a:xfrm>
              <a:custGeom>
                <a:avLst/>
                <a:gdLst/>
                <a:ahLst/>
                <a:cxnLst/>
                <a:rect l="l" t="t" r="r" b="b"/>
                <a:pathLst>
                  <a:path w="347471" h="768762" extrusionOk="0">
                    <a:moveTo>
                      <a:pt x="347472" y="0"/>
                    </a:moveTo>
                    <a:cubicBezTo>
                      <a:pt x="322707" y="191167"/>
                      <a:pt x="233172" y="508730"/>
                      <a:pt x="198977" y="768763"/>
                    </a:cubicBezTo>
                    <a:cubicBezTo>
                      <a:pt x="118681" y="45367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2"/>
              <p:cNvSpPr/>
              <p:nvPr/>
            </p:nvSpPr>
            <p:spPr>
              <a:xfrm>
                <a:off x="4778735" y="3876666"/>
                <a:ext cx="620451" cy="588076"/>
              </a:xfrm>
              <a:custGeom>
                <a:avLst/>
                <a:gdLst/>
                <a:ahLst/>
                <a:cxnLst/>
                <a:rect l="l" t="t" r="r" b="b"/>
                <a:pathLst>
                  <a:path w="620451" h="588076" extrusionOk="0">
                    <a:moveTo>
                      <a:pt x="9518" y="583121"/>
                    </a:moveTo>
                    <a:cubicBezTo>
                      <a:pt x="30092" y="589502"/>
                      <a:pt x="537203" y="591788"/>
                      <a:pt x="559111" y="577120"/>
                    </a:cubicBezTo>
                    <a:cubicBezTo>
                      <a:pt x="567588" y="571691"/>
                      <a:pt x="570541" y="486156"/>
                      <a:pt x="571208" y="382714"/>
                    </a:cubicBezTo>
                    <a:lnTo>
                      <a:pt x="571208" y="379476"/>
                    </a:lnTo>
                    <a:cubicBezTo>
                      <a:pt x="571208" y="358140"/>
                      <a:pt x="620452" y="0"/>
                      <a:pt x="620452" y="0"/>
                    </a:cubicBezTo>
                    <a:lnTo>
                      <a:pt x="237356" y="7906"/>
                    </a:lnTo>
                    <a:lnTo>
                      <a:pt x="193065" y="384048"/>
                    </a:lnTo>
                    <a:lnTo>
                      <a:pt x="193065" y="390430"/>
                    </a:lnTo>
                    <a:cubicBezTo>
                      <a:pt x="193065" y="390430"/>
                      <a:pt x="50190" y="480060"/>
                      <a:pt x="27616" y="498824"/>
                    </a:cubicBezTo>
                    <a:cubicBezTo>
                      <a:pt x="5042" y="517588"/>
                      <a:pt x="-11151" y="576929"/>
                      <a:pt x="9518" y="58312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4752353" y="4249570"/>
                <a:ext cx="604569" cy="224452"/>
              </a:xfrm>
              <a:custGeom>
                <a:avLst/>
                <a:gdLst/>
                <a:ahLst/>
                <a:cxnLst/>
                <a:rect l="l" t="t" r="r" b="b"/>
                <a:pathLst>
                  <a:path w="604569" h="224452" extrusionOk="0">
                    <a:moveTo>
                      <a:pt x="10850" y="221456"/>
                    </a:moveTo>
                    <a:cubicBezTo>
                      <a:pt x="32376" y="228505"/>
                      <a:pt x="577682" y="222790"/>
                      <a:pt x="601400" y="207741"/>
                    </a:cubicBezTo>
                    <a:cubicBezTo>
                      <a:pt x="610353" y="202121"/>
                      <a:pt x="597494" y="1048"/>
                      <a:pt x="597494" y="0"/>
                    </a:cubicBezTo>
                    <a:lnTo>
                      <a:pt x="219923" y="0"/>
                    </a:lnTo>
                    <a:lnTo>
                      <a:pt x="219923" y="6668"/>
                    </a:lnTo>
                    <a:cubicBezTo>
                      <a:pt x="219923" y="6668"/>
                      <a:pt x="49712" y="114110"/>
                      <a:pt x="26185" y="133445"/>
                    </a:cubicBezTo>
                    <a:cubicBezTo>
                      <a:pt x="2658" y="152781"/>
                      <a:pt x="-10677" y="214598"/>
                      <a:pt x="10850" y="22145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4763179" y="4441852"/>
                <a:ext cx="562451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562451" h="8065" extrusionOk="0">
                    <a:moveTo>
                      <a:pt x="1643" y="5361"/>
                    </a:moveTo>
                    <a:cubicBezTo>
                      <a:pt x="105275" y="1837"/>
                      <a:pt x="458843" y="-2544"/>
                      <a:pt x="561808" y="1837"/>
                    </a:cubicBezTo>
                    <a:cubicBezTo>
                      <a:pt x="562666" y="1837"/>
                      <a:pt x="562666" y="2409"/>
                      <a:pt x="561808" y="2504"/>
                    </a:cubicBezTo>
                    <a:cubicBezTo>
                      <a:pt x="459224" y="8219"/>
                      <a:pt x="105275" y="9172"/>
                      <a:pt x="1643" y="6981"/>
                    </a:cubicBezTo>
                    <a:cubicBezTo>
                      <a:pt x="-548" y="6981"/>
                      <a:pt x="-548" y="5361"/>
                      <a:pt x="1643" y="53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4951738" y="4254294"/>
                <a:ext cx="126009" cy="26071"/>
              </a:xfrm>
              <a:custGeom>
                <a:avLst/>
                <a:gdLst/>
                <a:ahLst/>
                <a:cxnLst/>
                <a:rect l="l" t="t" r="r" b="b"/>
                <a:pathLst>
                  <a:path w="126009" h="26071" extrusionOk="0">
                    <a:moveTo>
                      <a:pt x="1679" y="6516"/>
                    </a:moveTo>
                    <a:cubicBezTo>
                      <a:pt x="41684" y="-4629"/>
                      <a:pt x="91881" y="-3009"/>
                      <a:pt x="125504" y="23470"/>
                    </a:cubicBezTo>
                    <a:cubicBezTo>
                      <a:pt x="126742" y="24518"/>
                      <a:pt x="125504" y="26327"/>
                      <a:pt x="123980" y="26042"/>
                    </a:cubicBezTo>
                    <a:cubicBezTo>
                      <a:pt x="84196" y="16907"/>
                      <a:pt x="43544" y="12088"/>
                      <a:pt x="2727" y="11659"/>
                    </a:cubicBezTo>
                    <a:cubicBezTo>
                      <a:pt x="1254" y="11688"/>
                      <a:pt x="34" y="10525"/>
                      <a:pt x="1" y="9049"/>
                    </a:cubicBezTo>
                    <a:cubicBezTo>
                      <a:pt x="-24" y="7935"/>
                      <a:pt x="645" y="6925"/>
                      <a:pt x="1679" y="65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4923928" y="4274492"/>
                <a:ext cx="126333" cy="26086"/>
              </a:xfrm>
              <a:custGeom>
                <a:avLst/>
                <a:gdLst/>
                <a:ahLst/>
                <a:cxnLst/>
                <a:rect l="l" t="t" r="r" b="b"/>
                <a:pathLst>
                  <a:path w="126333" h="26086" extrusionOk="0">
                    <a:moveTo>
                      <a:pt x="1961" y="6511"/>
                    </a:moveTo>
                    <a:cubicBezTo>
                      <a:pt x="41871" y="-4634"/>
                      <a:pt x="92163" y="-3014"/>
                      <a:pt x="125786" y="23561"/>
                    </a:cubicBezTo>
                    <a:cubicBezTo>
                      <a:pt x="127120" y="24513"/>
                      <a:pt x="125786" y="26418"/>
                      <a:pt x="124262" y="26037"/>
                    </a:cubicBezTo>
                    <a:cubicBezTo>
                      <a:pt x="84121" y="16912"/>
                      <a:pt x="43123" y="12092"/>
                      <a:pt x="1961" y="11654"/>
                    </a:cubicBezTo>
                    <a:cubicBezTo>
                      <a:pt x="541" y="11264"/>
                      <a:pt x="-294" y="9797"/>
                      <a:pt x="96" y="8377"/>
                    </a:cubicBezTo>
                    <a:cubicBezTo>
                      <a:pt x="345" y="7473"/>
                      <a:pt x="1053" y="6758"/>
                      <a:pt x="1961" y="65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4896004" y="4294680"/>
                <a:ext cx="126257" cy="26071"/>
              </a:xfrm>
              <a:custGeom>
                <a:avLst/>
                <a:gdLst/>
                <a:ahLst/>
                <a:cxnLst/>
                <a:rect l="l" t="t" r="r" b="b"/>
                <a:pathLst>
                  <a:path w="126257" h="26071" extrusionOk="0">
                    <a:moveTo>
                      <a:pt x="1882" y="6516"/>
                    </a:moveTo>
                    <a:cubicBezTo>
                      <a:pt x="41887" y="-4629"/>
                      <a:pt x="92084" y="-3009"/>
                      <a:pt x="125707" y="23470"/>
                    </a:cubicBezTo>
                    <a:cubicBezTo>
                      <a:pt x="127041" y="24518"/>
                      <a:pt x="125707" y="26327"/>
                      <a:pt x="124278" y="26042"/>
                    </a:cubicBezTo>
                    <a:cubicBezTo>
                      <a:pt x="84366" y="16898"/>
                      <a:pt x="43589" y="12040"/>
                      <a:pt x="2644" y="11564"/>
                    </a:cubicBezTo>
                    <a:cubicBezTo>
                      <a:pt x="1225" y="11602"/>
                      <a:pt x="41" y="10487"/>
                      <a:pt x="1" y="9068"/>
                    </a:cubicBezTo>
                    <a:cubicBezTo>
                      <a:pt x="-31" y="7887"/>
                      <a:pt x="744" y="6830"/>
                      <a:pt x="1882" y="65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2"/>
              <p:cNvSpPr/>
              <p:nvPr/>
            </p:nvSpPr>
            <p:spPr>
              <a:xfrm>
                <a:off x="4952750" y="2194266"/>
                <a:ext cx="693419" cy="2065210"/>
              </a:xfrm>
              <a:custGeom>
                <a:avLst/>
                <a:gdLst/>
                <a:ahLst/>
                <a:cxnLst/>
                <a:rect l="l" t="t" r="r" b="b"/>
                <a:pathLst>
                  <a:path w="693419" h="2065210" extrusionOk="0">
                    <a:moveTo>
                      <a:pt x="693420" y="0"/>
                    </a:moveTo>
                    <a:cubicBezTo>
                      <a:pt x="693420" y="0"/>
                      <a:pt x="639413" y="328898"/>
                      <a:pt x="635699" y="339471"/>
                    </a:cubicBezTo>
                    <a:cubicBezTo>
                      <a:pt x="635699" y="339471"/>
                      <a:pt x="615696" y="348996"/>
                      <a:pt x="579501" y="365760"/>
                    </a:cubicBezTo>
                    <a:lnTo>
                      <a:pt x="422053" y="2063496"/>
                    </a:lnTo>
                    <a:lnTo>
                      <a:pt x="0" y="2065210"/>
                    </a:lnTo>
                    <a:lnTo>
                      <a:pt x="23279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>
                <a:off x="4981050" y="4180593"/>
                <a:ext cx="380226" cy="8110"/>
              </a:xfrm>
              <a:custGeom>
                <a:avLst/>
                <a:gdLst/>
                <a:ahLst/>
                <a:cxnLst/>
                <a:rect l="l" t="t" r="r" b="b"/>
                <a:pathLst>
                  <a:path w="380226" h="8110" extrusionOk="0">
                    <a:moveTo>
                      <a:pt x="379274" y="2111"/>
                    </a:moveTo>
                    <a:cubicBezTo>
                      <a:pt x="314790" y="1064"/>
                      <a:pt x="333364" y="397"/>
                      <a:pt x="268880" y="111"/>
                    </a:cubicBezTo>
                    <a:cubicBezTo>
                      <a:pt x="237257" y="111"/>
                      <a:pt x="29993" y="-1032"/>
                      <a:pt x="465" y="4016"/>
                    </a:cubicBezTo>
                    <a:cubicBezTo>
                      <a:pt x="-202" y="4016"/>
                      <a:pt x="-106" y="5159"/>
                      <a:pt x="465" y="5350"/>
                    </a:cubicBezTo>
                    <a:cubicBezTo>
                      <a:pt x="29993" y="10112"/>
                      <a:pt x="237352" y="7350"/>
                      <a:pt x="268880" y="6969"/>
                    </a:cubicBezTo>
                    <a:cubicBezTo>
                      <a:pt x="333364" y="6016"/>
                      <a:pt x="314790" y="5635"/>
                      <a:pt x="379274" y="4016"/>
                    </a:cubicBezTo>
                    <a:cubicBezTo>
                      <a:pt x="379798" y="4016"/>
                      <a:pt x="380227" y="3588"/>
                      <a:pt x="380227" y="3064"/>
                    </a:cubicBezTo>
                    <a:cubicBezTo>
                      <a:pt x="380227" y="2540"/>
                      <a:pt x="379798" y="2111"/>
                      <a:pt x="379274" y="21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2"/>
              <p:cNvSpPr/>
              <p:nvPr/>
            </p:nvSpPr>
            <p:spPr>
              <a:xfrm>
                <a:off x="5484895" y="2523329"/>
                <a:ext cx="124892" cy="65876"/>
              </a:xfrm>
              <a:custGeom>
                <a:avLst/>
                <a:gdLst/>
                <a:ahLst/>
                <a:cxnLst/>
                <a:rect l="l" t="t" r="r" b="b"/>
                <a:pathLst>
                  <a:path w="124892" h="65876" extrusionOk="0">
                    <a:moveTo>
                      <a:pt x="121174" y="216"/>
                    </a:moveTo>
                    <a:cubicBezTo>
                      <a:pt x="79179" y="17694"/>
                      <a:pt x="38793" y="38830"/>
                      <a:pt x="493" y="63367"/>
                    </a:cubicBezTo>
                    <a:cubicBezTo>
                      <a:pt x="-107" y="63881"/>
                      <a:pt x="-165" y="64786"/>
                      <a:pt x="350" y="65386"/>
                    </a:cubicBezTo>
                    <a:cubicBezTo>
                      <a:pt x="693" y="65776"/>
                      <a:pt x="1217" y="65957"/>
                      <a:pt x="1731" y="65843"/>
                    </a:cubicBezTo>
                    <a:cubicBezTo>
                      <a:pt x="42498" y="46031"/>
                      <a:pt x="84027" y="26981"/>
                      <a:pt x="123556" y="4978"/>
                    </a:cubicBezTo>
                    <a:cubicBezTo>
                      <a:pt x="124832" y="4245"/>
                      <a:pt x="125270" y="2616"/>
                      <a:pt x="124537" y="1340"/>
                    </a:cubicBezTo>
                    <a:cubicBezTo>
                      <a:pt x="123860" y="168"/>
                      <a:pt x="122413" y="-318"/>
                      <a:pt x="121174" y="2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2"/>
              <p:cNvSpPr/>
              <p:nvPr/>
            </p:nvSpPr>
            <p:spPr>
              <a:xfrm>
                <a:off x="5526664" y="2334443"/>
                <a:ext cx="65642" cy="201566"/>
              </a:xfrm>
              <a:custGeom>
                <a:avLst/>
                <a:gdLst/>
                <a:ahLst/>
                <a:cxnLst/>
                <a:rect l="l" t="t" r="r" b="b"/>
                <a:pathLst>
                  <a:path w="65642" h="201566" extrusionOk="0">
                    <a:moveTo>
                      <a:pt x="63879" y="697"/>
                    </a:moveTo>
                    <a:cubicBezTo>
                      <a:pt x="57212" y="40035"/>
                      <a:pt x="53497" y="80040"/>
                      <a:pt x="49116" y="119664"/>
                    </a:cubicBezTo>
                    <a:cubicBezTo>
                      <a:pt x="47973" y="129189"/>
                      <a:pt x="46830" y="138714"/>
                      <a:pt x="45877" y="148239"/>
                    </a:cubicBezTo>
                    <a:cubicBezTo>
                      <a:pt x="45582" y="157012"/>
                      <a:pt x="43239" y="165594"/>
                      <a:pt x="39019" y="173290"/>
                    </a:cubicBezTo>
                    <a:cubicBezTo>
                      <a:pt x="30447" y="186530"/>
                      <a:pt x="15112" y="192340"/>
                      <a:pt x="919" y="198817"/>
                    </a:cubicBezTo>
                    <a:cubicBezTo>
                      <a:pt x="-700" y="199484"/>
                      <a:pt x="-33" y="202056"/>
                      <a:pt x="1776" y="201484"/>
                    </a:cubicBezTo>
                    <a:cubicBezTo>
                      <a:pt x="16721" y="197893"/>
                      <a:pt x="30513" y="190587"/>
                      <a:pt x="41877" y="180243"/>
                    </a:cubicBezTo>
                    <a:cubicBezTo>
                      <a:pt x="54545" y="166908"/>
                      <a:pt x="54164" y="146620"/>
                      <a:pt x="56069" y="129380"/>
                    </a:cubicBezTo>
                    <a:cubicBezTo>
                      <a:pt x="61765" y="86774"/>
                      <a:pt x="64946" y="43864"/>
                      <a:pt x="65594" y="888"/>
                    </a:cubicBezTo>
                    <a:cubicBezTo>
                      <a:pt x="65975" y="-160"/>
                      <a:pt x="63975" y="-351"/>
                      <a:pt x="63879" y="69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>
                <a:off x="5530550" y="2346521"/>
                <a:ext cx="13516" cy="171499"/>
              </a:xfrm>
              <a:custGeom>
                <a:avLst/>
                <a:gdLst/>
                <a:ahLst/>
                <a:cxnLst/>
                <a:rect l="l" t="t" r="r" b="b"/>
                <a:pathLst>
                  <a:path w="13516" h="171499" extrusionOk="0">
                    <a:moveTo>
                      <a:pt x="12084" y="621"/>
                    </a:moveTo>
                    <a:cubicBezTo>
                      <a:pt x="10655" y="29196"/>
                      <a:pt x="7512" y="57771"/>
                      <a:pt x="5130" y="85679"/>
                    </a:cubicBezTo>
                    <a:cubicBezTo>
                      <a:pt x="3987" y="99586"/>
                      <a:pt x="3035" y="113588"/>
                      <a:pt x="2178" y="127589"/>
                    </a:cubicBezTo>
                    <a:cubicBezTo>
                      <a:pt x="1320" y="141591"/>
                      <a:pt x="-394" y="156164"/>
                      <a:pt x="82" y="170642"/>
                    </a:cubicBezTo>
                    <a:cubicBezTo>
                      <a:pt x="82" y="171118"/>
                      <a:pt x="463" y="171499"/>
                      <a:pt x="939" y="171499"/>
                    </a:cubicBezTo>
                    <a:cubicBezTo>
                      <a:pt x="1416" y="171499"/>
                      <a:pt x="1797" y="171118"/>
                      <a:pt x="1797" y="170642"/>
                    </a:cubicBezTo>
                    <a:cubicBezTo>
                      <a:pt x="4178" y="157117"/>
                      <a:pt x="4464" y="143115"/>
                      <a:pt x="5607" y="129494"/>
                    </a:cubicBezTo>
                    <a:cubicBezTo>
                      <a:pt x="6750" y="115873"/>
                      <a:pt x="7702" y="100919"/>
                      <a:pt x="8559" y="86536"/>
                    </a:cubicBezTo>
                    <a:cubicBezTo>
                      <a:pt x="10083" y="57961"/>
                      <a:pt x="10941" y="29386"/>
                      <a:pt x="13512" y="811"/>
                    </a:cubicBezTo>
                    <a:cubicBezTo>
                      <a:pt x="13608" y="-236"/>
                      <a:pt x="12084" y="-236"/>
                      <a:pt x="12084" y="6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5325177" y="2602126"/>
                <a:ext cx="198405" cy="1542288"/>
              </a:xfrm>
              <a:custGeom>
                <a:avLst/>
                <a:gdLst/>
                <a:ahLst/>
                <a:cxnLst/>
                <a:rect l="l" t="t" r="r" b="b"/>
                <a:pathLst>
                  <a:path w="198405" h="1542288" extrusionOk="0">
                    <a:moveTo>
                      <a:pt x="198406" y="0"/>
                    </a:moveTo>
                    <a:lnTo>
                      <a:pt x="175832" y="193072"/>
                    </a:lnTo>
                    <a:lnTo>
                      <a:pt x="152305" y="386048"/>
                    </a:lnTo>
                    <a:lnTo>
                      <a:pt x="103727" y="771716"/>
                    </a:lnTo>
                    <a:lnTo>
                      <a:pt x="53054" y="1157192"/>
                    </a:lnTo>
                    <a:lnTo>
                      <a:pt x="26956" y="1349788"/>
                    </a:lnTo>
                    <a:lnTo>
                      <a:pt x="0" y="1542288"/>
                    </a:lnTo>
                    <a:lnTo>
                      <a:pt x="22574" y="1349216"/>
                    </a:lnTo>
                    <a:lnTo>
                      <a:pt x="46196" y="1156240"/>
                    </a:lnTo>
                    <a:lnTo>
                      <a:pt x="94774" y="770572"/>
                    </a:lnTo>
                    <a:lnTo>
                      <a:pt x="145351" y="385096"/>
                    </a:lnTo>
                    <a:lnTo>
                      <a:pt x="171450" y="192500"/>
                    </a:lnTo>
                    <a:lnTo>
                      <a:pt x="19840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5473008" y="1536582"/>
                <a:ext cx="784293" cy="505576"/>
              </a:xfrm>
              <a:custGeom>
                <a:avLst/>
                <a:gdLst/>
                <a:ahLst/>
                <a:cxnLst/>
                <a:rect l="l" t="t" r="r" b="b"/>
                <a:pathLst>
                  <a:path w="784293" h="505576" extrusionOk="0">
                    <a:moveTo>
                      <a:pt x="49813" y="269064"/>
                    </a:moveTo>
                    <a:cubicBezTo>
                      <a:pt x="154588" y="360313"/>
                      <a:pt x="348898" y="485281"/>
                      <a:pt x="427098" y="504141"/>
                    </a:cubicBezTo>
                    <a:cubicBezTo>
                      <a:pt x="514062" y="525191"/>
                      <a:pt x="675891" y="309926"/>
                      <a:pt x="782667" y="177910"/>
                    </a:cubicBezTo>
                    <a:cubicBezTo>
                      <a:pt x="803907" y="151621"/>
                      <a:pt x="610455" y="-25925"/>
                      <a:pt x="589214" y="3221"/>
                    </a:cubicBezTo>
                    <a:cubicBezTo>
                      <a:pt x="533683" y="79421"/>
                      <a:pt x="423288" y="250871"/>
                      <a:pt x="402143" y="252776"/>
                    </a:cubicBezTo>
                    <a:cubicBezTo>
                      <a:pt x="384807" y="254491"/>
                      <a:pt x="216501" y="201817"/>
                      <a:pt x="121822" y="171052"/>
                    </a:cubicBezTo>
                    <a:cubicBezTo>
                      <a:pt x="-28959" y="121617"/>
                      <a:pt x="-23244" y="204294"/>
                      <a:pt x="49813" y="269064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6051976" y="1371718"/>
                <a:ext cx="301641" cy="369593"/>
              </a:xfrm>
              <a:custGeom>
                <a:avLst/>
                <a:gdLst/>
                <a:ahLst/>
                <a:cxnLst/>
                <a:rect l="l" t="t" r="r" b="b"/>
                <a:pathLst>
                  <a:path w="301641" h="369593" extrusionOk="0">
                    <a:moveTo>
                      <a:pt x="299140" y="227901"/>
                    </a:moveTo>
                    <a:cubicBezTo>
                      <a:pt x="277423" y="275526"/>
                      <a:pt x="194365" y="357060"/>
                      <a:pt x="166742" y="368871"/>
                    </a:cubicBezTo>
                    <a:cubicBezTo>
                      <a:pt x="139119" y="380682"/>
                      <a:pt x="-3184" y="244094"/>
                      <a:pt x="54" y="213519"/>
                    </a:cubicBezTo>
                    <a:cubicBezTo>
                      <a:pt x="3293" y="182943"/>
                      <a:pt x="89208" y="26543"/>
                      <a:pt x="137310" y="2064"/>
                    </a:cubicBezTo>
                    <a:cubicBezTo>
                      <a:pt x="185411" y="-22416"/>
                      <a:pt x="321714" y="177990"/>
                      <a:pt x="299140" y="22790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6023181" y="1299479"/>
                <a:ext cx="133287" cy="269671"/>
              </a:xfrm>
              <a:custGeom>
                <a:avLst/>
                <a:gdLst/>
                <a:ahLst/>
                <a:cxnLst/>
                <a:rect l="l" t="t" r="r" b="b"/>
                <a:pathLst>
                  <a:path w="133287" h="269671" extrusionOk="0">
                    <a:moveTo>
                      <a:pt x="38850" y="256516"/>
                    </a:moveTo>
                    <a:cubicBezTo>
                      <a:pt x="40698" y="213844"/>
                      <a:pt x="36307" y="171134"/>
                      <a:pt x="25801" y="129738"/>
                    </a:cubicBezTo>
                    <a:cubicBezTo>
                      <a:pt x="11609" y="80875"/>
                      <a:pt x="-15062" y="9914"/>
                      <a:pt x="10942" y="1246"/>
                    </a:cubicBezTo>
                    <a:cubicBezTo>
                      <a:pt x="64282" y="-16471"/>
                      <a:pt x="130671" y="160599"/>
                      <a:pt x="130671" y="160599"/>
                    </a:cubicBezTo>
                    <a:cubicBezTo>
                      <a:pt x="130671" y="160599"/>
                      <a:pt x="147435" y="243372"/>
                      <a:pt x="96095" y="265374"/>
                    </a:cubicBezTo>
                    <a:cubicBezTo>
                      <a:pt x="76864" y="273423"/>
                      <a:pt x="54747" y="269994"/>
                      <a:pt x="38850" y="256516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6116629" y="1229353"/>
                <a:ext cx="264996" cy="388262"/>
              </a:xfrm>
              <a:custGeom>
                <a:avLst/>
                <a:gdLst/>
                <a:ahLst/>
                <a:cxnLst/>
                <a:rect l="l" t="t" r="r" b="b"/>
                <a:pathLst>
                  <a:path w="264996" h="388262" extrusionOk="0">
                    <a:moveTo>
                      <a:pt x="6267" y="196912"/>
                    </a:moveTo>
                    <a:cubicBezTo>
                      <a:pt x="22745" y="219486"/>
                      <a:pt x="40462" y="204817"/>
                      <a:pt x="40462" y="204817"/>
                    </a:cubicBezTo>
                    <a:cubicBezTo>
                      <a:pt x="40462" y="204817"/>
                      <a:pt x="2933" y="244060"/>
                      <a:pt x="17411" y="271492"/>
                    </a:cubicBezTo>
                    <a:cubicBezTo>
                      <a:pt x="31889" y="298924"/>
                      <a:pt x="67894" y="272540"/>
                      <a:pt x="70561" y="270730"/>
                    </a:cubicBezTo>
                    <a:cubicBezTo>
                      <a:pt x="68561" y="272826"/>
                      <a:pt x="35033" y="309783"/>
                      <a:pt x="52368" y="335786"/>
                    </a:cubicBezTo>
                    <a:cubicBezTo>
                      <a:pt x="69704" y="361789"/>
                      <a:pt x="102755" y="331119"/>
                      <a:pt x="104851" y="329119"/>
                    </a:cubicBezTo>
                    <a:cubicBezTo>
                      <a:pt x="103613" y="331595"/>
                      <a:pt x="87801" y="365790"/>
                      <a:pt x="105518" y="382459"/>
                    </a:cubicBezTo>
                    <a:cubicBezTo>
                      <a:pt x="135902" y="411034"/>
                      <a:pt x="178670" y="325309"/>
                      <a:pt x="211245" y="315784"/>
                    </a:cubicBezTo>
                    <a:cubicBezTo>
                      <a:pt x="211245" y="315784"/>
                      <a:pt x="233534" y="369124"/>
                      <a:pt x="234486" y="370552"/>
                    </a:cubicBezTo>
                    <a:cubicBezTo>
                      <a:pt x="234486" y="370552"/>
                      <a:pt x="276872" y="289399"/>
                      <a:pt x="261728" y="246251"/>
                    </a:cubicBezTo>
                    <a:cubicBezTo>
                      <a:pt x="257384" y="233250"/>
                      <a:pt x="244592" y="225020"/>
                      <a:pt x="230962" y="226439"/>
                    </a:cubicBezTo>
                    <a:cubicBezTo>
                      <a:pt x="230962" y="226439"/>
                      <a:pt x="247440" y="201769"/>
                      <a:pt x="234391" y="180910"/>
                    </a:cubicBezTo>
                    <a:cubicBezTo>
                      <a:pt x="227723" y="170242"/>
                      <a:pt x="204578" y="171385"/>
                      <a:pt x="204578" y="171385"/>
                    </a:cubicBezTo>
                    <a:cubicBezTo>
                      <a:pt x="211759" y="159697"/>
                      <a:pt x="211759" y="144972"/>
                      <a:pt x="204578" y="133285"/>
                    </a:cubicBezTo>
                    <a:cubicBezTo>
                      <a:pt x="194481" y="118997"/>
                      <a:pt x="172859" y="122426"/>
                      <a:pt x="172859" y="122426"/>
                    </a:cubicBezTo>
                    <a:cubicBezTo>
                      <a:pt x="172859" y="122426"/>
                      <a:pt x="274205" y="30224"/>
                      <a:pt x="253441" y="5745"/>
                    </a:cubicBezTo>
                    <a:cubicBezTo>
                      <a:pt x="217817" y="-36356"/>
                      <a:pt x="32651" y="166813"/>
                      <a:pt x="8458" y="164812"/>
                    </a:cubicBezTo>
                    <a:cubicBezTo>
                      <a:pt x="-4020" y="163669"/>
                      <a:pt x="-877" y="187006"/>
                      <a:pt x="6267" y="196912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6154460" y="1350897"/>
                <a:ext cx="131334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131334" h="92129" extrusionOk="0">
                    <a:moveTo>
                      <a:pt x="131123" y="787"/>
                    </a:moveTo>
                    <a:cubicBezTo>
                      <a:pt x="131599" y="787"/>
                      <a:pt x="131123" y="-165"/>
                      <a:pt x="131123" y="25"/>
                    </a:cubicBezTo>
                    <a:cubicBezTo>
                      <a:pt x="80202" y="14208"/>
                      <a:pt x="34816" y="43583"/>
                      <a:pt x="1011" y="84226"/>
                    </a:cubicBezTo>
                    <a:cubicBezTo>
                      <a:pt x="-36" y="85464"/>
                      <a:pt x="-608" y="93751"/>
                      <a:pt x="1011" y="91846"/>
                    </a:cubicBezTo>
                    <a:cubicBezTo>
                      <a:pt x="31777" y="56889"/>
                      <a:pt x="82260" y="23457"/>
                      <a:pt x="131123" y="7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185044" y="1398922"/>
                <a:ext cx="136893" cy="103820"/>
              </a:xfrm>
              <a:custGeom>
                <a:avLst/>
                <a:gdLst/>
                <a:ahLst/>
                <a:cxnLst/>
                <a:rect l="l" t="t" r="r" b="b"/>
                <a:pathLst>
                  <a:path w="136893" h="103820" extrusionOk="0">
                    <a:moveTo>
                      <a:pt x="136639" y="959"/>
                    </a:moveTo>
                    <a:cubicBezTo>
                      <a:pt x="137211" y="959"/>
                      <a:pt x="136639" y="-89"/>
                      <a:pt x="136639" y="6"/>
                    </a:cubicBezTo>
                    <a:cubicBezTo>
                      <a:pt x="80689" y="16265"/>
                      <a:pt x="32388" y="51965"/>
                      <a:pt x="432" y="100685"/>
                    </a:cubicBezTo>
                    <a:cubicBezTo>
                      <a:pt x="-616" y="102400"/>
                      <a:pt x="432" y="105067"/>
                      <a:pt x="1575" y="103162"/>
                    </a:cubicBezTo>
                    <a:cubicBezTo>
                      <a:pt x="24339" y="71063"/>
                      <a:pt x="92538" y="21247"/>
                      <a:pt x="136639" y="9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6218746" y="1454915"/>
                <a:ext cx="126935" cy="108069"/>
              </a:xfrm>
              <a:custGeom>
                <a:avLst/>
                <a:gdLst/>
                <a:ahLst/>
                <a:cxnLst/>
                <a:rect l="l" t="t" r="r" b="b"/>
                <a:pathLst>
                  <a:path w="126935" h="108069" extrusionOk="0">
                    <a:moveTo>
                      <a:pt x="1782" y="107652"/>
                    </a:moveTo>
                    <a:cubicBezTo>
                      <a:pt x="33405" y="60027"/>
                      <a:pt x="77029" y="27928"/>
                      <a:pt x="126654" y="1068"/>
                    </a:cubicBezTo>
                    <a:cubicBezTo>
                      <a:pt x="127321" y="1068"/>
                      <a:pt x="126654" y="-170"/>
                      <a:pt x="126178" y="20"/>
                    </a:cubicBezTo>
                    <a:cubicBezTo>
                      <a:pt x="98270" y="6497"/>
                      <a:pt x="68457" y="26976"/>
                      <a:pt x="46549" y="44788"/>
                    </a:cubicBezTo>
                    <a:cubicBezTo>
                      <a:pt x="25927" y="60989"/>
                      <a:pt x="9906" y="82297"/>
                      <a:pt x="67" y="106605"/>
                    </a:cubicBezTo>
                    <a:cubicBezTo>
                      <a:pt x="-314" y="107557"/>
                      <a:pt x="1019" y="108700"/>
                      <a:pt x="1782" y="1076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6125100" y="1434171"/>
                <a:ext cx="202774" cy="186310"/>
              </a:xfrm>
              <a:custGeom>
                <a:avLst/>
                <a:gdLst/>
                <a:ahLst/>
                <a:cxnLst/>
                <a:rect l="l" t="t" r="r" b="b"/>
                <a:pathLst>
                  <a:path w="202774" h="186310" extrusionOk="0">
                    <a:moveTo>
                      <a:pt x="31039" y="0"/>
                    </a:moveTo>
                    <a:cubicBezTo>
                      <a:pt x="29800" y="1524"/>
                      <a:pt x="35992" y="1524"/>
                      <a:pt x="34849" y="3238"/>
                    </a:cubicBezTo>
                    <a:cubicBezTo>
                      <a:pt x="21990" y="20860"/>
                      <a:pt x="463" y="53721"/>
                      <a:pt x="12560" y="67437"/>
                    </a:cubicBezTo>
                    <a:cubicBezTo>
                      <a:pt x="22085" y="78391"/>
                      <a:pt x="43612" y="73057"/>
                      <a:pt x="50660" y="67437"/>
                    </a:cubicBezTo>
                    <a:lnTo>
                      <a:pt x="69710" y="54102"/>
                    </a:lnTo>
                    <a:lnTo>
                      <a:pt x="56756" y="73152"/>
                    </a:lnTo>
                    <a:cubicBezTo>
                      <a:pt x="50965" y="81544"/>
                      <a:pt x="46564" y="90802"/>
                      <a:pt x="43707" y="100584"/>
                    </a:cubicBezTo>
                    <a:cubicBezTo>
                      <a:pt x="40583" y="109652"/>
                      <a:pt x="41449" y="119625"/>
                      <a:pt x="46088" y="128016"/>
                    </a:cubicBezTo>
                    <a:cubicBezTo>
                      <a:pt x="50536" y="135912"/>
                      <a:pt x="59947" y="139579"/>
                      <a:pt x="68567" y="136779"/>
                    </a:cubicBezTo>
                    <a:cubicBezTo>
                      <a:pt x="77902" y="133655"/>
                      <a:pt x="86264" y="128178"/>
                      <a:pt x="92856" y="120872"/>
                    </a:cubicBezTo>
                    <a:lnTo>
                      <a:pt x="111906" y="101346"/>
                    </a:lnTo>
                    <a:lnTo>
                      <a:pt x="100381" y="125825"/>
                    </a:lnTo>
                    <a:cubicBezTo>
                      <a:pt x="97247" y="132664"/>
                      <a:pt x="94942" y="139865"/>
                      <a:pt x="93523" y="147257"/>
                    </a:cubicBezTo>
                    <a:cubicBezTo>
                      <a:pt x="91951" y="154229"/>
                      <a:pt x="92446" y="161515"/>
                      <a:pt x="94951" y="168212"/>
                    </a:cubicBezTo>
                    <a:cubicBezTo>
                      <a:pt x="97561" y="174241"/>
                      <a:pt x="103343" y="178298"/>
                      <a:pt x="109906" y="178689"/>
                    </a:cubicBezTo>
                    <a:cubicBezTo>
                      <a:pt x="117154" y="177975"/>
                      <a:pt x="124050" y="175231"/>
                      <a:pt x="129813" y="170783"/>
                    </a:cubicBezTo>
                    <a:cubicBezTo>
                      <a:pt x="142386" y="161306"/>
                      <a:pt x="154206" y="150857"/>
                      <a:pt x="165151" y="139541"/>
                    </a:cubicBezTo>
                    <a:cubicBezTo>
                      <a:pt x="170866" y="134017"/>
                      <a:pt x="176581" y="128492"/>
                      <a:pt x="182677" y="123254"/>
                    </a:cubicBezTo>
                    <a:cubicBezTo>
                      <a:pt x="188363" y="117558"/>
                      <a:pt x="195221" y="113176"/>
                      <a:pt x="202774" y="110395"/>
                    </a:cubicBezTo>
                    <a:cubicBezTo>
                      <a:pt x="195574" y="113948"/>
                      <a:pt x="189115" y="118824"/>
                      <a:pt x="183724" y="124778"/>
                    </a:cubicBezTo>
                    <a:cubicBezTo>
                      <a:pt x="178200" y="130492"/>
                      <a:pt x="172961" y="136398"/>
                      <a:pt x="167627" y="142399"/>
                    </a:cubicBezTo>
                    <a:cubicBezTo>
                      <a:pt x="157254" y="154696"/>
                      <a:pt x="145739" y="165983"/>
                      <a:pt x="133242" y="176117"/>
                    </a:cubicBezTo>
                    <a:cubicBezTo>
                      <a:pt x="126555" y="181727"/>
                      <a:pt x="118383" y="185271"/>
                      <a:pt x="109715" y="186309"/>
                    </a:cubicBezTo>
                    <a:cubicBezTo>
                      <a:pt x="99952" y="186414"/>
                      <a:pt x="91056" y="180727"/>
                      <a:pt x="87046" y="171831"/>
                    </a:cubicBezTo>
                    <a:cubicBezTo>
                      <a:pt x="83664" y="163630"/>
                      <a:pt x="82797" y="154610"/>
                      <a:pt x="84569" y="145923"/>
                    </a:cubicBezTo>
                    <a:cubicBezTo>
                      <a:pt x="85903" y="137627"/>
                      <a:pt x="88379" y="129550"/>
                      <a:pt x="91903" y="121920"/>
                    </a:cubicBezTo>
                    <a:lnTo>
                      <a:pt x="99333" y="126873"/>
                    </a:lnTo>
                    <a:cubicBezTo>
                      <a:pt x="91675" y="135655"/>
                      <a:pt x="81807" y="142227"/>
                      <a:pt x="70758" y="145923"/>
                    </a:cubicBezTo>
                    <a:cubicBezTo>
                      <a:pt x="64509" y="147942"/>
                      <a:pt x="57747" y="147638"/>
                      <a:pt x="51708" y="145066"/>
                    </a:cubicBezTo>
                    <a:cubicBezTo>
                      <a:pt x="45917" y="142513"/>
                      <a:pt x="41030" y="138255"/>
                      <a:pt x="37706" y="132874"/>
                    </a:cubicBezTo>
                    <a:cubicBezTo>
                      <a:pt x="31801" y="122272"/>
                      <a:pt x="30734" y="109652"/>
                      <a:pt x="34753" y="98203"/>
                    </a:cubicBezTo>
                    <a:cubicBezTo>
                      <a:pt x="37992" y="87439"/>
                      <a:pt x="43012" y="77295"/>
                      <a:pt x="49612" y="68199"/>
                    </a:cubicBezTo>
                    <a:lnTo>
                      <a:pt x="55327" y="73914"/>
                    </a:lnTo>
                    <a:cubicBezTo>
                      <a:pt x="45802" y="80296"/>
                      <a:pt x="22371" y="88963"/>
                      <a:pt x="5226" y="73914"/>
                    </a:cubicBezTo>
                    <a:cubicBezTo>
                      <a:pt x="-13538" y="51149"/>
                      <a:pt x="23704" y="7525"/>
                      <a:pt x="310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2"/>
              <p:cNvSpPr/>
              <p:nvPr/>
            </p:nvSpPr>
            <p:spPr>
              <a:xfrm>
                <a:off x="5460270" y="1564854"/>
                <a:ext cx="807310" cy="488951"/>
              </a:xfrm>
              <a:custGeom>
                <a:avLst/>
                <a:gdLst/>
                <a:ahLst/>
                <a:cxnLst/>
                <a:rect l="l" t="t" r="r" b="b"/>
                <a:pathLst>
                  <a:path w="807310" h="488951" extrusionOk="0">
                    <a:moveTo>
                      <a:pt x="572996" y="0"/>
                    </a:moveTo>
                    <a:lnTo>
                      <a:pt x="807311" y="196120"/>
                    </a:lnTo>
                    <a:cubicBezTo>
                      <a:pt x="807311" y="196120"/>
                      <a:pt x="529371" y="503110"/>
                      <a:pt x="454314" y="488442"/>
                    </a:cubicBezTo>
                    <a:cubicBezTo>
                      <a:pt x="379257" y="473774"/>
                      <a:pt x="154277" y="343853"/>
                      <a:pt x="47882" y="239459"/>
                    </a:cubicBezTo>
                    <a:cubicBezTo>
                      <a:pt x="-58512" y="135064"/>
                      <a:pt x="34833" y="110300"/>
                      <a:pt x="111224" y="131350"/>
                    </a:cubicBezTo>
                    <a:cubicBezTo>
                      <a:pt x="187614" y="152400"/>
                      <a:pt x="402212" y="219837"/>
                      <a:pt x="413071" y="219456"/>
                    </a:cubicBezTo>
                    <a:cubicBezTo>
                      <a:pt x="433931" y="218599"/>
                      <a:pt x="572996" y="0"/>
                      <a:pt x="572996" y="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6013186" y="1618955"/>
                <a:ext cx="195874" cy="170465"/>
              </a:xfrm>
              <a:custGeom>
                <a:avLst/>
                <a:gdLst/>
                <a:ahLst/>
                <a:cxnLst/>
                <a:rect l="l" t="t" r="r" b="b"/>
                <a:pathLst>
                  <a:path w="195874" h="170465" extrusionOk="0">
                    <a:moveTo>
                      <a:pt x="195626" y="169259"/>
                    </a:moveTo>
                    <a:cubicBezTo>
                      <a:pt x="187053" y="162592"/>
                      <a:pt x="179243" y="154400"/>
                      <a:pt x="171242" y="147066"/>
                    </a:cubicBezTo>
                    <a:cubicBezTo>
                      <a:pt x="163241" y="139732"/>
                      <a:pt x="154764" y="132493"/>
                      <a:pt x="146477" y="125349"/>
                    </a:cubicBezTo>
                    <a:cubicBezTo>
                      <a:pt x="130408" y="111566"/>
                      <a:pt x="114540" y="97698"/>
                      <a:pt x="98852" y="83725"/>
                    </a:cubicBezTo>
                    <a:cubicBezTo>
                      <a:pt x="66467" y="55150"/>
                      <a:pt x="34653" y="26575"/>
                      <a:pt x="840" y="0"/>
                    </a:cubicBezTo>
                    <a:cubicBezTo>
                      <a:pt x="840" y="0"/>
                      <a:pt x="-303" y="0"/>
                      <a:pt x="78" y="857"/>
                    </a:cubicBezTo>
                    <a:cubicBezTo>
                      <a:pt x="29577" y="32023"/>
                      <a:pt x="60838" y="61474"/>
                      <a:pt x="93709" y="89059"/>
                    </a:cubicBezTo>
                    <a:cubicBezTo>
                      <a:pt x="109996" y="103156"/>
                      <a:pt x="126379" y="117062"/>
                      <a:pt x="143048" y="130683"/>
                    </a:cubicBezTo>
                    <a:cubicBezTo>
                      <a:pt x="151430" y="137636"/>
                      <a:pt x="160002" y="144494"/>
                      <a:pt x="168765" y="151067"/>
                    </a:cubicBezTo>
                    <a:cubicBezTo>
                      <a:pt x="177528" y="157639"/>
                      <a:pt x="186863" y="163544"/>
                      <a:pt x="195150" y="170117"/>
                    </a:cubicBezTo>
                    <a:cubicBezTo>
                      <a:pt x="195435" y="171069"/>
                      <a:pt x="196293" y="169831"/>
                      <a:pt x="195626" y="1692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5460307" y="1693536"/>
                <a:ext cx="366742" cy="325659"/>
              </a:xfrm>
              <a:custGeom>
                <a:avLst/>
                <a:gdLst/>
                <a:ahLst/>
                <a:cxnLst/>
                <a:rect l="l" t="t" r="r" b="b"/>
                <a:pathLst>
                  <a:path w="366742" h="325659" extrusionOk="0">
                    <a:moveTo>
                      <a:pt x="47941" y="110681"/>
                    </a:moveTo>
                    <a:cubicBezTo>
                      <a:pt x="125760" y="186881"/>
                      <a:pt x="267016" y="277178"/>
                      <a:pt x="366742" y="325660"/>
                    </a:cubicBezTo>
                    <a:lnTo>
                      <a:pt x="29653" y="0"/>
                    </a:lnTo>
                    <a:cubicBezTo>
                      <a:pt x="-7114" y="11240"/>
                      <a:pt x="-18639" y="45434"/>
                      <a:pt x="47941" y="110681"/>
                    </a:cubicBezTo>
                    <a:close/>
                  </a:path>
                </a:pathLst>
              </a:custGeom>
              <a:solidFill>
                <a:srgbClr val="000000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5140217" y="1670783"/>
                <a:ext cx="615680" cy="779716"/>
              </a:xfrm>
              <a:custGeom>
                <a:avLst/>
                <a:gdLst/>
                <a:ahLst/>
                <a:cxnLst/>
                <a:rect l="l" t="t" r="r" b="b"/>
                <a:pathLst>
                  <a:path w="615680" h="779716" extrusionOk="0">
                    <a:moveTo>
                      <a:pt x="615301" y="728651"/>
                    </a:moveTo>
                    <a:cubicBezTo>
                      <a:pt x="606919" y="739415"/>
                      <a:pt x="3891" y="783039"/>
                      <a:pt x="557" y="779515"/>
                    </a:cubicBezTo>
                    <a:cubicBezTo>
                      <a:pt x="-8968" y="769990"/>
                      <a:pt x="105332" y="157056"/>
                      <a:pt x="216584" y="26278"/>
                    </a:cubicBezTo>
                    <a:cubicBezTo>
                      <a:pt x="249445" y="-12394"/>
                      <a:pt x="361840" y="370"/>
                      <a:pt x="374985" y="9990"/>
                    </a:cubicBezTo>
                    <a:cubicBezTo>
                      <a:pt x="409656" y="35422"/>
                      <a:pt x="441660" y="85619"/>
                      <a:pt x="468235" y="150865"/>
                    </a:cubicBezTo>
                    <a:cubicBezTo>
                      <a:pt x="521956" y="281357"/>
                      <a:pt x="622635" y="719222"/>
                      <a:pt x="615301" y="7286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5110103" y="1678296"/>
                <a:ext cx="352710" cy="799242"/>
              </a:xfrm>
              <a:custGeom>
                <a:avLst/>
                <a:gdLst/>
                <a:ahLst/>
                <a:cxnLst/>
                <a:rect l="l" t="t" r="r" b="b"/>
                <a:pathLst>
                  <a:path w="352710" h="799242" extrusionOk="0">
                    <a:moveTo>
                      <a:pt x="278511" y="0"/>
                    </a:moveTo>
                    <a:cubicBezTo>
                      <a:pt x="278511" y="0"/>
                      <a:pt x="352711" y="309753"/>
                      <a:pt x="352711" y="393382"/>
                    </a:cubicBezTo>
                    <a:cubicBezTo>
                      <a:pt x="352711" y="526732"/>
                      <a:pt x="343757" y="799243"/>
                      <a:pt x="343757" y="799243"/>
                    </a:cubicBezTo>
                    <a:lnTo>
                      <a:pt x="0" y="799243"/>
                    </a:lnTo>
                    <a:cubicBezTo>
                      <a:pt x="0" y="799243"/>
                      <a:pt x="72200" y="502063"/>
                      <a:pt x="79724" y="467296"/>
                    </a:cubicBezTo>
                    <a:cubicBezTo>
                      <a:pt x="87249" y="432530"/>
                      <a:pt x="152210" y="223075"/>
                      <a:pt x="152210" y="223075"/>
                    </a:cubicBezTo>
                    <a:cubicBezTo>
                      <a:pt x="152210" y="223075"/>
                      <a:pt x="218027" y="0"/>
                      <a:pt x="278511" y="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5515201" y="1678296"/>
                <a:ext cx="264128" cy="790003"/>
              </a:xfrm>
              <a:custGeom>
                <a:avLst/>
                <a:gdLst/>
                <a:ahLst/>
                <a:cxnLst/>
                <a:rect l="l" t="t" r="r" b="b"/>
                <a:pathLst>
                  <a:path w="264128" h="790003" extrusionOk="0">
                    <a:moveTo>
                      <a:pt x="0" y="0"/>
                    </a:moveTo>
                    <a:cubicBezTo>
                      <a:pt x="35519" y="76638"/>
                      <a:pt x="64608" y="156096"/>
                      <a:pt x="86963" y="237554"/>
                    </a:cubicBezTo>
                    <a:cubicBezTo>
                      <a:pt x="119825" y="361855"/>
                      <a:pt x="179927" y="790004"/>
                      <a:pt x="179927" y="790004"/>
                    </a:cubicBezTo>
                    <a:lnTo>
                      <a:pt x="264128" y="728472"/>
                    </a:lnTo>
                    <a:cubicBezTo>
                      <a:pt x="264128" y="728472"/>
                      <a:pt x="148495" y="281368"/>
                      <a:pt x="112490" y="188309"/>
                    </a:cubicBezTo>
                    <a:cubicBezTo>
                      <a:pt x="76486" y="95250"/>
                      <a:pt x="28956" y="13144"/>
                      <a:pt x="25337" y="10858"/>
                    </a:cubicBezTo>
                    <a:cubicBezTo>
                      <a:pt x="17688" y="5620"/>
                      <a:pt x="9077" y="1924"/>
                      <a:pt x="0" y="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5506057" y="1765355"/>
                <a:ext cx="79438" cy="643127"/>
              </a:xfrm>
              <a:custGeom>
                <a:avLst/>
                <a:gdLst/>
                <a:ahLst/>
                <a:cxnLst/>
                <a:rect l="l" t="t" r="r" b="b"/>
                <a:pathLst>
                  <a:path w="79438" h="643127" extrusionOk="0">
                    <a:moveTo>
                      <a:pt x="0" y="0"/>
                    </a:moveTo>
                    <a:cubicBezTo>
                      <a:pt x="4667" y="53816"/>
                      <a:pt x="10287" y="107537"/>
                      <a:pt x="16097" y="161258"/>
                    </a:cubicBezTo>
                    <a:cubicBezTo>
                      <a:pt x="21908" y="214979"/>
                      <a:pt x="28575" y="268510"/>
                      <a:pt x="35147" y="322135"/>
                    </a:cubicBezTo>
                    <a:cubicBezTo>
                      <a:pt x="41719" y="375761"/>
                      <a:pt x="48673" y="429292"/>
                      <a:pt x="56007" y="482822"/>
                    </a:cubicBezTo>
                    <a:lnTo>
                      <a:pt x="67246" y="563023"/>
                    </a:lnTo>
                    <a:cubicBezTo>
                      <a:pt x="71342" y="589693"/>
                      <a:pt x="75057" y="616458"/>
                      <a:pt x="79438" y="643128"/>
                    </a:cubicBezTo>
                    <a:cubicBezTo>
                      <a:pt x="77248" y="616172"/>
                      <a:pt x="74390" y="589312"/>
                      <a:pt x="71914" y="562451"/>
                    </a:cubicBezTo>
                    <a:lnTo>
                      <a:pt x="63341" y="481870"/>
                    </a:lnTo>
                    <a:cubicBezTo>
                      <a:pt x="57531" y="428244"/>
                      <a:pt x="50863" y="374618"/>
                      <a:pt x="44291" y="320992"/>
                    </a:cubicBezTo>
                    <a:cubicBezTo>
                      <a:pt x="37719" y="267367"/>
                      <a:pt x="30766" y="213836"/>
                      <a:pt x="23431" y="160306"/>
                    </a:cubicBezTo>
                    <a:cubicBezTo>
                      <a:pt x="16097" y="106775"/>
                      <a:pt x="8572" y="5334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5486576" y="1923504"/>
                <a:ext cx="20380" cy="20389"/>
              </a:xfrm>
              <a:custGeom>
                <a:avLst/>
                <a:gdLst/>
                <a:ahLst/>
                <a:cxnLst/>
                <a:rect l="l" t="t" r="r" b="b"/>
                <a:pathLst>
                  <a:path w="20380" h="20389" extrusionOk="0">
                    <a:moveTo>
                      <a:pt x="51" y="11205"/>
                    </a:moveTo>
                    <a:cubicBezTo>
                      <a:pt x="613" y="16806"/>
                      <a:pt x="5604" y="20892"/>
                      <a:pt x="11204" y="20340"/>
                    </a:cubicBezTo>
                    <a:cubicBezTo>
                      <a:pt x="16805" y="19778"/>
                      <a:pt x="20891" y="14787"/>
                      <a:pt x="20329" y="9186"/>
                    </a:cubicBezTo>
                    <a:cubicBezTo>
                      <a:pt x="19777" y="3585"/>
                      <a:pt x="14786" y="-510"/>
                      <a:pt x="9185" y="52"/>
                    </a:cubicBezTo>
                    <a:cubicBezTo>
                      <a:pt x="9157" y="52"/>
                      <a:pt x="9128" y="61"/>
                      <a:pt x="9099" y="61"/>
                    </a:cubicBezTo>
                    <a:cubicBezTo>
                      <a:pt x="3537" y="661"/>
                      <a:pt x="-502" y="5633"/>
                      <a:pt x="51" y="1120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5501375" y="2027101"/>
                <a:ext cx="21208" cy="20432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20432" extrusionOk="0">
                    <a:moveTo>
                      <a:pt x="14" y="10859"/>
                    </a:moveTo>
                    <a:cubicBezTo>
                      <a:pt x="357" y="16479"/>
                      <a:pt x="5187" y="20756"/>
                      <a:pt x="10806" y="20413"/>
                    </a:cubicBezTo>
                    <a:cubicBezTo>
                      <a:pt x="10921" y="20403"/>
                      <a:pt x="11044" y="20394"/>
                      <a:pt x="11159" y="20384"/>
                    </a:cubicBezTo>
                    <a:cubicBezTo>
                      <a:pt x="16788" y="20308"/>
                      <a:pt x="21284" y="15679"/>
                      <a:pt x="21208" y="10050"/>
                    </a:cubicBezTo>
                    <a:cubicBezTo>
                      <a:pt x="21131" y="4430"/>
                      <a:pt x="16512" y="-75"/>
                      <a:pt x="10883" y="1"/>
                    </a:cubicBezTo>
                    <a:cubicBezTo>
                      <a:pt x="10273" y="11"/>
                      <a:pt x="9663" y="77"/>
                      <a:pt x="9063" y="191"/>
                    </a:cubicBezTo>
                    <a:cubicBezTo>
                      <a:pt x="3701" y="791"/>
                      <a:pt x="-271" y="5468"/>
                      <a:pt x="14" y="108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5516396" y="2130148"/>
                <a:ext cx="20187" cy="20197"/>
              </a:xfrm>
              <a:custGeom>
                <a:avLst/>
                <a:gdLst/>
                <a:ahLst/>
                <a:cxnLst/>
                <a:rect l="l" t="t" r="r" b="b"/>
                <a:pathLst>
                  <a:path w="20187" h="20197" extrusionOk="0">
                    <a:moveTo>
                      <a:pt x="43" y="11063"/>
                    </a:moveTo>
                    <a:cubicBezTo>
                      <a:pt x="576" y="16616"/>
                      <a:pt x="5510" y="20684"/>
                      <a:pt x="11063" y="20150"/>
                    </a:cubicBezTo>
                    <a:cubicBezTo>
                      <a:pt x="16607" y="19617"/>
                      <a:pt x="20674" y="14683"/>
                      <a:pt x="20141" y="9130"/>
                    </a:cubicBezTo>
                    <a:cubicBezTo>
                      <a:pt x="19626" y="3748"/>
                      <a:pt x="14969" y="-272"/>
                      <a:pt x="9568" y="14"/>
                    </a:cubicBezTo>
                    <a:cubicBezTo>
                      <a:pt x="3996" y="300"/>
                      <a:pt x="-281" y="5053"/>
                      <a:pt x="14" y="10625"/>
                    </a:cubicBezTo>
                    <a:cubicBezTo>
                      <a:pt x="14" y="10768"/>
                      <a:pt x="33" y="10920"/>
                      <a:pt x="43" y="1106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5530954" y="2233352"/>
                <a:ext cx="20388" cy="20389"/>
              </a:xfrm>
              <a:custGeom>
                <a:avLst/>
                <a:gdLst/>
                <a:ahLst/>
                <a:cxnLst/>
                <a:rect l="l" t="t" r="r" b="b"/>
                <a:pathLst>
                  <a:path w="20388" h="20389" extrusionOk="0">
                    <a:moveTo>
                      <a:pt x="58" y="11205"/>
                    </a:moveTo>
                    <a:cubicBezTo>
                      <a:pt x="620" y="16806"/>
                      <a:pt x="5611" y="20892"/>
                      <a:pt x="11212" y="20340"/>
                    </a:cubicBezTo>
                    <a:cubicBezTo>
                      <a:pt x="16813" y="19778"/>
                      <a:pt x="20899" y="14787"/>
                      <a:pt x="20337" y="9186"/>
                    </a:cubicBezTo>
                    <a:cubicBezTo>
                      <a:pt x="19785" y="3585"/>
                      <a:pt x="14793" y="-510"/>
                      <a:pt x="9193" y="52"/>
                    </a:cubicBezTo>
                    <a:cubicBezTo>
                      <a:pt x="9164" y="52"/>
                      <a:pt x="9136" y="61"/>
                      <a:pt x="9107" y="61"/>
                    </a:cubicBezTo>
                    <a:cubicBezTo>
                      <a:pt x="3554" y="604"/>
                      <a:pt x="-494" y="5547"/>
                      <a:pt x="49" y="11101"/>
                    </a:cubicBezTo>
                    <a:cubicBezTo>
                      <a:pt x="49" y="11129"/>
                      <a:pt x="58" y="11167"/>
                      <a:pt x="58" y="1120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5545776" y="2337474"/>
                <a:ext cx="20194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0194" h="18573" extrusionOk="0">
                    <a:moveTo>
                      <a:pt x="1" y="10334"/>
                    </a:moveTo>
                    <a:cubicBezTo>
                      <a:pt x="1077" y="15859"/>
                      <a:pt x="6440" y="19459"/>
                      <a:pt x="11964" y="18383"/>
                    </a:cubicBezTo>
                    <a:cubicBezTo>
                      <a:pt x="16794" y="17430"/>
                      <a:pt x="20261" y="13163"/>
                      <a:pt x="20194" y="8239"/>
                    </a:cubicBezTo>
                    <a:cubicBezTo>
                      <a:pt x="19118" y="2714"/>
                      <a:pt x="13755" y="-886"/>
                      <a:pt x="8240" y="190"/>
                    </a:cubicBezTo>
                    <a:cubicBezTo>
                      <a:pt x="3401" y="1143"/>
                      <a:pt x="-66" y="5410"/>
                      <a:pt x="1" y="103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 rot="-4998601">
                <a:off x="5242530" y="2048545"/>
                <a:ext cx="469963" cy="360997"/>
              </a:xfrm>
              <a:custGeom>
                <a:avLst/>
                <a:gdLst/>
                <a:ahLst/>
                <a:cxnLst/>
                <a:rect l="l" t="t" r="r" b="b"/>
                <a:pathLst>
                  <a:path w="469963" h="360997" extrusionOk="0">
                    <a:moveTo>
                      <a:pt x="0" y="0"/>
                    </a:moveTo>
                    <a:lnTo>
                      <a:pt x="469964" y="0"/>
                    </a:lnTo>
                    <a:lnTo>
                      <a:pt x="469964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 rot="-10402800">
                <a:off x="5417376" y="1971497"/>
                <a:ext cx="171069" cy="51816"/>
              </a:xfrm>
              <a:custGeom>
                <a:avLst/>
                <a:gdLst/>
                <a:ahLst/>
                <a:cxnLst/>
                <a:rect l="l" t="t" r="r" b="b"/>
                <a:pathLst>
                  <a:path w="171069" h="51816" extrusionOk="0">
                    <a:moveTo>
                      <a:pt x="0" y="0"/>
                    </a:moveTo>
                    <a:lnTo>
                      <a:pt x="171069" y="0"/>
                    </a:lnTo>
                    <a:lnTo>
                      <a:pt x="171069" y="51816"/>
                    </a:lnTo>
                    <a:lnTo>
                      <a:pt x="0" y="5181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2"/>
              <p:cNvSpPr/>
              <p:nvPr/>
            </p:nvSpPr>
            <p:spPr>
              <a:xfrm>
                <a:off x="5459670" y="1922898"/>
                <a:ext cx="97726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97726" h="54102" extrusionOk="0">
                    <a:moveTo>
                      <a:pt x="0" y="43339"/>
                    </a:moveTo>
                    <a:lnTo>
                      <a:pt x="20955" y="45720"/>
                    </a:lnTo>
                    <a:lnTo>
                      <a:pt x="23717" y="22003"/>
                    </a:lnTo>
                    <a:lnTo>
                      <a:pt x="74581" y="27908"/>
                    </a:lnTo>
                    <a:lnTo>
                      <a:pt x="71819" y="51625"/>
                    </a:lnTo>
                    <a:lnTo>
                      <a:pt x="92774" y="54102"/>
                    </a:lnTo>
                    <a:lnTo>
                      <a:pt x="97727" y="10763"/>
                    </a:lnTo>
                    <a:lnTo>
                      <a:pt x="4763" y="0"/>
                    </a:lnTo>
                    <a:lnTo>
                      <a:pt x="0" y="43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4954003" y="1696429"/>
                <a:ext cx="469102" cy="715674"/>
              </a:xfrm>
              <a:custGeom>
                <a:avLst/>
                <a:gdLst/>
                <a:ahLst/>
                <a:cxnLst/>
                <a:rect l="l" t="t" r="r" b="b"/>
                <a:pathLst>
                  <a:path w="469102" h="715674" extrusionOk="0">
                    <a:moveTo>
                      <a:pt x="352887" y="35779"/>
                    </a:moveTo>
                    <a:cubicBezTo>
                      <a:pt x="164101" y="219802"/>
                      <a:pt x="-60784" y="571275"/>
                      <a:pt x="15130" y="629282"/>
                    </a:cubicBezTo>
                    <a:cubicBezTo>
                      <a:pt x="84472" y="682241"/>
                      <a:pt x="338980" y="714150"/>
                      <a:pt x="446327" y="715674"/>
                    </a:cubicBezTo>
                    <a:cubicBezTo>
                      <a:pt x="477950" y="716150"/>
                      <a:pt x="476521" y="470214"/>
                      <a:pt x="442803" y="469738"/>
                    </a:cubicBezTo>
                    <a:cubicBezTo>
                      <a:pt x="401940" y="469071"/>
                      <a:pt x="299928" y="458213"/>
                      <a:pt x="296022" y="456975"/>
                    </a:cubicBezTo>
                    <a:cubicBezTo>
                      <a:pt x="287736" y="454212"/>
                      <a:pt x="379747" y="183036"/>
                      <a:pt x="416799" y="99025"/>
                    </a:cubicBezTo>
                    <a:cubicBezTo>
                      <a:pt x="462615" y="-5083"/>
                      <a:pt x="418990" y="-28705"/>
                      <a:pt x="352887" y="35779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5383280" y="2131345"/>
                <a:ext cx="338829" cy="323348"/>
              </a:xfrm>
              <a:custGeom>
                <a:avLst/>
                <a:gdLst/>
                <a:ahLst/>
                <a:cxnLst/>
                <a:rect l="l" t="t" r="r" b="b"/>
                <a:pathLst>
                  <a:path w="338829" h="323348" extrusionOk="0">
                    <a:moveTo>
                      <a:pt x="333185" y="59682"/>
                    </a:moveTo>
                    <a:cubicBezTo>
                      <a:pt x="337433" y="74751"/>
                      <a:pt x="332032" y="90886"/>
                      <a:pt x="319564" y="100354"/>
                    </a:cubicBezTo>
                    <a:cubicBezTo>
                      <a:pt x="329527" y="108726"/>
                      <a:pt x="336261" y="120318"/>
                      <a:pt x="338614" y="133120"/>
                    </a:cubicBezTo>
                    <a:cubicBezTo>
                      <a:pt x="341852" y="155885"/>
                      <a:pt x="307562" y="171220"/>
                      <a:pt x="307562" y="171220"/>
                    </a:cubicBezTo>
                    <a:cubicBezTo>
                      <a:pt x="316249" y="182116"/>
                      <a:pt x="321402" y="195413"/>
                      <a:pt x="322326" y="209320"/>
                    </a:cubicBezTo>
                    <a:cubicBezTo>
                      <a:pt x="323183" y="231418"/>
                      <a:pt x="290798" y="251516"/>
                      <a:pt x="290798" y="251516"/>
                    </a:cubicBezTo>
                    <a:cubicBezTo>
                      <a:pt x="293189" y="265794"/>
                      <a:pt x="290379" y="280462"/>
                      <a:pt x="282893" y="292854"/>
                    </a:cubicBezTo>
                    <a:cubicBezTo>
                      <a:pt x="261556" y="325239"/>
                      <a:pt x="202406" y="323715"/>
                      <a:pt x="164783" y="323144"/>
                    </a:cubicBezTo>
                    <a:cubicBezTo>
                      <a:pt x="127159" y="322572"/>
                      <a:pt x="20955" y="285806"/>
                      <a:pt x="0" y="280853"/>
                    </a:cubicBezTo>
                    <a:lnTo>
                      <a:pt x="1524" y="39299"/>
                    </a:lnTo>
                    <a:cubicBezTo>
                      <a:pt x="1524" y="39299"/>
                      <a:pt x="170974" y="-6231"/>
                      <a:pt x="215075" y="722"/>
                    </a:cubicBezTo>
                    <a:cubicBezTo>
                      <a:pt x="252889" y="5771"/>
                      <a:pt x="324231" y="31774"/>
                      <a:pt x="333185" y="59682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5582045" y="2202647"/>
                <a:ext cx="120094" cy="27051"/>
              </a:xfrm>
              <a:custGeom>
                <a:avLst/>
                <a:gdLst/>
                <a:ahLst/>
                <a:cxnLst/>
                <a:rect l="l" t="t" r="r" b="b"/>
                <a:pathLst>
                  <a:path w="120094" h="27051" extrusionOk="0">
                    <a:moveTo>
                      <a:pt x="119560" y="25241"/>
                    </a:moveTo>
                    <a:cubicBezTo>
                      <a:pt x="81460" y="9525"/>
                      <a:pt x="40884" y="6191"/>
                      <a:pt x="498" y="0"/>
                    </a:cubicBezTo>
                    <a:cubicBezTo>
                      <a:pt x="107" y="143"/>
                      <a:pt x="-102" y="581"/>
                      <a:pt x="50" y="981"/>
                    </a:cubicBezTo>
                    <a:cubicBezTo>
                      <a:pt x="126" y="1191"/>
                      <a:pt x="288" y="1353"/>
                      <a:pt x="498" y="1429"/>
                    </a:cubicBezTo>
                    <a:cubicBezTo>
                      <a:pt x="40693" y="6763"/>
                      <a:pt x="79269" y="20479"/>
                      <a:pt x="119179" y="27051"/>
                    </a:cubicBezTo>
                    <a:cubicBezTo>
                      <a:pt x="119703" y="27032"/>
                      <a:pt x="120113" y="26594"/>
                      <a:pt x="120094" y="26070"/>
                    </a:cubicBezTo>
                    <a:cubicBezTo>
                      <a:pt x="120084" y="25708"/>
                      <a:pt x="119875" y="25394"/>
                      <a:pt x="119560" y="2524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5572740" y="2289896"/>
                <a:ext cx="118743" cy="11899"/>
              </a:xfrm>
              <a:custGeom>
                <a:avLst/>
                <a:gdLst/>
                <a:ahLst/>
                <a:cxnLst/>
                <a:rect l="l" t="t" r="r" b="b"/>
                <a:pathLst>
                  <a:path w="118743" h="11899" extrusionOk="0">
                    <a:moveTo>
                      <a:pt x="117911" y="9144"/>
                    </a:moveTo>
                    <a:cubicBezTo>
                      <a:pt x="108920" y="6382"/>
                      <a:pt x="99595" y="4848"/>
                      <a:pt x="90194" y="4572"/>
                    </a:cubicBezTo>
                    <a:cubicBezTo>
                      <a:pt x="80669" y="3620"/>
                      <a:pt x="70382" y="2858"/>
                      <a:pt x="60476" y="2191"/>
                    </a:cubicBezTo>
                    <a:cubicBezTo>
                      <a:pt x="40597" y="981"/>
                      <a:pt x="20690" y="257"/>
                      <a:pt x="754" y="0"/>
                    </a:cubicBezTo>
                    <a:cubicBezTo>
                      <a:pt x="-103" y="0"/>
                      <a:pt x="-389" y="1333"/>
                      <a:pt x="754" y="1429"/>
                    </a:cubicBezTo>
                    <a:cubicBezTo>
                      <a:pt x="20566" y="2667"/>
                      <a:pt x="40378" y="4191"/>
                      <a:pt x="60095" y="6287"/>
                    </a:cubicBezTo>
                    <a:cubicBezTo>
                      <a:pt x="69620" y="7334"/>
                      <a:pt x="79811" y="8477"/>
                      <a:pt x="89717" y="9716"/>
                    </a:cubicBezTo>
                    <a:cubicBezTo>
                      <a:pt x="98947" y="11459"/>
                      <a:pt x="108339" y="12164"/>
                      <a:pt x="117721" y="11811"/>
                    </a:cubicBezTo>
                    <a:cubicBezTo>
                      <a:pt x="118473" y="11582"/>
                      <a:pt x="118912" y="10792"/>
                      <a:pt x="118683" y="10030"/>
                    </a:cubicBezTo>
                    <a:cubicBezTo>
                      <a:pt x="118569" y="9639"/>
                      <a:pt x="118283" y="9315"/>
                      <a:pt x="117911" y="914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5566396" y="2374383"/>
                <a:ext cx="107586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107586" h="9870" extrusionOk="0">
                    <a:moveTo>
                      <a:pt x="107396" y="7620"/>
                    </a:moveTo>
                    <a:cubicBezTo>
                      <a:pt x="99233" y="5286"/>
                      <a:pt x="90737" y="4315"/>
                      <a:pt x="82250" y="4763"/>
                    </a:cubicBezTo>
                    <a:lnTo>
                      <a:pt x="55009" y="3524"/>
                    </a:lnTo>
                    <a:cubicBezTo>
                      <a:pt x="36911" y="2572"/>
                      <a:pt x="18814" y="1619"/>
                      <a:pt x="716" y="0"/>
                    </a:cubicBezTo>
                    <a:cubicBezTo>
                      <a:pt x="-141" y="0"/>
                      <a:pt x="-332" y="1333"/>
                      <a:pt x="716" y="1429"/>
                    </a:cubicBezTo>
                    <a:cubicBezTo>
                      <a:pt x="19099" y="3143"/>
                      <a:pt x="37387" y="5048"/>
                      <a:pt x="55771" y="6667"/>
                    </a:cubicBezTo>
                    <a:lnTo>
                      <a:pt x="82822" y="8763"/>
                    </a:lnTo>
                    <a:cubicBezTo>
                      <a:pt x="91013" y="10239"/>
                      <a:pt x="99395" y="10239"/>
                      <a:pt x="107587" y="8763"/>
                    </a:cubicBezTo>
                    <a:lnTo>
                      <a:pt x="107396" y="76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5520135" y="2633335"/>
                <a:ext cx="2529" cy="4828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4828" extrusionOk="0">
                    <a:moveTo>
                      <a:pt x="2401" y="986"/>
                    </a:moveTo>
                    <a:cubicBezTo>
                      <a:pt x="2572" y="729"/>
                      <a:pt x="2572" y="386"/>
                      <a:pt x="2401" y="129"/>
                    </a:cubicBezTo>
                    <a:cubicBezTo>
                      <a:pt x="2144" y="-43"/>
                      <a:pt x="1801" y="-43"/>
                      <a:pt x="1544" y="129"/>
                    </a:cubicBezTo>
                    <a:cubicBezTo>
                      <a:pt x="1544" y="1367"/>
                      <a:pt x="591" y="2605"/>
                      <a:pt x="20" y="3843"/>
                    </a:cubicBezTo>
                    <a:cubicBezTo>
                      <a:pt x="-66" y="4234"/>
                      <a:pt x="134" y="4624"/>
                      <a:pt x="496" y="4796"/>
                    </a:cubicBezTo>
                    <a:cubicBezTo>
                      <a:pt x="848" y="4910"/>
                      <a:pt x="1220" y="4720"/>
                      <a:pt x="1334" y="4367"/>
                    </a:cubicBezTo>
                    <a:cubicBezTo>
                      <a:pt x="1344" y="4358"/>
                      <a:pt x="1353" y="4339"/>
                      <a:pt x="1353" y="43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4943998" y="1693356"/>
                <a:ext cx="449569" cy="751416"/>
              </a:xfrm>
              <a:custGeom>
                <a:avLst/>
                <a:gdLst/>
                <a:ahLst/>
                <a:cxnLst/>
                <a:rect l="l" t="t" r="r" b="b"/>
                <a:pathLst>
                  <a:path w="449569" h="751416" extrusionOk="0">
                    <a:moveTo>
                      <a:pt x="449569" y="459666"/>
                    </a:moveTo>
                    <a:lnTo>
                      <a:pt x="419375" y="751417"/>
                    </a:lnTo>
                    <a:cubicBezTo>
                      <a:pt x="419375" y="751417"/>
                      <a:pt x="30945" y="688552"/>
                      <a:pt x="3323" y="617114"/>
                    </a:cubicBezTo>
                    <a:cubicBezTo>
                      <a:pt x="-30300" y="529865"/>
                      <a:pt x="199443" y="192109"/>
                      <a:pt x="322410" y="70570"/>
                    </a:cubicBezTo>
                    <a:cubicBezTo>
                      <a:pt x="445378" y="-50969"/>
                      <a:pt x="474810" y="-1820"/>
                      <a:pt x="428709" y="114290"/>
                    </a:cubicBezTo>
                    <a:cubicBezTo>
                      <a:pt x="382608" y="230399"/>
                      <a:pt x="312981" y="443378"/>
                      <a:pt x="314409" y="448522"/>
                    </a:cubicBezTo>
                    <a:cubicBezTo>
                      <a:pt x="315838" y="453665"/>
                      <a:pt x="449569" y="459666"/>
                      <a:pt x="449569" y="45966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5308757" y="2164547"/>
                <a:ext cx="29469" cy="258068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58068" extrusionOk="0">
                    <a:moveTo>
                      <a:pt x="1276" y="257366"/>
                    </a:moveTo>
                    <a:cubicBezTo>
                      <a:pt x="1943" y="246507"/>
                      <a:pt x="4229" y="235458"/>
                      <a:pt x="5657" y="224695"/>
                    </a:cubicBezTo>
                    <a:cubicBezTo>
                      <a:pt x="7086" y="213932"/>
                      <a:pt x="8324" y="202883"/>
                      <a:pt x="9468" y="191929"/>
                    </a:cubicBezTo>
                    <a:cubicBezTo>
                      <a:pt x="11630" y="170850"/>
                      <a:pt x="13916" y="149800"/>
                      <a:pt x="16326" y="128778"/>
                    </a:cubicBezTo>
                    <a:cubicBezTo>
                      <a:pt x="21088" y="86106"/>
                      <a:pt x="26898" y="43053"/>
                      <a:pt x="29470" y="572"/>
                    </a:cubicBezTo>
                    <a:cubicBezTo>
                      <a:pt x="29470" y="257"/>
                      <a:pt x="29213" y="0"/>
                      <a:pt x="28899" y="0"/>
                    </a:cubicBezTo>
                    <a:cubicBezTo>
                      <a:pt x="28584" y="0"/>
                      <a:pt x="28327" y="257"/>
                      <a:pt x="28327" y="572"/>
                    </a:cubicBezTo>
                    <a:cubicBezTo>
                      <a:pt x="19497" y="42577"/>
                      <a:pt x="13135" y="85068"/>
                      <a:pt x="9277" y="127826"/>
                    </a:cubicBezTo>
                    <a:cubicBezTo>
                      <a:pt x="6924" y="149162"/>
                      <a:pt x="4867" y="170564"/>
                      <a:pt x="3086" y="192024"/>
                    </a:cubicBezTo>
                    <a:cubicBezTo>
                      <a:pt x="2133" y="202883"/>
                      <a:pt x="1371" y="213836"/>
                      <a:pt x="895" y="224790"/>
                    </a:cubicBezTo>
                    <a:cubicBezTo>
                      <a:pt x="419" y="235744"/>
                      <a:pt x="895" y="246793"/>
                      <a:pt x="38" y="257556"/>
                    </a:cubicBezTo>
                    <a:cubicBezTo>
                      <a:pt x="-248" y="258223"/>
                      <a:pt x="1181" y="258318"/>
                      <a:pt x="1276" y="25736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5032950" y="2140778"/>
                <a:ext cx="230981" cy="44343"/>
              </a:xfrm>
              <a:custGeom>
                <a:avLst/>
                <a:gdLst/>
                <a:ahLst/>
                <a:cxnLst/>
                <a:rect l="l" t="t" r="r" b="b"/>
                <a:pathLst>
                  <a:path w="230981" h="44343" extrusionOk="0">
                    <a:moveTo>
                      <a:pt x="0" y="43582"/>
                    </a:moveTo>
                    <a:cubicBezTo>
                      <a:pt x="23943" y="32981"/>
                      <a:pt x="48651" y="24189"/>
                      <a:pt x="73914" y="17293"/>
                    </a:cubicBezTo>
                    <a:cubicBezTo>
                      <a:pt x="69818" y="17293"/>
                      <a:pt x="65818" y="17864"/>
                      <a:pt x="61722" y="18436"/>
                    </a:cubicBezTo>
                    <a:cubicBezTo>
                      <a:pt x="52197" y="19579"/>
                      <a:pt x="43720" y="21008"/>
                      <a:pt x="34766" y="22913"/>
                    </a:cubicBezTo>
                    <a:cubicBezTo>
                      <a:pt x="34195" y="22913"/>
                      <a:pt x="33814" y="22055"/>
                      <a:pt x="34766" y="21865"/>
                    </a:cubicBezTo>
                    <a:cubicBezTo>
                      <a:pt x="43582" y="18788"/>
                      <a:pt x="52723" y="16750"/>
                      <a:pt x="62008" y="15769"/>
                    </a:cubicBezTo>
                    <a:cubicBezTo>
                      <a:pt x="66580" y="15769"/>
                      <a:pt x="71533" y="15102"/>
                      <a:pt x="75724" y="15007"/>
                    </a:cubicBezTo>
                    <a:lnTo>
                      <a:pt x="81439" y="15007"/>
                    </a:lnTo>
                    <a:cubicBezTo>
                      <a:pt x="129911" y="2120"/>
                      <a:pt x="180203" y="-2519"/>
                      <a:pt x="230219" y="1291"/>
                    </a:cubicBezTo>
                    <a:cubicBezTo>
                      <a:pt x="230638" y="1291"/>
                      <a:pt x="230981" y="1634"/>
                      <a:pt x="230981" y="2053"/>
                    </a:cubicBezTo>
                    <a:cubicBezTo>
                      <a:pt x="230981" y="2472"/>
                      <a:pt x="230638" y="2815"/>
                      <a:pt x="230219" y="2815"/>
                    </a:cubicBezTo>
                    <a:cubicBezTo>
                      <a:pt x="151886" y="3406"/>
                      <a:pt x="74239" y="17445"/>
                      <a:pt x="667" y="44344"/>
                    </a:cubicBezTo>
                    <a:lnTo>
                      <a:pt x="0" y="4358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5255993" y="1914516"/>
                <a:ext cx="76804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76804" h="233362" extrusionOk="0">
                    <a:moveTo>
                      <a:pt x="49182" y="233363"/>
                    </a:moveTo>
                    <a:cubicBezTo>
                      <a:pt x="37181" y="233363"/>
                      <a:pt x="25275" y="232696"/>
                      <a:pt x="13273" y="231553"/>
                    </a:cubicBezTo>
                    <a:cubicBezTo>
                      <a:pt x="10063" y="231324"/>
                      <a:pt x="6882" y="230848"/>
                      <a:pt x="3748" y="230124"/>
                    </a:cubicBezTo>
                    <a:cubicBezTo>
                      <a:pt x="2862" y="229924"/>
                      <a:pt x="2005" y="229638"/>
                      <a:pt x="1176" y="229267"/>
                    </a:cubicBezTo>
                    <a:cubicBezTo>
                      <a:pt x="1176" y="229267"/>
                      <a:pt x="1176" y="229267"/>
                      <a:pt x="129" y="228219"/>
                    </a:cubicBezTo>
                    <a:cubicBezTo>
                      <a:pt x="-43" y="227695"/>
                      <a:pt x="-43" y="227124"/>
                      <a:pt x="129" y="226600"/>
                    </a:cubicBezTo>
                    <a:cubicBezTo>
                      <a:pt x="129" y="225933"/>
                      <a:pt x="129" y="225647"/>
                      <a:pt x="129" y="225171"/>
                    </a:cubicBezTo>
                    <a:lnTo>
                      <a:pt x="986" y="220599"/>
                    </a:lnTo>
                    <a:cubicBezTo>
                      <a:pt x="2319" y="214598"/>
                      <a:pt x="3939" y="208883"/>
                      <a:pt x="5463" y="203073"/>
                    </a:cubicBezTo>
                    <a:cubicBezTo>
                      <a:pt x="11940" y="179927"/>
                      <a:pt x="19560" y="157258"/>
                      <a:pt x="26894" y="134398"/>
                    </a:cubicBezTo>
                    <a:cubicBezTo>
                      <a:pt x="34228" y="111538"/>
                      <a:pt x="42420" y="89154"/>
                      <a:pt x="50706" y="66675"/>
                    </a:cubicBezTo>
                    <a:cubicBezTo>
                      <a:pt x="58993" y="44196"/>
                      <a:pt x="67470" y="21908"/>
                      <a:pt x="76805" y="0"/>
                    </a:cubicBezTo>
                    <a:cubicBezTo>
                      <a:pt x="70328" y="23051"/>
                      <a:pt x="63184" y="45911"/>
                      <a:pt x="55945" y="68675"/>
                    </a:cubicBezTo>
                    <a:lnTo>
                      <a:pt x="33657" y="136874"/>
                    </a:lnTo>
                    <a:lnTo>
                      <a:pt x="10606" y="204788"/>
                    </a:lnTo>
                    <a:cubicBezTo>
                      <a:pt x="8796" y="210503"/>
                      <a:pt x="6891" y="216122"/>
                      <a:pt x="5272" y="221837"/>
                    </a:cubicBezTo>
                    <a:cubicBezTo>
                      <a:pt x="4863" y="223180"/>
                      <a:pt x="4548" y="224552"/>
                      <a:pt x="4320" y="225933"/>
                    </a:cubicBezTo>
                    <a:cubicBezTo>
                      <a:pt x="4291" y="226219"/>
                      <a:pt x="4291" y="226505"/>
                      <a:pt x="4320" y="226790"/>
                    </a:cubicBezTo>
                    <a:cubicBezTo>
                      <a:pt x="4320" y="226790"/>
                      <a:pt x="4320" y="226790"/>
                      <a:pt x="4320" y="226219"/>
                    </a:cubicBezTo>
                    <a:cubicBezTo>
                      <a:pt x="4320" y="225647"/>
                      <a:pt x="4320" y="226219"/>
                      <a:pt x="4320" y="226219"/>
                    </a:cubicBezTo>
                    <a:lnTo>
                      <a:pt x="5844" y="226886"/>
                    </a:lnTo>
                    <a:cubicBezTo>
                      <a:pt x="8511" y="227648"/>
                      <a:pt x="11559" y="228124"/>
                      <a:pt x="14416" y="228695"/>
                    </a:cubicBezTo>
                    <a:cubicBezTo>
                      <a:pt x="25465" y="230410"/>
                      <a:pt x="37371" y="231743"/>
                      <a:pt x="49182" y="23336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5311938" y="1944329"/>
                <a:ext cx="2247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31146" extrusionOk="0">
                    <a:moveTo>
                      <a:pt x="22479" y="0"/>
                    </a:moveTo>
                    <a:cubicBezTo>
                      <a:pt x="20098" y="6068"/>
                      <a:pt x="16897" y="11773"/>
                      <a:pt x="12954" y="16954"/>
                    </a:cubicBezTo>
                    <a:cubicBezTo>
                      <a:pt x="9335" y="22279"/>
                      <a:pt x="4972" y="27061"/>
                      <a:pt x="0" y="31147"/>
                    </a:cubicBezTo>
                    <a:cubicBezTo>
                      <a:pt x="2381" y="25079"/>
                      <a:pt x="5582" y="19374"/>
                      <a:pt x="9525" y="14192"/>
                    </a:cubicBezTo>
                    <a:cubicBezTo>
                      <a:pt x="13145" y="8868"/>
                      <a:pt x="17507" y="4086"/>
                      <a:pt x="224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5130106" y="2395243"/>
                <a:ext cx="142303" cy="32766"/>
              </a:xfrm>
              <a:custGeom>
                <a:avLst/>
                <a:gdLst/>
                <a:ahLst/>
                <a:cxnLst/>
                <a:rect l="l" t="t" r="r" b="b"/>
                <a:pathLst>
                  <a:path w="142303" h="32766" extrusionOk="0">
                    <a:moveTo>
                      <a:pt x="142303" y="32766"/>
                    </a:moveTo>
                    <a:cubicBezTo>
                      <a:pt x="118015" y="30004"/>
                      <a:pt x="94107" y="25146"/>
                      <a:pt x="70294" y="20098"/>
                    </a:cubicBezTo>
                    <a:cubicBezTo>
                      <a:pt x="58388" y="17240"/>
                      <a:pt x="46577" y="14478"/>
                      <a:pt x="34861" y="11144"/>
                    </a:cubicBezTo>
                    <a:cubicBezTo>
                      <a:pt x="23146" y="7811"/>
                      <a:pt x="11430" y="4382"/>
                      <a:pt x="0" y="0"/>
                    </a:cubicBezTo>
                    <a:cubicBezTo>
                      <a:pt x="23908" y="4763"/>
                      <a:pt x="47625" y="10382"/>
                      <a:pt x="71342" y="15431"/>
                    </a:cubicBezTo>
                    <a:cubicBezTo>
                      <a:pt x="95059" y="20479"/>
                      <a:pt x="118777" y="26099"/>
                      <a:pt x="142303" y="3276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5388995" y="1560956"/>
                <a:ext cx="141827" cy="202201"/>
              </a:xfrm>
              <a:custGeom>
                <a:avLst/>
                <a:gdLst/>
                <a:ahLst/>
                <a:cxnLst/>
                <a:rect l="l" t="t" r="r" b="b"/>
                <a:pathLst>
                  <a:path w="141827" h="202201" extrusionOk="0">
                    <a:moveTo>
                      <a:pt x="120968" y="198017"/>
                    </a:moveTo>
                    <a:cubicBezTo>
                      <a:pt x="90869" y="215448"/>
                      <a:pt x="29908" y="175252"/>
                      <a:pt x="5334" y="136009"/>
                    </a:cubicBezTo>
                    <a:cubicBezTo>
                      <a:pt x="3715" y="133342"/>
                      <a:pt x="1333" y="22757"/>
                      <a:pt x="0" y="469"/>
                    </a:cubicBezTo>
                    <a:cubicBezTo>
                      <a:pt x="0" y="-4103"/>
                      <a:pt x="141827" y="26281"/>
                      <a:pt x="141827" y="26281"/>
                    </a:cubicBezTo>
                    <a:cubicBezTo>
                      <a:pt x="135464" y="54590"/>
                      <a:pt x="132588" y="83574"/>
                      <a:pt x="133255" y="112578"/>
                    </a:cubicBezTo>
                    <a:cubicBezTo>
                      <a:pt x="133464" y="115797"/>
                      <a:pt x="133979" y="118979"/>
                      <a:pt x="134779" y="122103"/>
                    </a:cubicBezTo>
                    <a:cubicBezTo>
                      <a:pt x="134779" y="122103"/>
                      <a:pt x="134779" y="123055"/>
                      <a:pt x="134779" y="123627"/>
                    </a:cubicBezTo>
                    <a:cubicBezTo>
                      <a:pt x="138970" y="140391"/>
                      <a:pt x="136303" y="189159"/>
                      <a:pt x="120968" y="198017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5394329" y="1561234"/>
                <a:ext cx="136493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36493" h="124555" extrusionOk="0">
                    <a:moveTo>
                      <a:pt x="129731" y="122968"/>
                    </a:moveTo>
                    <a:cubicBezTo>
                      <a:pt x="125025" y="123892"/>
                      <a:pt x="120244" y="124406"/>
                      <a:pt x="115443" y="124492"/>
                    </a:cubicBezTo>
                    <a:cubicBezTo>
                      <a:pt x="42005" y="127254"/>
                      <a:pt x="10668" y="38767"/>
                      <a:pt x="0" y="0"/>
                    </a:cubicBezTo>
                    <a:cubicBezTo>
                      <a:pt x="25908" y="2381"/>
                      <a:pt x="136493" y="25908"/>
                      <a:pt x="136493" y="25908"/>
                    </a:cubicBezTo>
                    <a:cubicBezTo>
                      <a:pt x="130121" y="54283"/>
                      <a:pt x="127273" y="83325"/>
                      <a:pt x="128016" y="112395"/>
                    </a:cubicBezTo>
                    <a:cubicBezTo>
                      <a:pt x="128140" y="115614"/>
                      <a:pt x="128616" y="118805"/>
                      <a:pt x="129445" y="121920"/>
                    </a:cubicBezTo>
                    <a:cubicBezTo>
                      <a:pt x="129445" y="121920"/>
                      <a:pt x="129731" y="122396"/>
                      <a:pt x="129731" y="1229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5361371" y="1309844"/>
                <a:ext cx="239949" cy="340719"/>
              </a:xfrm>
              <a:custGeom>
                <a:avLst/>
                <a:gdLst/>
                <a:ahLst/>
                <a:cxnLst/>
                <a:rect l="l" t="t" r="r" b="b"/>
                <a:pathLst>
                  <a:path w="239949" h="340719" extrusionOk="0">
                    <a:moveTo>
                      <a:pt x="4859" y="78892"/>
                    </a:moveTo>
                    <a:cubicBezTo>
                      <a:pt x="-10857" y="128422"/>
                      <a:pt x="13622" y="272154"/>
                      <a:pt x="48579" y="304539"/>
                    </a:cubicBezTo>
                    <a:cubicBezTo>
                      <a:pt x="99157" y="351498"/>
                      <a:pt x="182881" y="356927"/>
                      <a:pt x="223077" y="295871"/>
                    </a:cubicBezTo>
                    <a:cubicBezTo>
                      <a:pt x="261939" y="236721"/>
                      <a:pt x="226696" y="49936"/>
                      <a:pt x="187644" y="20408"/>
                    </a:cubicBezTo>
                    <a:cubicBezTo>
                      <a:pt x="130017" y="-23026"/>
                      <a:pt x="28100" y="5835"/>
                      <a:pt x="4859" y="78892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5483483" y="1477319"/>
                <a:ext cx="8648" cy="26924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26924" extrusionOk="0">
                    <a:moveTo>
                      <a:pt x="6382" y="0"/>
                    </a:moveTo>
                    <a:cubicBezTo>
                      <a:pt x="6382" y="0"/>
                      <a:pt x="5715" y="571"/>
                      <a:pt x="5810" y="953"/>
                    </a:cubicBezTo>
                    <a:cubicBezTo>
                      <a:pt x="7715" y="10478"/>
                      <a:pt x="8287" y="22003"/>
                      <a:pt x="0" y="26670"/>
                    </a:cubicBezTo>
                    <a:cubicBezTo>
                      <a:pt x="0" y="26670"/>
                      <a:pt x="0" y="27242"/>
                      <a:pt x="0" y="26670"/>
                    </a:cubicBezTo>
                    <a:cubicBezTo>
                      <a:pt x="10668" y="23527"/>
                      <a:pt x="9716" y="8858"/>
                      <a:pt x="63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5469425" y="1468620"/>
                <a:ext cx="22120" cy="31599"/>
              </a:xfrm>
              <a:custGeom>
                <a:avLst/>
                <a:gdLst/>
                <a:ahLst/>
                <a:cxnLst/>
                <a:rect l="l" t="t" r="r" b="b"/>
                <a:pathLst>
                  <a:path w="22120" h="31599" extrusionOk="0">
                    <a:moveTo>
                      <a:pt x="10153" y="31"/>
                    </a:moveTo>
                    <a:cubicBezTo>
                      <a:pt x="-5659" y="1459"/>
                      <a:pt x="-1658" y="32892"/>
                      <a:pt x="12915" y="31558"/>
                    </a:cubicBezTo>
                    <a:cubicBezTo>
                      <a:pt x="27488" y="30225"/>
                      <a:pt x="23392" y="-1112"/>
                      <a:pt x="10153" y="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5548173" y="1467794"/>
                <a:ext cx="13795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13795" h="24288" extrusionOk="0">
                    <a:moveTo>
                      <a:pt x="80" y="0"/>
                    </a:moveTo>
                    <a:cubicBezTo>
                      <a:pt x="80" y="0"/>
                      <a:pt x="937" y="0"/>
                      <a:pt x="937" y="762"/>
                    </a:cubicBezTo>
                    <a:cubicBezTo>
                      <a:pt x="1889" y="10287"/>
                      <a:pt x="4556" y="21622"/>
                      <a:pt x="13796" y="23813"/>
                    </a:cubicBezTo>
                    <a:lnTo>
                      <a:pt x="13796" y="24289"/>
                    </a:lnTo>
                    <a:cubicBezTo>
                      <a:pt x="2842" y="24194"/>
                      <a:pt x="-587" y="943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48116" y="1456335"/>
                <a:ext cx="22327" cy="31411"/>
              </a:xfrm>
              <a:custGeom>
                <a:avLst/>
                <a:gdLst/>
                <a:ahLst/>
                <a:cxnLst/>
                <a:rect l="l" t="t" r="r" b="b"/>
                <a:pathLst>
                  <a:path w="22327" h="31411" extrusionOk="0">
                    <a:moveTo>
                      <a:pt x="7567" y="219"/>
                    </a:moveTo>
                    <a:cubicBezTo>
                      <a:pt x="23092" y="-2924"/>
                      <a:pt x="28236" y="28794"/>
                      <a:pt x="13853" y="31270"/>
                    </a:cubicBezTo>
                    <a:cubicBezTo>
                      <a:pt x="-530" y="33747"/>
                      <a:pt x="-5483" y="2886"/>
                      <a:pt x="7567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>
                <a:off x="5460578" y="1429689"/>
                <a:ext cx="33903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33903" h="21264" extrusionOk="0">
                    <a:moveTo>
                      <a:pt x="7665" y="21246"/>
                    </a:moveTo>
                    <a:cubicBezTo>
                      <a:pt x="12046" y="20579"/>
                      <a:pt x="15952" y="19150"/>
                      <a:pt x="20238" y="18103"/>
                    </a:cubicBezTo>
                    <a:cubicBezTo>
                      <a:pt x="24848" y="17579"/>
                      <a:pt x="29153" y="15569"/>
                      <a:pt x="32525" y="12388"/>
                    </a:cubicBezTo>
                    <a:cubicBezTo>
                      <a:pt x="34363" y="9968"/>
                      <a:pt x="34363" y="6615"/>
                      <a:pt x="32525" y="4196"/>
                    </a:cubicBezTo>
                    <a:cubicBezTo>
                      <a:pt x="28010" y="177"/>
                      <a:pt x="21657" y="-1071"/>
                      <a:pt x="15952" y="958"/>
                    </a:cubicBezTo>
                    <a:cubicBezTo>
                      <a:pt x="9932" y="2110"/>
                      <a:pt x="4588" y="5520"/>
                      <a:pt x="997" y="10483"/>
                    </a:cubicBezTo>
                    <a:cubicBezTo>
                      <a:pt x="-1012" y="13873"/>
                      <a:pt x="112" y="18255"/>
                      <a:pt x="3502" y="20265"/>
                    </a:cubicBezTo>
                    <a:cubicBezTo>
                      <a:pt x="4760" y="21008"/>
                      <a:pt x="6208" y="21351"/>
                      <a:pt x="7665" y="2124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5537592" y="1419845"/>
                <a:ext cx="35620" cy="18193"/>
              </a:xfrm>
              <a:custGeom>
                <a:avLst/>
                <a:gdLst/>
                <a:ahLst/>
                <a:cxnLst/>
                <a:rect l="l" t="t" r="r" b="b"/>
                <a:pathLst>
                  <a:path w="35620" h="18193" extrusionOk="0">
                    <a:moveTo>
                      <a:pt x="28948" y="17850"/>
                    </a:moveTo>
                    <a:cubicBezTo>
                      <a:pt x="24605" y="18088"/>
                      <a:pt x="20243" y="18088"/>
                      <a:pt x="15899" y="17850"/>
                    </a:cubicBezTo>
                    <a:cubicBezTo>
                      <a:pt x="11356" y="18688"/>
                      <a:pt x="6660" y="17983"/>
                      <a:pt x="2564" y="15850"/>
                    </a:cubicBezTo>
                    <a:cubicBezTo>
                      <a:pt x="164" y="13945"/>
                      <a:pt x="-665" y="10659"/>
                      <a:pt x="564" y="7849"/>
                    </a:cubicBezTo>
                    <a:cubicBezTo>
                      <a:pt x="3774" y="2753"/>
                      <a:pt x="9498" y="-209"/>
                      <a:pt x="15518" y="133"/>
                    </a:cubicBezTo>
                    <a:cubicBezTo>
                      <a:pt x="21557" y="-505"/>
                      <a:pt x="27615" y="1162"/>
                      <a:pt x="32473" y="4801"/>
                    </a:cubicBezTo>
                    <a:cubicBezTo>
                      <a:pt x="35740" y="7010"/>
                      <a:pt x="36607" y="11449"/>
                      <a:pt x="34397" y="14716"/>
                    </a:cubicBezTo>
                    <a:cubicBezTo>
                      <a:pt x="33159" y="16545"/>
                      <a:pt x="31149" y="17707"/>
                      <a:pt x="28948" y="1785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5495708" y="1566733"/>
                <a:ext cx="20480" cy="7932"/>
              </a:xfrm>
              <a:custGeom>
                <a:avLst/>
                <a:gdLst/>
                <a:ahLst/>
                <a:cxnLst/>
                <a:rect l="l" t="t" r="r" b="b"/>
                <a:pathLst>
                  <a:path w="20480" h="7932" extrusionOk="0">
                    <a:moveTo>
                      <a:pt x="920" y="121"/>
                    </a:moveTo>
                    <a:cubicBezTo>
                      <a:pt x="3587" y="2121"/>
                      <a:pt x="6254" y="4979"/>
                      <a:pt x="9873" y="4788"/>
                    </a:cubicBezTo>
                    <a:cubicBezTo>
                      <a:pt x="13464" y="4274"/>
                      <a:pt x="16903" y="3007"/>
                      <a:pt x="19970" y="1073"/>
                    </a:cubicBezTo>
                    <a:cubicBezTo>
                      <a:pt x="19970" y="1073"/>
                      <a:pt x="20637" y="1073"/>
                      <a:pt x="20446" y="1073"/>
                    </a:cubicBezTo>
                    <a:cubicBezTo>
                      <a:pt x="18151" y="5341"/>
                      <a:pt x="13674" y="7979"/>
                      <a:pt x="8826" y="7931"/>
                    </a:cubicBezTo>
                    <a:cubicBezTo>
                      <a:pt x="4616" y="7436"/>
                      <a:pt x="1129" y="4417"/>
                      <a:pt x="63" y="311"/>
                    </a:cubicBezTo>
                    <a:cubicBezTo>
                      <a:pt x="-223" y="121"/>
                      <a:pt x="539" y="-165"/>
                      <a:pt x="920" y="1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5502936" y="1425151"/>
                <a:ext cx="56394" cy="123309"/>
              </a:xfrm>
              <a:custGeom>
                <a:avLst/>
                <a:gdLst/>
                <a:ahLst/>
                <a:cxnLst/>
                <a:rect l="l" t="t" r="r" b="b"/>
                <a:pathLst>
                  <a:path w="56394" h="123309" extrusionOk="0">
                    <a:moveTo>
                      <a:pt x="263" y="111223"/>
                    </a:moveTo>
                    <a:cubicBezTo>
                      <a:pt x="6236" y="118395"/>
                      <a:pt x="14941" y="122748"/>
                      <a:pt x="24267" y="123224"/>
                    </a:cubicBezTo>
                    <a:cubicBezTo>
                      <a:pt x="28295" y="123481"/>
                      <a:pt x="32334" y="123158"/>
                      <a:pt x="36268" y="122272"/>
                    </a:cubicBezTo>
                    <a:cubicBezTo>
                      <a:pt x="37049" y="122177"/>
                      <a:pt x="37820" y="121976"/>
                      <a:pt x="38554" y="121700"/>
                    </a:cubicBezTo>
                    <a:lnTo>
                      <a:pt x="40650" y="121129"/>
                    </a:lnTo>
                    <a:cubicBezTo>
                      <a:pt x="41697" y="120776"/>
                      <a:pt x="42374" y="119757"/>
                      <a:pt x="42269" y="118652"/>
                    </a:cubicBezTo>
                    <a:lnTo>
                      <a:pt x="42269" y="118652"/>
                    </a:lnTo>
                    <a:cubicBezTo>
                      <a:pt x="42316" y="118300"/>
                      <a:pt x="42316" y="117957"/>
                      <a:pt x="42269" y="117604"/>
                    </a:cubicBezTo>
                    <a:lnTo>
                      <a:pt x="42269" y="117604"/>
                    </a:lnTo>
                    <a:lnTo>
                      <a:pt x="42269" y="116747"/>
                    </a:lnTo>
                    <a:cubicBezTo>
                      <a:pt x="41602" y="109223"/>
                      <a:pt x="39411" y="97697"/>
                      <a:pt x="39411" y="97697"/>
                    </a:cubicBezTo>
                    <a:cubicBezTo>
                      <a:pt x="42364" y="98745"/>
                      <a:pt x="57128" y="103222"/>
                      <a:pt x="56366" y="99316"/>
                    </a:cubicBezTo>
                    <a:cubicBezTo>
                      <a:pt x="51251" y="65617"/>
                      <a:pt x="42735" y="32518"/>
                      <a:pt x="30934" y="542"/>
                    </a:cubicBezTo>
                    <a:cubicBezTo>
                      <a:pt x="30705" y="66"/>
                      <a:pt x="30143" y="-134"/>
                      <a:pt x="29667" y="95"/>
                    </a:cubicBezTo>
                    <a:cubicBezTo>
                      <a:pt x="29315" y="266"/>
                      <a:pt x="29096" y="628"/>
                      <a:pt x="29124" y="1019"/>
                    </a:cubicBezTo>
                    <a:cubicBezTo>
                      <a:pt x="33696" y="32165"/>
                      <a:pt x="43697" y="62360"/>
                      <a:pt x="48746" y="93602"/>
                    </a:cubicBezTo>
                    <a:cubicBezTo>
                      <a:pt x="43507" y="91916"/>
                      <a:pt x="38059" y="90982"/>
                      <a:pt x="32553" y="90839"/>
                    </a:cubicBezTo>
                    <a:cubicBezTo>
                      <a:pt x="31505" y="90839"/>
                      <a:pt x="37125" y="112652"/>
                      <a:pt x="37125" y="116081"/>
                    </a:cubicBezTo>
                    <a:cubicBezTo>
                      <a:pt x="37125" y="116081"/>
                      <a:pt x="37125" y="116081"/>
                      <a:pt x="37125" y="116081"/>
                    </a:cubicBezTo>
                    <a:cubicBezTo>
                      <a:pt x="24886" y="118900"/>
                      <a:pt x="12036" y="116633"/>
                      <a:pt x="1502" y="109794"/>
                    </a:cubicBezTo>
                    <a:cubicBezTo>
                      <a:pt x="263" y="109794"/>
                      <a:pt x="-403" y="110556"/>
                      <a:pt x="263" y="1112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5500496" y="1536088"/>
                <a:ext cx="33754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33754" h="24596" extrusionOk="0">
                    <a:moveTo>
                      <a:pt x="33755" y="9334"/>
                    </a:moveTo>
                    <a:cubicBezTo>
                      <a:pt x="30031" y="15030"/>
                      <a:pt x="24916" y="19679"/>
                      <a:pt x="18896" y="22860"/>
                    </a:cubicBezTo>
                    <a:cubicBezTo>
                      <a:pt x="15534" y="24403"/>
                      <a:pt x="11790" y="24936"/>
                      <a:pt x="8133" y="24384"/>
                    </a:cubicBezTo>
                    <a:cubicBezTo>
                      <a:pt x="132" y="22955"/>
                      <a:pt x="-630" y="15812"/>
                      <a:pt x="322" y="9525"/>
                    </a:cubicBezTo>
                    <a:cubicBezTo>
                      <a:pt x="856" y="6248"/>
                      <a:pt x="1789" y="3058"/>
                      <a:pt x="3084" y="0"/>
                    </a:cubicBezTo>
                    <a:cubicBezTo>
                      <a:pt x="12066" y="6277"/>
                      <a:pt x="22801" y="9544"/>
                      <a:pt x="33755" y="93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00496" y="1545591"/>
                <a:ext cx="18895" cy="15093"/>
              </a:xfrm>
              <a:custGeom>
                <a:avLst/>
                <a:gdLst/>
                <a:ahLst/>
                <a:cxnLst/>
                <a:rect l="l" t="t" r="r" b="b"/>
                <a:pathLst>
                  <a:path w="18895" h="15093" extrusionOk="0">
                    <a:moveTo>
                      <a:pt x="18896" y="13357"/>
                    </a:moveTo>
                    <a:cubicBezTo>
                      <a:pt x="15534" y="14900"/>
                      <a:pt x="11790" y="15434"/>
                      <a:pt x="8133" y="14881"/>
                    </a:cubicBezTo>
                    <a:cubicBezTo>
                      <a:pt x="132" y="13453"/>
                      <a:pt x="-630" y="6309"/>
                      <a:pt x="322" y="22"/>
                    </a:cubicBezTo>
                    <a:cubicBezTo>
                      <a:pt x="8857" y="-397"/>
                      <a:pt x="16562" y="5137"/>
                      <a:pt x="18896" y="13357"/>
                    </a:cubicBezTo>
                    <a:close/>
                  </a:path>
                </a:pathLst>
              </a:custGeom>
              <a:solidFill>
                <a:srgbClr val="FF99B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344506" y="1302090"/>
                <a:ext cx="233274" cy="223710"/>
              </a:xfrm>
              <a:custGeom>
                <a:avLst/>
                <a:gdLst/>
                <a:ahLst/>
                <a:cxnLst/>
                <a:rect l="l" t="t" r="r" b="b"/>
                <a:pathLst>
                  <a:path w="233274" h="223710" extrusionOk="0">
                    <a:moveTo>
                      <a:pt x="28202" y="223711"/>
                    </a:moveTo>
                    <a:cubicBezTo>
                      <a:pt x="57919" y="218853"/>
                      <a:pt x="55538" y="197136"/>
                      <a:pt x="58015" y="169895"/>
                    </a:cubicBezTo>
                    <a:cubicBezTo>
                      <a:pt x="60491" y="142653"/>
                      <a:pt x="59158" y="86551"/>
                      <a:pt x="90209" y="67120"/>
                    </a:cubicBezTo>
                    <a:cubicBezTo>
                      <a:pt x="121261" y="47689"/>
                      <a:pt x="146693" y="70835"/>
                      <a:pt x="170600" y="67120"/>
                    </a:cubicBezTo>
                    <a:cubicBezTo>
                      <a:pt x="186412" y="64643"/>
                      <a:pt x="188222" y="48070"/>
                      <a:pt x="201080" y="45784"/>
                    </a:cubicBezTo>
                    <a:cubicBezTo>
                      <a:pt x="213939" y="43498"/>
                      <a:pt x="233275" y="78931"/>
                      <a:pt x="233275" y="78931"/>
                    </a:cubicBezTo>
                    <a:cubicBezTo>
                      <a:pt x="224798" y="54642"/>
                      <a:pt x="214701" y="26067"/>
                      <a:pt x="204700" y="18257"/>
                    </a:cubicBezTo>
                    <a:cubicBezTo>
                      <a:pt x="147550" y="-25272"/>
                      <a:pt x="25344" y="13589"/>
                      <a:pt x="2008" y="86742"/>
                    </a:cubicBezTo>
                    <a:cubicBezTo>
                      <a:pt x="-7041" y="114745"/>
                      <a:pt x="16771" y="172657"/>
                      <a:pt x="28202" y="2237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336078" y="1472078"/>
                <a:ext cx="70061" cy="91819"/>
              </a:xfrm>
              <a:custGeom>
                <a:avLst/>
                <a:gdLst/>
                <a:ahLst/>
                <a:cxnLst/>
                <a:rect l="l" t="t" r="r" b="b"/>
                <a:pathLst>
                  <a:path w="70061" h="91819" extrusionOk="0">
                    <a:moveTo>
                      <a:pt x="61584" y="36292"/>
                    </a:moveTo>
                    <a:cubicBezTo>
                      <a:pt x="61584" y="36292"/>
                      <a:pt x="28818" y="-9809"/>
                      <a:pt x="7863" y="1907"/>
                    </a:cubicBezTo>
                    <a:cubicBezTo>
                      <a:pt x="-13092" y="13623"/>
                      <a:pt x="11769" y="80679"/>
                      <a:pt x="36438" y="89632"/>
                    </a:cubicBezTo>
                    <a:cubicBezTo>
                      <a:pt x="49126" y="95290"/>
                      <a:pt x="63994" y="89594"/>
                      <a:pt x="69643" y="76907"/>
                    </a:cubicBezTo>
                    <a:cubicBezTo>
                      <a:pt x="69795" y="76583"/>
                      <a:pt x="69928" y="76249"/>
                      <a:pt x="70062" y="75916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5351562" y="1493035"/>
                <a:ext cx="40866" cy="57079"/>
              </a:xfrm>
              <a:custGeom>
                <a:avLst/>
                <a:gdLst/>
                <a:ahLst/>
                <a:cxnLst/>
                <a:rect l="l" t="t" r="r" b="b"/>
                <a:pathLst>
                  <a:path w="40866" h="57079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667"/>
                    </a:cubicBezTo>
                    <a:cubicBezTo>
                      <a:pt x="17431" y="7525"/>
                      <a:pt x="26670" y="23527"/>
                      <a:pt x="33147" y="40100"/>
                    </a:cubicBezTo>
                    <a:cubicBezTo>
                      <a:pt x="29299" y="33519"/>
                      <a:pt x="20841" y="31299"/>
                      <a:pt x="14249" y="35147"/>
                    </a:cubicBezTo>
                    <a:cubicBezTo>
                      <a:pt x="13630" y="35519"/>
                      <a:pt x="13040" y="35928"/>
                      <a:pt x="12478" y="36386"/>
                    </a:cubicBezTo>
                    <a:cubicBezTo>
                      <a:pt x="12478" y="36386"/>
                      <a:pt x="12478" y="37433"/>
                      <a:pt x="12478" y="37338"/>
                    </a:cubicBezTo>
                    <a:cubicBezTo>
                      <a:pt x="18698" y="35290"/>
                      <a:pt x="25527" y="37386"/>
                      <a:pt x="29527" y="42577"/>
                    </a:cubicBezTo>
                    <a:cubicBezTo>
                      <a:pt x="32775" y="46834"/>
                      <a:pt x="35557" y="51435"/>
                      <a:pt x="37814" y="56293"/>
                    </a:cubicBezTo>
                    <a:cubicBezTo>
                      <a:pt x="38576" y="57817"/>
                      <a:pt x="41434" y="56960"/>
                      <a:pt x="40767" y="55150"/>
                    </a:cubicBezTo>
                    <a:lnTo>
                      <a:pt x="40767" y="55150"/>
                    </a:lnTo>
                    <a:cubicBezTo>
                      <a:pt x="41053" y="32766"/>
                      <a:pt x="23717" y="200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5366421" y="1660008"/>
                <a:ext cx="186118" cy="177323"/>
              </a:xfrm>
              <a:custGeom>
                <a:avLst/>
                <a:gdLst/>
                <a:ahLst/>
                <a:cxnLst/>
                <a:rect l="l" t="t" r="r" b="b"/>
                <a:pathLst>
                  <a:path w="186118" h="177323" extrusionOk="0">
                    <a:moveTo>
                      <a:pt x="156115" y="10096"/>
                    </a:moveTo>
                    <a:lnTo>
                      <a:pt x="130969" y="91345"/>
                    </a:lnTo>
                    <a:lnTo>
                      <a:pt x="25051" y="0"/>
                    </a:lnTo>
                    <a:lnTo>
                      <a:pt x="0" y="34195"/>
                    </a:lnTo>
                    <a:cubicBezTo>
                      <a:pt x="0" y="34195"/>
                      <a:pt x="108680" y="184309"/>
                      <a:pt x="108680" y="177070"/>
                    </a:cubicBezTo>
                    <a:lnTo>
                      <a:pt x="135446" y="106680"/>
                    </a:lnTo>
                    <a:lnTo>
                      <a:pt x="186118" y="149923"/>
                    </a:lnTo>
                    <a:lnTo>
                      <a:pt x="172498" y="319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>
                <a:off x="5370864" y="1692296"/>
                <a:ext cx="184628" cy="151641"/>
              </a:xfrm>
              <a:custGeom>
                <a:avLst/>
                <a:gdLst/>
                <a:ahLst/>
                <a:cxnLst/>
                <a:rect l="l" t="t" r="r" b="b"/>
                <a:pathLst>
                  <a:path w="184628" h="151641" extrusionOk="0">
                    <a:moveTo>
                      <a:pt x="178342" y="58867"/>
                    </a:moveTo>
                    <a:cubicBezTo>
                      <a:pt x="175484" y="39817"/>
                      <a:pt x="173103" y="19814"/>
                      <a:pt x="169293" y="574"/>
                    </a:cubicBezTo>
                    <a:cubicBezTo>
                      <a:pt x="169293" y="-93"/>
                      <a:pt x="168055" y="-283"/>
                      <a:pt x="167960" y="574"/>
                    </a:cubicBezTo>
                    <a:cubicBezTo>
                      <a:pt x="165578" y="19624"/>
                      <a:pt x="177485" y="94014"/>
                      <a:pt x="178437" y="111921"/>
                    </a:cubicBezTo>
                    <a:lnTo>
                      <a:pt x="178437" y="111921"/>
                    </a:lnTo>
                    <a:cubicBezTo>
                      <a:pt x="176342" y="110016"/>
                      <a:pt x="131669" y="73821"/>
                      <a:pt x="130812" y="74678"/>
                    </a:cubicBezTo>
                    <a:cubicBezTo>
                      <a:pt x="124716" y="86013"/>
                      <a:pt x="104999" y="137257"/>
                      <a:pt x="103761" y="141925"/>
                    </a:cubicBezTo>
                    <a:cubicBezTo>
                      <a:pt x="86521" y="118112"/>
                      <a:pt x="21084" y="31625"/>
                      <a:pt x="1177" y="9337"/>
                    </a:cubicBezTo>
                    <a:cubicBezTo>
                      <a:pt x="605" y="8765"/>
                      <a:pt x="-347" y="9337"/>
                      <a:pt x="129" y="10099"/>
                    </a:cubicBezTo>
                    <a:cubicBezTo>
                      <a:pt x="15655" y="35530"/>
                      <a:pt x="102523" y="152117"/>
                      <a:pt x="103666" y="151640"/>
                    </a:cubicBezTo>
                    <a:cubicBezTo>
                      <a:pt x="114258" y="127313"/>
                      <a:pt x="123573" y="102453"/>
                      <a:pt x="131574" y="77155"/>
                    </a:cubicBezTo>
                    <a:cubicBezTo>
                      <a:pt x="139289" y="85251"/>
                      <a:pt x="184724" y="126209"/>
                      <a:pt x="184628" y="123351"/>
                    </a:cubicBezTo>
                    <a:cubicBezTo>
                      <a:pt x="183685" y="101758"/>
                      <a:pt x="181590" y="80231"/>
                      <a:pt x="178342" y="588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Google Shape;616;p26">
            <a:extLst>
              <a:ext uri="{FF2B5EF4-FFF2-40B4-BE49-F238E27FC236}">
                <a16:creationId xmlns:a16="http://schemas.microsoft.com/office/drawing/2014/main" id="{DF8821DD-81C9-5D59-85EE-71D1D5530D64}"/>
              </a:ext>
            </a:extLst>
          </p:cNvPr>
          <p:cNvSpPr txBox="1">
            <a:spLocks/>
          </p:cNvSpPr>
          <p:nvPr/>
        </p:nvSpPr>
        <p:spPr>
          <a:xfrm>
            <a:off x="1396859" y="2854303"/>
            <a:ext cx="2103100" cy="3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Oswald"/>
              <a:buNone/>
              <a:defRPr sz="6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SzPts val="3600"/>
            </a:pPr>
            <a:r>
              <a:rPr lang="en-ID" sz="1800" dirty="0"/>
              <a:t>Nanda Sukarno Wijaya</a:t>
            </a:r>
          </a:p>
        </p:txBody>
      </p:sp>
      <p:sp>
        <p:nvSpPr>
          <p:cNvPr id="5" name="Google Shape;616;p26">
            <a:extLst>
              <a:ext uri="{FF2B5EF4-FFF2-40B4-BE49-F238E27FC236}">
                <a16:creationId xmlns:a16="http://schemas.microsoft.com/office/drawing/2014/main" id="{8C394391-EF1D-BD98-B60E-DA366FEBB57F}"/>
              </a:ext>
            </a:extLst>
          </p:cNvPr>
          <p:cNvSpPr txBox="1">
            <a:spLocks/>
          </p:cNvSpPr>
          <p:nvPr/>
        </p:nvSpPr>
        <p:spPr>
          <a:xfrm>
            <a:off x="732585" y="3351890"/>
            <a:ext cx="3235423" cy="3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Oswald"/>
              <a:buNone/>
              <a:defRPr sz="6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SzPts val="3600"/>
            </a:pPr>
            <a:r>
              <a:rPr lang="en-US" sz="1800" dirty="0"/>
              <a:t>E</a:t>
            </a:r>
            <a:r>
              <a:rPr lang="en-ID" sz="1800" dirty="0"/>
              <a:t>mail: nandasukarno22@gmail.com</a:t>
            </a:r>
          </a:p>
        </p:txBody>
      </p:sp>
      <p:sp>
        <p:nvSpPr>
          <p:cNvPr id="6" name="Google Shape;616;p26">
            <a:extLst>
              <a:ext uri="{FF2B5EF4-FFF2-40B4-BE49-F238E27FC236}">
                <a16:creationId xmlns:a16="http://schemas.microsoft.com/office/drawing/2014/main" id="{AEC16EAE-FD0F-9DDB-44F6-D7E1D2C0DA91}"/>
              </a:ext>
            </a:extLst>
          </p:cNvPr>
          <p:cNvSpPr txBox="1">
            <a:spLocks/>
          </p:cNvSpPr>
          <p:nvPr/>
        </p:nvSpPr>
        <p:spPr>
          <a:xfrm>
            <a:off x="719740" y="3642518"/>
            <a:ext cx="3235423" cy="3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Oswald"/>
              <a:buNone/>
              <a:defRPr sz="6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SzPts val="3600"/>
            </a:pPr>
            <a:r>
              <a:rPr lang="en-US" sz="1800" dirty="0" err="1"/>
              <a:t>WhatShap</a:t>
            </a:r>
            <a:r>
              <a:rPr lang="en-ID" sz="1800" dirty="0"/>
              <a:t>: +6285591157190</a:t>
            </a:r>
          </a:p>
        </p:txBody>
      </p:sp>
      <p:sp>
        <p:nvSpPr>
          <p:cNvPr id="7" name="Google Shape;616;p26">
            <a:extLst>
              <a:ext uri="{FF2B5EF4-FFF2-40B4-BE49-F238E27FC236}">
                <a16:creationId xmlns:a16="http://schemas.microsoft.com/office/drawing/2014/main" id="{758C4D24-FDB0-68DD-769A-90CE03F35567}"/>
              </a:ext>
            </a:extLst>
          </p:cNvPr>
          <p:cNvSpPr txBox="1">
            <a:spLocks/>
          </p:cNvSpPr>
          <p:nvPr/>
        </p:nvSpPr>
        <p:spPr>
          <a:xfrm>
            <a:off x="741790" y="3957723"/>
            <a:ext cx="4327022" cy="76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Oswald"/>
              <a:buNone/>
              <a:defRPr sz="6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0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SzPts val="3600"/>
            </a:pPr>
            <a:r>
              <a:rPr lang="en-US" sz="1800" dirty="0" err="1"/>
              <a:t>Linkedin</a:t>
            </a:r>
            <a:r>
              <a:rPr lang="en-ID" sz="1800" dirty="0"/>
              <a:t>:  </a:t>
            </a:r>
            <a:r>
              <a:rPr lang="en-ID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https://www.linkedin.com/in/nandaskrn/</a:t>
            </a:r>
            <a:endParaRPr lang="en-ID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336158" y="2325441"/>
            <a:ext cx="3960153" cy="1530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6" name="Google Shape;3234;p41">
            <a:extLst>
              <a:ext uri="{FF2B5EF4-FFF2-40B4-BE49-F238E27FC236}">
                <a16:creationId xmlns:a16="http://schemas.microsoft.com/office/drawing/2014/main" id="{94614693-86BF-45F4-5ADA-A80F575EB06C}"/>
              </a:ext>
            </a:extLst>
          </p:cNvPr>
          <p:cNvGrpSpPr/>
          <p:nvPr/>
        </p:nvGrpSpPr>
        <p:grpSpPr>
          <a:xfrm>
            <a:off x="5817726" y="1180690"/>
            <a:ext cx="1141050" cy="3256365"/>
            <a:chOff x="4766549" y="1134060"/>
            <a:chExt cx="1141050" cy="3256365"/>
          </a:xfrm>
        </p:grpSpPr>
        <p:sp>
          <p:nvSpPr>
            <p:cNvPr id="7" name="Google Shape;3235;p41">
              <a:extLst>
                <a:ext uri="{FF2B5EF4-FFF2-40B4-BE49-F238E27FC236}">
                  <a16:creationId xmlns:a16="http://schemas.microsoft.com/office/drawing/2014/main" id="{4882009A-AA9A-6201-80EA-0CB803B5A5B7}"/>
                </a:ext>
              </a:extLst>
            </p:cNvPr>
            <p:cNvSpPr/>
            <p:nvPr/>
          </p:nvSpPr>
          <p:spPr>
            <a:xfrm>
              <a:off x="4766838" y="3752088"/>
              <a:ext cx="663935" cy="604834"/>
            </a:xfrm>
            <a:custGeom>
              <a:avLst/>
              <a:gdLst/>
              <a:ahLst/>
              <a:cxnLst/>
              <a:rect l="l" t="t" r="r" b="b"/>
              <a:pathLst>
                <a:path w="663935" h="604834" extrusionOk="0">
                  <a:moveTo>
                    <a:pt x="9378" y="602361"/>
                  </a:moveTo>
                  <a:cubicBezTo>
                    <a:pt x="30333" y="609124"/>
                    <a:pt x="627074" y="601408"/>
                    <a:pt x="649553" y="586645"/>
                  </a:cubicBezTo>
                  <a:cubicBezTo>
                    <a:pt x="658221" y="581215"/>
                    <a:pt x="662126" y="494157"/>
                    <a:pt x="663936" y="388906"/>
                  </a:cubicBezTo>
                  <a:cubicBezTo>
                    <a:pt x="663936" y="387763"/>
                    <a:pt x="663174" y="0"/>
                    <a:pt x="663174" y="0"/>
                  </a:cubicBezTo>
                  <a:lnTo>
                    <a:pt x="274078" y="4000"/>
                  </a:lnTo>
                  <a:lnTo>
                    <a:pt x="279126" y="392811"/>
                  </a:lnTo>
                  <a:cubicBezTo>
                    <a:pt x="279126" y="392811"/>
                    <a:pt x="52050" y="497586"/>
                    <a:pt x="28999" y="516636"/>
                  </a:cubicBezTo>
                  <a:cubicBezTo>
                    <a:pt x="5949" y="535686"/>
                    <a:pt x="-11577" y="595693"/>
                    <a:pt x="9378" y="60236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236;p41">
              <a:extLst>
                <a:ext uri="{FF2B5EF4-FFF2-40B4-BE49-F238E27FC236}">
                  <a16:creationId xmlns:a16="http://schemas.microsoft.com/office/drawing/2014/main" id="{CD5F32A1-CFF4-BF92-91D7-985F33BEFEC0}"/>
                </a:ext>
              </a:extLst>
            </p:cNvPr>
            <p:cNvSpPr/>
            <p:nvPr/>
          </p:nvSpPr>
          <p:spPr>
            <a:xfrm>
              <a:off x="4955571" y="4184332"/>
              <a:ext cx="2381" cy="1428"/>
            </a:xfrm>
            <a:custGeom>
              <a:avLst/>
              <a:gdLst/>
              <a:ahLst/>
              <a:cxnLst/>
              <a:rect l="l" t="t" r="r" b="b"/>
              <a:pathLst>
                <a:path w="2381" h="1428" extrusionOk="0">
                  <a:moveTo>
                    <a:pt x="0" y="1429"/>
                  </a:moveTo>
                  <a:cubicBezTo>
                    <a:pt x="1524" y="953"/>
                    <a:pt x="2286" y="476"/>
                    <a:pt x="238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237;p41">
              <a:extLst>
                <a:ext uri="{FF2B5EF4-FFF2-40B4-BE49-F238E27FC236}">
                  <a16:creationId xmlns:a16="http://schemas.microsoft.com/office/drawing/2014/main" id="{E8ADFFB5-6718-3F70-2A11-15CB01FAE4C9}"/>
                </a:ext>
              </a:extLst>
            </p:cNvPr>
            <p:cNvSpPr/>
            <p:nvPr/>
          </p:nvSpPr>
          <p:spPr>
            <a:xfrm>
              <a:off x="4766549" y="4195857"/>
              <a:ext cx="662700" cy="161064"/>
            </a:xfrm>
            <a:custGeom>
              <a:avLst/>
              <a:gdLst/>
              <a:ahLst/>
              <a:cxnLst/>
              <a:rect l="l" t="t" r="r" b="b"/>
              <a:pathLst>
                <a:path w="662700" h="161064" extrusionOk="0">
                  <a:moveTo>
                    <a:pt x="662701" y="0"/>
                  </a:moveTo>
                  <a:cubicBezTo>
                    <a:pt x="660605" y="79248"/>
                    <a:pt x="656700" y="138398"/>
                    <a:pt x="649556" y="142875"/>
                  </a:cubicBezTo>
                  <a:cubicBezTo>
                    <a:pt x="627078" y="157639"/>
                    <a:pt x="30431" y="165354"/>
                    <a:pt x="9381" y="158591"/>
                  </a:cubicBezTo>
                  <a:cubicBezTo>
                    <a:pt x="-11669" y="151829"/>
                    <a:pt x="6143" y="91916"/>
                    <a:pt x="29003" y="72866"/>
                  </a:cubicBezTo>
                  <a:cubicBezTo>
                    <a:pt x="40052" y="63913"/>
                    <a:pt x="97678" y="34766"/>
                    <a:pt x="154923" y="7620"/>
                  </a:cubicBezTo>
                  <a:cubicBezTo>
                    <a:pt x="70246" y="56102"/>
                    <a:pt x="6333" y="122872"/>
                    <a:pt x="662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238;p41">
              <a:extLst>
                <a:ext uri="{FF2B5EF4-FFF2-40B4-BE49-F238E27FC236}">
                  <a16:creationId xmlns:a16="http://schemas.microsoft.com/office/drawing/2014/main" id="{8C244DD3-6A39-7B84-DBF4-4FEC598FC18A}"/>
                </a:ext>
              </a:extLst>
            </p:cNvPr>
            <p:cNvSpPr/>
            <p:nvPr/>
          </p:nvSpPr>
          <p:spPr>
            <a:xfrm>
              <a:off x="5189886" y="4195857"/>
              <a:ext cx="239363" cy="156686"/>
            </a:xfrm>
            <a:custGeom>
              <a:avLst/>
              <a:gdLst/>
              <a:ahLst/>
              <a:cxnLst/>
              <a:rect l="l" t="t" r="r" b="b"/>
              <a:pathLst>
                <a:path w="239363" h="156686" extrusionOk="0">
                  <a:moveTo>
                    <a:pt x="239363" y="0"/>
                  </a:moveTo>
                  <a:cubicBezTo>
                    <a:pt x="237268" y="79248"/>
                    <a:pt x="233363" y="138398"/>
                    <a:pt x="226219" y="142875"/>
                  </a:cubicBezTo>
                  <a:cubicBezTo>
                    <a:pt x="217361" y="148685"/>
                    <a:pt x="117920" y="153543"/>
                    <a:pt x="0" y="156686"/>
                  </a:cubicBezTo>
                  <a:lnTo>
                    <a:pt x="144113" y="17431"/>
                  </a:lnTo>
                  <a:cubicBezTo>
                    <a:pt x="174146" y="12220"/>
                    <a:pt x="205902" y="6410"/>
                    <a:pt x="23936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239;p41">
              <a:extLst>
                <a:ext uri="{FF2B5EF4-FFF2-40B4-BE49-F238E27FC236}">
                  <a16:creationId xmlns:a16="http://schemas.microsoft.com/office/drawing/2014/main" id="{5D3058A3-B3D7-107F-24BC-737DFEDC8DEF}"/>
                </a:ext>
              </a:extLst>
            </p:cNvPr>
            <p:cNvSpPr/>
            <p:nvPr/>
          </p:nvSpPr>
          <p:spPr>
            <a:xfrm>
              <a:off x="5040359" y="2033111"/>
              <a:ext cx="512144" cy="2070068"/>
            </a:xfrm>
            <a:custGeom>
              <a:avLst/>
              <a:gdLst/>
              <a:ahLst/>
              <a:cxnLst/>
              <a:rect l="l" t="t" r="r" b="b"/>
              <a:pathLst>
                <a:path w="512144" h="2070068" extrusionOk="0">
                  <a:moveTo>
                    <a:pt x="512144" y="0"/>
                  </a:moveTo>
                  <a:cubicBezTo>
                    <a:pt x="512144" y="0"/>
                    <a:pt x="411370" y="1015936"/>
                    <a:pt x="396702" y="1092899"/>
                  </a:cubicBezTo>
                  <a:cubicBezTo>
                    <a:pt x="393368" y="1110425"/>
                    <a:pt x="402512" y="1198150"/>
                    <a:pt x="401083" y="1320641"/>
                  </a:cubicBezTo>
                  <a:cubicBezTo>
                    <a:pt x="398035" y="1587913"/>
                    <a:pt x="390986" y="2070068"/>
                    <a:pt x="390986" y="2070068"/>
                  </a:cubicBezTo>
                  <a:lnTo>
                    <a:pt x="3986" y="2070068"/>
                  </a:lnTo>
                  <a:cubicBezTo>
                    <a:pt x="3986" y="2070068"/>
                    <a:pt x="-8302" y="1234726"/>
                    <a:pt x="10272" y="1081088"/>
                  </a:cubicBezTo>
                  <a:cubicBezTo>
                    <a:pt x="28846" y="927449"/>
                    <a:pt x="148004" y="0"/>
                    <a:pt x="148004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240;p41">
              <a:extLst>
                <a:ext uri="{FF2B5EF4-FFF2-40B4-BE49-F238E27FC236}">
                  <a16:creationId xmlns:a16="http://schemas.microsoft.com/office/drawing/2014/main" id="{C52F4D52-85AE-CAEE-08E2-9CCA44337D55}"/>
                </a:ext>
              </a:extLst>
            </p:cNvPr>
            <p:cNvSpPr/>
            <p:nvPr/>
          </p:nvSpPr>
          <p:spPr>
            <a:xfrm>
              <a:off x="5188362" y="2033206"/>
              <a:ext cx="364140" cy="1536477"/>
            </a:xfrm>
            <a:custGeom>
              <a:avLst/>
              <a:gdLst/>
              <a:ahLst/>
              <a:cxnLst/>
              <a:rect l="l" t="t" r="r" b="b"/>
              <a:pathLst>
                <a:path w="364140" h="1536477" extrusionOk="0">
                  <a:moveTo>
                    <a:pt x="253079" y="1320641"/>
                  </a:moveTo>
                  <a:cubicBezTo>
                    <a:pt x="252317" y="1383697"/>
                    <a:pt x="251365" y="1458754"/>
                    <a:pt x="250412" y="1536478"/>
                  </a:cubicBezTo>
                  <a:lnTo>
                    <a:pt x="0" y="0"/>
                  </a:lnTo>
                  <a:lnTo>
                    <a:pt x="364141" y="0"/>
                  </a:lnTo>
                  <a:cubicBezTo>
                    <a:pt x="364141" y="0"/>
                    <a:pt x="263271" y="1015841"/>
                    <a:pt x="248698" y="1092803"/>
                  </a:cubicBezTo>
                  <a:cubicBezTo>
                    <a:pt x="245269" y="1110043"/>
                    <a:pt x="254413" y="1198054"/>
                    <a:pt x="253079" y="13206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241;p41">
              <a:extLst>
                <a:ext uri="{FF2B5EF4-FFF2-40B4-BE49-F238E27FC236}">
                  <a16:creationId xmlns:a16="http://schemas.microsoft.com/office/drawing/2014/main" id="{0CE86D2D-DF21-1430-E4B8-6B662ECF3761}"/>
                </a:ext>
              </a:extLst>
            </p:cNvPr>
            <p:cNvSpPr/>
            <p:nvPr/>
          </p:nvSpPr>
          <p:spPr>
            <a:xfrm>
              <a:off x="5253751" y="3743896"/>
              <a:ext cx="653768" cy="646477"/>
            </a:xfrm>
            <a:custGeom>
              <a:avLst/>
              <a:gdLst/>
              <a:ahLst/>
              <a:cxnLst/>
              <a:rect l="l" t="t" r="r" b="b"/>
              <a:pathLst>
                <a:path w="653768" h="646477" extrusionOk="0">
                  <a:moveTo>
                    <a:pt x="10906" y="646081"/>
                  </a:moveTo>
                  <a:cubicBezTo>
                    <a:pt x="32338" y="651415"/>
                    <a:pt x="626983" y="601409"/>
                    <a:pt x="648415" y="585121"/>
                  </a:cubicBezTo>
                  <a:cubicBezTo>
                    <a:pt x="656606" y="579025"/>
                    <a:pt x="654415" y="491966"/>
                    <a:pt x="648415" y="386810"/>
                  </a:cubicBezTo>
                  <a:cubicBezTo>
                    <a:pt x="648415" y="385763"/>
                    <a:pt x="607171" y="0"/>
                    <a:pt x="607171" y="0"/>
                  </a:cubicBezTo>
                  <a:lnTo>
                    <a:pt x="224647" y="31052"/>
                  </a:lnTo>
                  <a:lnTo>
                    <a:pt x="264843" y="417957"/>
                  </a:lnTo>
                  <a:cubicBezTo>
                    <a:pt x="264843" y="417957"/>
                    <a:pt x="45768" y="538925"/>
                    <a:pt x="24146" y="559308"/>
                  </a:cubicBezTo>
                  <a:cubicBezTo>
                    <a:pt x="2524" y="579692"/>
                    <a:pt x="-10430" y="640937"/>
                    <a:pt x="10906" y="64608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242;p41">
              <a:extLst>
                <a:ext uri="{FF2B5EF4-FFF2-40B4-BE49-F238E27FC236}">
                  <a16:creationId xmlns:a16="http://schemas.microsoft.com/office/drawing/2014/main" id="{6029B569-F0F1-979E-DC99-4EADF172EC06}"/>
                </a:ext>
              </a:extLst>
            </p:cNvPr>
            <p:cNvSpPr/>
            <p:nvPr/>
          </p:nvSpPr>
          <p:spPr>
            <a:xfrm>
              <a:off x="5253816" y="4167758"/>
              <a:ext cx="653783" cy="222667"/>
            </a:xfrm>
            <a:custGeom>
              <a:avLst/>
              <a:gdLst/>
              <a:ahLst/>
              <a:cxnLst/>
              <a:rect l="l" t="t" r="r" b="b"/>
              <a:pathLst>
                <a:path w="653783" h="222667" extrusionOk="0">
                  <a:moveTo>
                    <a:pt x="648350" y="161258"/>
                  </a:moveTo>
                  <a:cubicBezTo>
                    <a:pt x="626918" y="177546"/>
                    <a:pt x="32273" y="227933"/>
                    <a:pt x="10842" y="222218"/>
                  </a:cubicBezTo>
                  <a:cubicBezTo>
                    <a:pt x="-10590" y="216503"/>
                    <a:pt x="2841" y="155543"/>
                    <a:pt x="24367" y="135541"/>
                  </a:cubicBezTo>
                  <a:cubicBezTo>
                    <a:pt x="36750" y="123825"/>
                    <a:pt x="114474" y="78391"/>
                    <a:pt x="178291" y="42672"/>
                  </a:cubicBezTo>
                  <a:cubicBezTo>
                    <a:pt x="94661" y="97631"/>
                    <a:pt x="-64692" y="216979"/>
                    <a:pt x="650541" y="0"/>
                  </a:cubicBezTo>
                  <a:cubicBezTo>
                    <a:pt x="654827" y="87821"/>
                    <a:pt x="655589" y="155924"/>
                    <a:pt x="648350" y="1612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243;p41">
              <a:extLst>
                <a:ext uri="{FF2B5EF4-FFF2-40B4-BE49-F238E27FC236}">
                  <a16:creationId xmlns:a16="http://schemas.microsoft.com/office/drawing/2014/main" id="{8F5D39C0-69FA-36BD-247B-744F6D2CE3ED}"/>
                </a:ext>
              </a:extLst>
            </p:cNvPr>
            <p:cNvSpPr/>
            <p:nvPr/>
          </p:nvSpPr>
          <p:spPr>
            <a:xfrm>
              <a:off x="5187981" y="2032825"/>
              <a:ext cx="710088" cy="2085689"/>
            </a:xfrm>
            <a:custGeom>
              <a:avLst/>
              <a:gdLst/>
              <a:ahLst/>
              <a:cxnLst/>
              <a:rect l="l" t="t" r="r" b="b"/>
              <a:pathLst>
                <a:path w="710088" h="2085689" extrusionOk="0">
                  <a:moveTo>
                    <a:pt x="326041" y="2085689"/>
                  </a:moveTo>
                  <a:lnTo>
                    <a:pt x="710089" y="2057114"/>
                  </a:lnTo>
                  <a:cubicBezTo>
                    <a:pt x="710089" y="2057114"/>
                    <a:pt x="610362" y="1161764"/>
                    <a:pt x="608171" y="1104614"/>
                  </a:cubicBezTo>
                  <a:cubicBezTo>
                    <a:pt x="605028" y="1020413"/>
                    <a:pt x="572929" y="664274"/>
                    <a:pt x="539020" y="382715"/>
                  </a:cubicBezTo>
                  <a:cubicBezTo>
                    <a:pt x="539020" y="382715"/>
                    <a:pt x="576167" y="179642"/>
                    <a:pt x="482917" y="0"/>
                  </a:cubicBezTo>
                  <a:lnTo>
                    <a:pt x="0" y="0"/>
                  </a:lnTo>
                  <a:cubicBezTo>
                    <a:pt x="0" y="0"/>
                    <a:pt x="32385" y="219075"/>
                    <a:pt x="87725" y="358045"/>
                  </a:cubicBezTo>
                  <a:cubicBezTo>
                    <a:pt x="124949" y="371104"/>
                    <a:pt x="160915" y="387525"/>
                    <a:pt x="195167" y="407099"/>
                  </a:cubicBezTo>
                  <a:cubicBezTo>
                    <a:pt x="195167" y="407099"/>
                    <a:pt x="234886" y="1043178"/>
                    <a:pt x="236696" y="1121474"/>
                  </a:cubicBezTo>
                  <a:cubicBezTo>
                    <a:pt x="240221" y="1276350"/>
                    <a:pt x="326041" y="2085689"/>
                    <a:pt x="326041" y="2085689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244;p41">
              <a:extLst>
                <a:ext uri="{FF2B5EF4-FFF2-40B4-BE49-F238E27FC236}">
                  <a16:creationId xmlns:a16="http://schemas.microsoft.com/office/drawing/2014/main" id="{80F2C510-7B7A-EB23-9857-26F1ADC24693}"/>
                </a:ext>
              </a:extLst>
            </p:cNvPr>
            <p:cNvSpPr/>
            <p:nvPr/>
          </p:nvSpPr>
          <p:spPr>
            <a:xfrm>
              <a:off x="5025724" y="2032254"/>
              <a:ext cx="809766" cy="1325349"/>
            </a:xfrm>
            <a:custGeom>
              <a:avLst/>
              <a:gdLst/>
              <a:ahLst/>
              <a:cxnLst/>
              <a:rect l="l" t="t" r="r" b="b"/>
              <a:pathLst>
                <a:path w="809766" h="1325349" extrusionOk="0">
                  <a:moveTo>
                    <a:pt x="162257" y="571"/>
                  </a:moveTo>
                  <a:cubicBezTo>
                    <a:pt x="162257" y="571"/>
                    <a:pt x="9857" y="1038797"/>
                    <a:pt x="3666" y="1135094"/>
                  </a:cubicBezTo>
                  <a:cubicBezTo>
                    <a:pt x="-2525" y="1231392"/>
                    <a:pt x="999" y="1257776"/>
                    <a:pt x="999" y="1257776"/>
                  </a:cubicBezTo>
                  <a:cubicBezTo>
                    <a:pt x="999" y="1257776"/>
                    <a:pt x="214264" y="1324451"/>
                    <a:pt x="325801" y="1325309"/>
                  </a:cubicBezTo>
                  <a:cubicBezTo>
                    <a:pt x="573928" y="1327594"/>
                    <a:pt x="809767" y="1234345"/>
                    <a:pt x="809767" y="1234345"/>
                  </a:cubicBezTo>
                  <a:cubicBezTo>
                    <a:pt x="809767" y="1234345"/>
                    <a:pt x="708992" y="385858"/>
                    <a:pt x="708325" y="383762"/>
                  </a:cubicBezTo>
                  <a:cubicBezTo>
                    <a:pt x="734405" y="253470"/>
                    <a:pt x="715536" y="118186"/>
                    <a:pt x="65479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245;p41">
              <a:extLst>
                <a:ext uri="{FF2B5EF4-FFF2-40B4-BE49-F238E27FC236}">
                  <a16:creationId xmlns:a16="http://schemas.microsoft.com/office/drawing/2014/main" id="{4F240980-3ED6-FBC7-BC4D-638C334DFD44}"/>
                </a:ext>
              </a:extLst>
            </p:cNvPr>
            <p:cNvSpPr/>
            <p:nvPr/>
          </p:nvSpPr>
          <p:spPr>
            <a:xfrm>
              <a:off x="5078938" y="2032825"/>
              <a:ext cx="131236" cy="1272730"/>
            </a:xfrm>
            <a:custGeom>
              <a:avLst/>
              <a:gdLst/>
              <a:ahLst/>
              <a:cxnLst/>
              <a:rect l="l" t="t" r="r" b="b"/>
              <a:pathLst>
                <a:path w="131236" h="1272730" extrusionOk="0">
                  <a:moveTo>
                    <a:pt x="131236" y="0"/>
                  </a:moveTo>
                  <a:lnTo>
                    <a:pt x="58084" y="642842"/>
                  </a:lnTo>
                  <a:lnTo>
                    <a:pt x="19508" y="978313"/>
                  </a:lnTo>
                  <a:lnTo>
                    <a:pt x="9983" y="1062228"/>
                  </a:lnTo>
                  <a:cubicBezTo>
                    <a:pt x="7030" y="1090232"/>
                    <a:pt x="3506" y="1118235"/>
                    <a:pt x="1696" y="1146239"/>
                  </a:cubicBezTo>
                  <a:cubicBezTo>
                    <a:pt x="-114" y="1188339"/>
                    <a:pt x="-18" y="1230535"/>
                    <a:pt x="934" y="1272731"/>
                  </a:cubicBezTo>
                  <a:lnTo>
                    <a:pt x="934" y="1272731"/>
                  </a:lnTo>
                  <a:cubicBezTo>
                    <a:pt x="-114" y="1230630"/>
                    <a:pt x="-495" y="1188434"/>
                    <a:pt x="934" y="1146334"/>
                  </a:cubicBezTo>
                  <a:cubicBezTo>
                    <a:pt x="2744" y="1118235"/>
                    <a:pt x="6077" y="1090232"/>
                    <a:pt x="9030" y="1062228"/>
                  </a:cubicBezTo>
                  <a:lnTo>
                    <a:pt x="18555" y="978218"/>
                  </a:lnTo>
                  <a:lnTo>
                    <a:pt x="55989" y="642652"/>
                  </a:lnTo>
                  <a:lnTo>
                    <a:pt x="1312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246;p41">
              <a:extLst>
                <a:ext uri="{FF2B5EF4-FFF2-40B4-BE49-F238E27FC236}">
                  <a16:creationId xmlns:a16="http://schemas.microsoft.com/office/drawing/2014/main" id="{6CF2D4D6-848C-1FFC-D993-D71D1218B006}"/>
                </a:ext>
              </a:extLst>
            </p:cNvPr>
            <p:cNvSpPr/>
            <p:nvPr/>
          </p:nvSpPr>
          <p:spPr>
            <a:xfrm>
              <a:off x="5651277" y="2032539"/>
              <a:ext cx="156686" cy="1244060"/>
            </a:xfrm>
            <a:custGeom>
              <a:avLst/>
              <a:gdLst/>
              <a:ahLst/>
              <a:cxnLst/>
              <a:rect l="l" t="t" r="r" b="b"/>
              <a:pathLst>
                <a:path w="156686" h="1244060" extrusionOk="0">
                  <a:moveTo>
                    <a:pt x="156686" y="1244060"/>
                  </a:moveTo>
                  <a:lnTo>
                    <a:pt x="156686" y="1244060"/>
                  </a:lnTo>
                  <a:cubicBezTo>
                    <a:pt x="145732" y="1178624"/>
                    <a:pt x="137636" y="1112615"/>
                    <a:pt x="128683" y="1046702"/>
                  </a:cubicBezTo>
                  <a:cubicBezTo>
                    <a:pt x="118967" y="972722"/>
                    <a:pt x="109633" y="898617"/>
                    <a:pt x="100679" y="824389"/>
                  </a:cubicBezTo>
                  <a:cubicBezTo>
                    <a:pt x="82201" y="676180"/>
                    <a:pt x="64703" y="527876"/>
                    <a:pt x="48196" y="379476"/>
                  </a:cubicBezTo>
                  <a:lnTo>
                    <a:pt x="48196" y="379476"/>
                  </a:lnTo>
                  <a:cubicBezTo>
                    <a:pt x="55054" y="346653"/>
                    <a:pt x="58407" y="313192"/>
                    <a:pt x="58198" y="279654"/>
                  </a:cubicBezTo>
                  <a:cubicBezTo>
                    <a:pt x="57302" y="246107"/>
                    <a:pt x="54121" y="212655"/>
                    <a:pt x="48673" y="179546"/>
                  </a:cubicBezTo>
                  <a:cubicBezTo>
                    <a:pt x="43024" y="146485"/>
                    <a:pt x="35652" y="113729"/>
                    <a:pt x="26575" y="81439"/>
                  </a:cubicBezTo>
                  <a:cubicBezTo>
                    <a:pt x="18764" y="54007"/>
                    <a:pt x="10192" y="26765"/>
                    <a:pt x="0" y="0"/>
                  </a:cubicBezTo>
                  <a:lnTo>
                    <a:pt x="0" y="0"/>
                  </a:lnTo>
                  <a:cubicBezTo>
                    <a:pt x="10287" y="26670"/>
                    <a:pt x="19050" y="53912"/>
                    <a:pt x="26861" y="81343"/>
                  </a:cubicBezTo>
                  <a:cubicBezTo>
                    <a:pt x="36043" y="113662"/>
                    <a:pt x="43510" y="146437"/>
                    <a:pt x="49244" y="179546"/>
                  </a:cubicBezTo>
                  <a:cubicBezTo>
                    <a:pt x="54750" y="212655"/>
                    <a:pt x="57931" y="246107"/>
                    <a:pt x="58769" y="279654"/>
                  </a:cubicBezTo>
                  <a:cubicBezTo>
                    <a:pt x="59217" y="313296"/>
                    <a:pt x="56026" y="346900"/>
                    <a:pt x="49244" y="379857"/>
                  </a:cubicBezTo>
                  <a:lnTo>
                    <a:pt x="101822" y="824198"/>
                  </a:lnTo>
                  <a:cubicBezTo>
                    <a:pt x="110776" y="898398"/>
                    <a:pt x="119729" y="972598"/>
                    <a:pt x="129254" y="1046607"/>
                  </a:cubicBezTo>
                  <a:cubicBezTo>
                    <a:pt x="137922" y="1112520"/>
                    <a:pt x="145923" y="1178528"/>
                    <a:pt x="156686" y="124406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247;p41">
              <a:extLst>
                <a:ext uri="{FF2B5EF4-FFF2-40B4-BE49-F238E27FC236}">
                  <a16:creationId xmlns:a16="http://schemas.microsoft.com/office/drawing/2014/main" id="{7D0D7910-7CD5-95A1-8CF5-A5F209761821}"/>
                </a:ext>
              </a:extLst>
            </p:cNvPr>
            <p:cNvSpPr/>
            <p:nvPr/>
          </p:nvSpPr>
          <p:spPr>
            <a:xfrm>
              <a:off x="5312378" y="2032634"/>
              <a:ext cx="48196" cy="1322736"/>
            </a:xfrm>
            <a:custGeom>
              <a:avLst/>
              <a:gdLst/>
              <a:ahLst/>
              <a:cxnLst/>
              <a:rect l="l" t="t" r="r" b="b"/>
              <a:pathLst>
                <a:path w="48196" h="1322736" extrusionOk="0">
                  <a:moveTo>
                    <a:pt x="47815" y="0"/>
                  </a:moveTo>
                  <a:lnTo>
                    <a:pt x="21622" y="663512"/>
                  </a:lnTo>
                  <a:lnTo>
                    <a:pt x="6858" y="1012127"/>
                  </a:lnTo>
                  <a:lnTo>
                    <a:pt x="3143" y="1099280"/>
                  </a:lnTo>
                  <a:cubicBezTo>
                    <a:pt x="1905" y="1127855"/>
                    <a:pt x="190" y="1157288"/>
                    <a:pt x="381" y="1186339"/>
                  </a:cubicBezTo>
                  <a:cubicBezTo>
                    <a:pt x="381" y="1231773"/>
                    <a:pt x="1238" y="1277303"/>
                    <a:pt x="2572" y="1322737"/>
                  </a:cubicBezTo>
                  <a:lnTo>
                    <a:pt x="2572" y="1322737"/>
                  </a:lnTo>
                  <a:cubicBezTo>
                    <a:pt x="1143" y="1277303"/>
                    <a:pt x="95" y="1231868"/>
                    <a:pt x="0" y="1186434"/>
                  </a:cubicBezTo>
                  <a:cubicBezTo>
                    <a:pt x="0" y="1157383"/>
                    <a:pt x="1333" y="1128331"/>
                    <a:pt x="2476" y="1099280"/>
                  </a:cubicBezTo>
                  <a:lnTo>
                    <a:pt x="5810" y="1012127"/>
                  </a:lnTo>
                  <a:lnTo>
                    <a:pt x="19621" y="663607"/>
                  </a:lnTo>
                  <a:lnTo>
                    <a:pt x="48196" y="9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248;p41">
              <a:extLst>
                <a:ext uri="{FF2B5EF4-FFF2-40B4-BE49-F238E27FC236}">
                  <a16:creationId xmlns:a16="http://schemas.microsoft.com/office/drawing/2014/main" id="{BD062723-72A9-9FBB-5AEA-4BD9CFB626FE}"/>
                </a:ext>
              </a:extLst>
            </p:cNvPr>
            <p:cNvSpPr/>
            <p:nvPr/>
          </p:nvSpPr>
          <p:spPr>
            <a:xfrm>
              <a:off x="5610891" y="2032539"/>
              <a:ext cx="134207" cy="1264157"/>
            </a:xfrm>
            <a:custGeom>
              <a:avLst/>
              <a:gdLst/>
              <a:ahLst/>
              <a:cxnLst/>
              <a:rect l="l" t="t" r="r" b="b"/>
              <a:pathLst>
                <a:path w="134207" h="1264157" extrusionOk="0">
                  <a:moveTo>
                    <a:pt x="134207" y="1264158"/>
                  </a:moveTo>
                  <a:lnTo>
                    <a:pt x="134207" y="1264158"/>
                  </a:lnTo>
                  <a:lnTo>
                    <a:pt x="91440" y="844010"/>
                  </a:lnTo>
                  <a:cubicBezTo>
                    <a:pt x="75629" y="689258"/>
                    <a:pt x="60227" y="534419"/>
                    <a:pt x="45244" y="379476"/>
                  </a:cubicBezTo>
                  <a:lnTo>
                    <a:pt x="45244" y="379476"/>
                  </a:lnTo>
                  <a:cubicBezTo>
                    <a:pt x="47434" y="346319"/>
                    <a:pt x="47149" y="313049"/>
                    <a:pt x="44387" y="279940"/>
                  </a:cubicBezTo>
                  <a:cubicBezTo>
                    <a:pt x="42196" y="246697"/>
                    <a:pt x="38100" y="213265"/>
                    <a:pt x="33528" y="180784"/>
                  </a:cubicBezTo>
                  <a:cubicBezTo>
                    <a:pt x="28956" y="148304"/>
                    <a:pt x="23241" y="115062"/>
                    <a:pt x="17050" y="82296"/>
                  </a:cubicBezTo>
                  <a:cubicBezTo>
                    <a:pt x="11811" y="54769"/>
                    <a:pt x="6191" y="27242"/>
                    <a:pt x="0" y="0"/>
                  </a:cubicBezTo>
                  <a:lnTo>
                    <a:pt x="0" y="0"/>
                  </a:lnTo>
                  <a:cubicBezTo>
                    <a:pt x="6287" y="27242"/>
                    <a:pt x="11906" y="54769"/>
                    <a:pt x="17240" y="82296"/>
                  </a:cubicBezTo>
                  <a:cubicBezTo>
                    <a:pt x="23527" y="114967"/>
                    <a:pt x="29242" y="147733"/>
                    <a:pt x="34004" y="180689"/>
                  </a:cubicBezTo>
                  <a:cubicBezTo>
                    <a:pt x="38767" y="213646"/>
                    <a:pt x="42958" y="246697"/>
                    <a:pt x="45339" y="279845"/>
                  </a:cubicBezTo>
                  <a:cubicBezTo>
                    <a:pt x="48120" y="313020"/>
                    <a:pt x="48463" y="346348"/>
                    <a:pt x="46387" y="379571"/>
                  </a:cubicBezTo>
                  <a:cubicBezTo>
                    <a:pt x="62198" y="534381"/>
                    <a:pt x="77695" y="689201"/>
                    <a:pt x="92869" y="84401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249;p41">
              <a:extLst>
                <a:ext uri="{FF2B5EF4-FFF2-40B4-BE49-F238E27FC236}">
                  <a16:creationId xmlns:a16="http://schemas.microsoft.com/office/drawing/2014/main" id="{D3CF33CB-E6D2-45C3-2A80-3938FE5ED8D4}"/>
                </a:ext>
              </a:extLst>
            </p:cNvPr>
            <p:cNvSpPr/>
            <p:nvPr/>
          </p:nvSpPr>
          <p:spPr>
            <a:xfrm>
              <a:off x="5158073" y="2032730"/>
              <a:ext cx="90677" cy="1293399"/>
            </a:xfrm>
            <a:custGeom>
              <a:avLst/>
              <a:gdLst/>
              <a:ahLst/>
              <a:cxnLst/>
              <a:rect l="l" t="t" r="r" b="b"/>
              <a:pathLst>
                <a:path w="90677" h="1293399" extrusionOk="0">
                  <a:moveTo>
                    <a:pt x="90678" y="0"/>
                  </a:moveTo>
                  <a:lnTo>
                    <a:pt x="39719" y="659416"/>
                  </a:lnTo>
                  <a:lnTo>
                    <a:pt x="12859" y="1001363"/>
                  </a:lnTo>
                  <a:lnTo>
                    <a:pt x="6572" y="1087088"/>
                  </a:lnTo>
                  <a:cubicBezTo>
                    <a:pt x="5524" y="1101281"/>
                    <a:pt x="4572" y="1115663"/>
                    <a:pt x="3810" y="1129856"/>
                  </a:cubicBezTo>
                  <a:lnTo>
                    <a:pt x="2762" y="1172718"/>
                  </a:lnTo>
                  <a:lnTo>
                    <a:pt x="0" y="1293400"/>
                  </a:lnTo>
                  <a:lnTo>
                    <a:pt x="0" y="1293400"/>
                  </a:lnTo>
                  <a:lnTo>
                    <a:pt x="2477" y="1172813"/>
                  </a:lnTo>
                  <a:lnTo>
                    <a:pt x="3429" y="1129951"/>
                  </a:lnTo>
                  <a:cubicBezTo>
                    <a:pt x="4191" y="1115663"/>
                    <a:pt x="5048" y="1101376"/>
                    <a:pt x="6096" y="1087088"/>
                  </a:cubicBezTo>
                  <a:lnTo>
                    <a:pt x="12192" y="1001363"/>
                  </a:lnTo>
                  <a:lnTo>
                    <a:pt x="37910" y="659321"/>
                  </a:lnTo>
                  <a:lnTo>
                    <a:pt x="902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250;p41">
              <a:extLst>
                <a:ext uri="{FF2B5EF4-FFF2-40B4-BE49-F238E27FC236}">
                  <a16:creationId xmlns:a16="http://schemas.microsoft.com/office/drawing/2014/main" id="{1D68A503-B778-88E7-91BB-F09858C3D935}"/>
                </a:ext>
              </a:extLst>
            </p:cNvPr>
            <p:cNvSpPr/>
            <p:nvPr/>
          </p:nvSpPr>
          <p:spPr>
            <a:xfrm>
              <a:off x="5231546" y="2032634"/>
              <a:ext cx="73307" cy="1310258"/>
            </a:xfrm>
            <a:custGeom>
              <a:avLst/>
              <a:gdLst/>
              <a:ahLst/>
              <a:cxnLst/>
              <a:rect l="l" t="t" r="r" b="b"/>
              <a:pathLst>
                <a:path w="73307" h="1310258" extrusionOk="0">
                  <a:moveTo>
                    <a:pt x="72831" y="0"/>
                  </a:moveTo>
                  <a:lnTo>
                    <a:pt x="32731" y="659702"/>
                  </a:lnTo>
                  <a:lnTo>
                    <a:pt x="10823" y="1001744"/>
                  </a:lnTo>
                  <a:lnTo>
                    <a:pt x="5299" y="1087469"/>
                  </a:lnTo>
                  <a:cubicBezTo>
                    <a:pt x="3870" y="1116044"/>
                    <a:pt x="1108" y="1144619"/>
                    <a:pt x="822" y="1173194"/>
                  </a:cubicBezTo>
                  <a:cubicBezTo>
                    <a:pt x="-321" y="1218914"/>
                    <a:pt x="-226" y="1264634"/>
                    <a:pt x="822" y="1310259"/>
                  </a:cubicBezTo>
                  <a:lnTo>
                    <a:pt x="822" y="1310259"/>
                  </a:lnTo>
                  <a:cubicBezTo>
                    <a:pt x="-130" y="1264634"/>
                    <a:pt x="-321" y="1219010"/>
                    <a:pt x="822" y="1173289"/>
                  </a:cubicBezTo>
                  <a:cubicBezTo>
                    <a:pt x="822" y="1144714"/>
                    <a:pt x="3680" y="1116139"/>
                    <a:pt x="5204" y="1087564"/>
                  </a:cubicBezTo>
                  <a:lnTo>
                    <a:pt x="10347" y="1001839"/>
                  </a:lnTo>
                  <a:lnTo>
                    <a:pt x="31207" y="659702"/>
                  </a:lnTo>
                  <a:lnTo>
                    <a:pt x="73307" y="9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251;p41">
              <a:extLst>
                <a:ext uri="{FF2B5EF4-FFF2-40B4-BE49-F238E27FC236}">
                  <a16:creationId xmlns:a16="http://schemas.microsoft.com/office/drawing/2014/main" id="{DEE655FA-563D-0776-0619-0188DAA9C59D}"/>
                </a:ext>
              </a:extLst>
            </p:cNvPr>
            <p:cNvSpPr/>
            <p:nvPr/>
          </p:nvSpPr>
          <p:spPr>
            <a:xfrm>
              <a:off x="5403828" y="2032825"/>
              <a:ext cx="7990" cy="1323879"/>
            </a:xfrm>
            <a:custGeom>
              <a:avLst/>
              <a:gdLst/>
              <a:ahLst/>
              <a:cxnLst/>
              <a:rect l="l" t="t" r="r" b="b"/>
              <a:pathLst>
                <a:path w="7990" h="1323879" extrusionOk="0">
                  <a:moveTo>
                    <a:pt x="1323" y="1015175"/>
                  </a:moveTo>
                  <a:cubicBezTo>
                    <a:pt x="1323" y="1072325"/>
                    <a:pt x="-11" y="1130427"/>
                    <a:pt x="751" y="1188053"/>
                  </a:cubicBezTo>
                  <a:cubicBezTo>
                    <a:pt x="1323" y="1233392"/>
                    <a:pt x="1990" y="1278636"/>
                    <a:pt x="3037" y="1323880"/>
                  </a:cubicBezTo>
                  <a:lnTo>
                    <a:pt x="3037" y="1323880"/>
                  </a:lnTo>
                  <a:cubicBezTo>
                    <a:pt x="1990" y="1278636"/>
                    <a:pt x="1037" y="1233297"/>
                    <a:pt x="466" y="1187958"/>
                  </a:cubicBezTo>
                  <a:cubicBezTo>
                    <a:pt x="-582" y="1130332"/>
                    <a:pt x="466" y="1072706"/>
                    <a:pt x="466" y="1015079"/>
                  </a:cubicBezTo>
                  <a:lnTo>
                    <a:pt x="2371" y="669417"/>
                  </a:lnTo>
                  <a:lnTo>
                    <a:pt x="7991" y="0"/>
                  </a:lnTo>
                  <a:lnTo>
                    <a:pt x="7991" y="0"/>
                  </a:lnTo>
                  <a:lnTo>
                    <a:pt x="4276" y="66941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252;p41">
              <a:extLst>
                <a:ext uri="{FF2B5EF4-FFF2-40B4-BE49-F238E27FC236}">
                  <a16:creationId xmlns:a16="http://schemas.microsoft.com/office/drawing/2014/main" id="{80467463-CC2F-7B81-C930-DB6C3B6F41E2}"/>
                </a:ext>
              </a:extLst>
            </p:cNvPr>
            <p:cNvSpPr/>
            <p:nvPr/>
          </p:nvSpPr>
          <p:spPr>
            <a:xfrm>
              <a:off x="5562504" y="2032539"/>
              <a:ext cx="112585" cy="1283207"/>
            </a:xfrm>
            <a:custGeom>
              <a:avLst/>
              <a:gdLst/>
              <a:ahLst/>
              <a:cxnLst/>
              <a:rect l="l" t="t" r="r" b="b"/>
              <a:pathLst>
                <a:path w="112585" h="1283207" extrusionOk="0">
                  <a:moveTo>
                    <a:pt x="112586" y="1283208"/>
                  </a:moveTo>
                  <a:lnTo>
                    <a:pt x="112586" y="1283208"/>
                  </a:lnTo>
                  <a:lnTo>
                    <a:pt x="76295" y="856393"/>
                  </a:lnTo>
                  <a:cubicBezTo>
                    <a:pt x="62960" y="700183"/>
                    <a:pt x="50035" y="543944"/>
                    <a:pt x="37529" y="387667"/>
                  </a:cubicBezTo>
                  <a:lnTo>
                    <a:pt x="37529" y="387667"/>
                  </a:lnTo>
                  <a:cubicBezTo>
                    <a:pt x="37824" y="370818"/>
                    <a:pt x="37224" y="353968"/>
                    <a:pt x="35719" y="337185"/>
                  </a:cubicBezTo>
                  <a:cubicBezTo>
                    <a:pt x="34480" y="320326"/>
                    <a:pt x="33052" y="303467"/>
                    <a:pt x="31433" y="286703"/>
                  </a:cubicBezTo>
                  <a:cubicBezTo>
                    <a:pt x="28289" y="253079"/>
                    <a:pt x="24955" y="219456"/>
                    <a:pt x="21241" y="185833"/>
                  </a:cubicBezTo>
                  <a:cubicBezTo>
                    <a:pt x="14669" y="123920"/>
                    <a:pt x="7429" y="62008"/>
                    <a:pt x="0" y="0"/>
                  </a:cubicBezTo>
                  <a:lnTo>
                    <a:pt x="0" y="0"/>
                  </a:lnTo>
                  <a:cubicBezTo>
                    <a:pt x="7620" y="61846"/>
                    <a:pt x="14859" y="123796"/>
                    <a:pt x="21717" y="185833"/>
                  </a:cubicBezTo>
                  <a:cubicBezTo>
                    <a:pt x="25527" y="219361"/>
                    <a:pt x="29051" y="252955"/>
                    <a:pt x="32290" y="286607"/>
                  </a:cubicBezTo>
                  <a:cubicBezTo>
                    <a:pt x="33909" y="303467"/>
                    <a:pt x="35338" y="320230"/>
                    <a:pt x="36671" y="337090"/>
                  </a:cubicBezTo>
                  <a:cubicBezTo>
                    <a:pt x="38243" y="353930"/>
                    <a:pt x="38910" y="370846"/>
                    <a:pt x="38671" y="387763"/>
                  </a:cubicBezTo>
                  <a:cubicBezTo>
                    <a:pt x="51883" y="543973"/>
                    <a:pt x="64894" y="700154"/>
                    <a:pt x="77724" y="8562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253;p41">
              <a:extLst>
                <a:ext uri="{FF2B5EF4-FFF2-40B4-BE49-F238E27FC236}">
                  <a16:creationId xmlns:a16="http://schemas.microsoft.com/office/drawing/2014/main" id="{BC4F3ABE-6AB2-94B8-DB98-6E21B2F8C833}"/>
                </a:ext>
              </a:extLst>
            </p:cNvPr>
            <p:cNvSpPr/>
            <p:nvPr/>
          </p:nvSpPr>
          <p:spPr>
            <a:xfrm>
              <a:off x="5518213" y="2031968"/>
              <a:ext cx="69913" cy="1302734"/>
            </a:xfrm>
            <a:custGeom>
              <a:avLst/>
              <a:gdLst/>
              <a:ahLst/>
              <a:cxnLst/>
              <a:rect l="l" t="t" r="r" b="b"/>
              <a:pathLst>
                <a:path w="69913" h="1302734" extrusionOk="0">
                  <a:moveTo>
                    <a:pt x="69913" y="1302734"/>
                  </a:moveTo>
                  <a:lnTo>
                    <a:pt x="69913" y="1302734"/>
                  </a:lnTo>
                  <a:lnTo>
                    <a:pt x="36576" y="655034"/>
                  </a:lnTo>
                  <a:lnTo>
                    <a:pt x="28385" y="485775"/>
                  </a:lnTo>
                  <a:lnTo>
                    <a:pt x="24194" y="401193"/>
                  </a:lnTo>
                  <a:lnTo>
                    <a:pt x="19050" y="3165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384" y="316516"/>
                  </a:lnTo>
                  <a:lnTo>
                    <a:pt x="25813" y="401098"/>
                  </a:lnTo>
                  <a:lnTo>
                    <a:pt x="30099" y="485775"/>
                  </a:lnTo>
                  <a:lnTo>
                    <a:pt x="38957" y="6549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254;p41">
              <a:extLst>
                <a:ext uri="{FF2B5EF4-FFF2-40B4-BE49-F238E27FC236}">
                  <a16:creationId xmlns:a16="http://schemas.microsoft.com/office/drawing/2014/main" id="{9E73F282-52F7-0913-9C1D-93663928D7C7}"/>
                </a:ext>
              </a:extLst>
            </p:cNvPr>
            <p:cNvSpPr/>
            <p:nvPr/>
          </p:nvSpPr>
          <p:spPr>
            <a:xfrm>
              <a:off x="5464587" y="2032539"/>
              <a:ext cx="31908" cy="1316450"/>
            </a:xfrm>
            <a:custGeom>
              <a:avLst/>
              <a:gdLst/>
              <a:ahLst/>
              <a:cxnLst/>
              <a:rect l="l" t="t" r="r" b="b"/>
              <a:pathLst>
                <a:path w="31908" h="1316450" extrusionOk="0">
                  <a:moveTo>
                    <a:pt x="31909" y="1316450"/>
                  </a:moveTo>
                  <a:lnTo>
                    <a:pt x="31813" y="1316450"/>
                  </a:lnTo>
                  <a:lnTo>
                    <a:pt x="14954" y="660083"/>
                  </a:lnTo>
                  <a:lnTo>
                    <a:pt x="0" y="0"/>
                  </a:lnTo>
                  <a:lnTo>
                    <a:pt x="17050" y="660083"/>
                  </a:lnTo>
                  <a:lnTo>
                    <a:pt x="31909" y="131645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255;p41">
              <a:extLst>
                <a:ext uri="{FF2B5EF4-FFF2-40B4-BE49-F238E27FC236}">
                  <a16:creationId xmlns:a16="http://schemas.microsoft.com/office/drawing/2014/main" id="{CC9476DD-45B9-67B0-C330-6CB8505D2205}"/>
                </a:ext>
              </a:extLst>
            </p:cNvPr>
            <p:cNvSpPr/>
            <p:nvPr/>
          </p:nvSpPr>
          <p:spPr>
            <a:xfrm>
              <a:off x="5094408" y="1145413"/>
              <a:ext cx="462151" cy="414217"/>
            </a:xfrm>
            <a:custGeom>
              <a:avLst/>
              <a:gdLst/>
              <a:ahLst/>
              <a:cxnLst/>
              <a:rect l="l" t="t" r="r" b="b"/>
              <a:pathLst>
                <a:path w="462151" h="414217" extrusionOk="0">
                  <a:moveTo>
                    <a:pt x="336747" y="31781"/>
                  </a:moveTo>
                  <a:cubicBezTo>
                    <a:pt x="395230" y="85121"/>
                    <a:pt x="415328" y="176085"/>
                    <a:pt x="415328" y="176085"/>
                  </a:cubicBezTo>
                  <a:cubicBezTo>
                    <a:pt x="415328" y="176085"/>
                    <a:pt x="473144" y="266191"/>
                    <a:pt x="460286" y="316960"/>
                  </a:cubicBezTo>
                  <a:cubicBezTo>
                    <a:pt x="453475" y="346211"/>
                    <a:pt x="432768" y="370271"/>
                    <a:pt x="404850" y="381349"/>
                  </a:cubicBezTo>
                  <a:lnTo>
                    <a:pt x="408946" y="353345"/>
                  </a:lnTo>
                  <a:cubicBezTo>
                    <a:pt x="408946" y="353345"/>
                    <a:pt x="392468" y="389731"/>
                    <a:pt x="332746" y="406781"/>
                  </a:cubicBezTo>
                  <a:cubicBezTo>
                    <a:pt x="273024" y="423830"/>
                    <a:pt x="192728" y="408781"/>
                    <a:pt x="150438" y="389635"/>
                  </a:cubicBezTo>
                  <a:cubicBezTo>
                    <a:pt x="125349" y="378415"/>
                    <a:pt x="103593" y="360899"/>
                    <a:pt x="87287" y="338772"/>
                  </a:cubicBezTo>
                  <a:lnTo>
                    <a:pt x="104527" y="378396"/>
                  </a:lnTo>
                  <a:cubicBezTo>
                    <a:pt x="64503" y="375691"/>
                    <a:pt x="28499" y="353126"/>
                    <a:pt x="8610" y="318293"/>
                  </a:cubicBezTo>
                  <a:cubicBezTo>
                    <a:pt x="-28728" y="257714"/>
                    <a:pt x="66999" y="163988"/>
                    <a:pt x="74618" y="144367"/>
                  </a:cubicBezTo>
                  <a:cubicBezTo>
                    <a:pt x="82239" y="124745"/>
                    <a:pt x="86810" y="-15939"/>
                    <a:pt x="235305" y="1492"/>
                  </a:cubicBezTo>
                  <a:cubicBezTo>
                    <a:pt x="235496" y="1873"/>
                    <a:pt x="296741" y="-4890"/>
                    <a:pt x="336747" y="3178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256;p41">
              <a:extLst>
                <a:ext uri="{FF2B5EF4-FFF2-40B4-BE49-F238E27FC236}">
                  <a16:creationId xmlns:a16="http://schemas.microsoft.com/office/drawing/2014/main" id="{309B8858-4F32-277F-D5C8-81C22C6A09EA}"/>
                </a:ext>
              </a:extLst>
            </p:cNvPr>
            <p:cNvSpPr/>
            <p:nvPr/>
          </p:nvSpPr>
          <p:spPr>
            <a:xfrm>
              <a:off x="5494053" y="1303165"/>
              <a:ext cx="81800" cy="220350"/>
            </a:xfrm>
            <a:custGeom>
              <a:avLst/>
              <a:gdLst/>
              <a:ahLst/>
              <a:cxnLst/>
              <a:rect l="l" t="t" r="r" b="b"/>
              <a:pathLst>
                <a:path w="81800" h="220350" extrusionOk="0">
                  <a:moveTo>
                    <a:pt x="26351" y="219024"/>
                  </a:moveTo>
                  <a:cubicBezTo>
                    <a:pt x="42791" y="208957"/>
                    <a:pt x="55745" y="194097"/>
                    <a:pt x="63498" y="176448"/>
                  </a:cubicBezTo>
                  <a:cubicBezTo>
                    <a:pt x="71985" y="159207"/>
                    <a:pt x="74433" y="139615"/>
                    <a:pt x="70452" y="120822"/>
                  </a:cubicBezTo>
                  <a:cubicBezTo>
                    <a:pt x="64032" y="98809"/>
                    <a:pt x="53706" y="78131"/>
                    <a:pt x="39971" y="59766"/>
                  </a:cubicBezTo>
                  <a:cubicBezTo>
                    <a:pt x="27113" y="40145"/>
                    <a:pt x="12730" y="21666"/>
                    <a:pt x="157" y="1569"/>
                  </a:cubicBezTo>
                  <a:cubicBezTo>
                    <a:pt x="-510" y="426"/>
                    <a:pt x="1110" y="-527"/>
                    <a:pt x="1967" y="330"/>
                  </a:cubicBezTo>
                  <a:cubicBezTo>
                    <a:pt x="15807" y="15094"/>
                    <a:pt x="28761" y="30687"/>
                    <a:pt x="40733" y="47003"/>
                  </a:cubicBezTo>
                  <a:cubicBezTo>
                    <a:pt x="52906" y="61824"/>
                    <a:pt x="63327" y="77997"/>
                    <a:pt x="71785" y="95199"/>
                  </a:cubicBezTo>
                  <a:cubicBezTo>
                    <a:pt x="79834" y="111040"/>
                    <a:pt x="83139" y="128870"/>
                    <a:pt x="81310" y="146539"/>
                  </a:cubicBezTo>
                  <a:cubicBezTo>
                    <a:pt x="79024" y="160893"/>
                    <a:pt x="73299" y="174486"/>
                    <a:pt x="64641" y="186163"/>
                  </a:cubicBezTo>
                  <a:cubicBezTo>
                    <a:pt x="53859" y="199060"/>
                    <a:pt x="41438" y="210490"/>
                    <a:pt x="27684" y="220167"/>
                  </a:cubicBezTo>
                  <a:cubicBezTo>
                    <a:pt x="26351" y="220834"/>
                    <a:pt x="25398" y="219501"/>
                    <a:pt x="26351" y="2190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257;p41">
              <a:extLst>
                <a:ext uri="{FF2B5EF4-FFF2-40B4-BE49-F238E27FC236}">
                  <a16:creationId xmlns:a16="http://schemas.microsoft.com/office/drawing/2014/main" id="{785DC833-60D8-3CF2-347A-3A6ED12E33DB}"/>
                </a:ext>
              </a:extLst>
            </p:cNvPr>
            <p:cNvSpPr/>
            <p:nvPr/>
          </p:nvSpPr>
          <p:spPr>
            <a:xfrm>
              <a:off x="5083687" y="1192014"/>
              <a:ext cx="136038" cy="311848"/>
            </a:xfrm>
            <a:custGeom>
              <a:avLst/>
              <a:gdLst/>
              <a:ahLst/>
              <a:cxnLst/>
              <a:rect l="l" t="t" r="r" b="b"/>
              <a:pathLst>
                <a:path w="136038" h="311848" extrusionOk="0">
                  <a:moveTo>
                    <a:pt x="4282" y="208161"/>
                  </a:moveTo>
                  <a:cubicBezTo>
                    <a:pt x="19713" y="155773"/>
                    <a:pt x="64671" y="121007"/>
                    <a:pt x="90960" y="74811"/>
                  </a:cubicBezTo>
                  <a:cubicBezTo>
                    <a:pt x="105247" y="49760"/>
                    <a:pt x="115820" y="22233"/>
                    <a:pt x="134870" y="230"/>
                  </a:cubicBezTo>
                  <a:cubicBezTo>
                    <a:pt x="135346" y="-341"/>
                    <a:pt x="136394" y="230"/>
                    <a:pt x="135918" y="1087"/>
                  </a:cubicBezTo>
                  <a:cubicBezTo>
                    <a:pt x="120392" y="20899"/>
                    <a:pt x="111915" y="44140"/>
                    <a:pt x="101056" y="66524"/>
                  </a:cubicBezTo>
                  <a:cubicBezTo>
                    <a:pt x="89455" y="88755"/>
                    <a:pt x="75663" y="109787"/>
                    <a:pt x="59908" y="129294"/>
                  </a:cubicBezTo>
                  <a:cubicBezTo>
                    <a:pt x="32191" y="165679"/>
                    <a:pt x="-1052" y="208637"/>
                    <a:pt x="7807" y="257405"/>
                  </a:cubicBezTo>
                  <a:cubicBezTo>
                    <a:pt x="11902" y="279884"/>
                    <a:pt x="26380" y="304363"/>
                    <a:pt x="49907" y="310459"/>
                  </a:cubicBezTo>
                  <a:cubicBezTo>
                    <a:pt x="50859" y="310459"/>
                    <a:pt x="50383" y="312174"/>
                    <a:pt x="49907" y="311793"/>
                  </a:cubicBezTo>
                  <a:cubicBezTo>
                    <a:pt x="31076" y="305192"/>
                    <a:pt x="15779" y="291143"/>
                    <a:pt x="7616" y="272931"/>
                  </a:cubicBezTo>
                  <a:cubicBezTo>
                    <a:pt x="-1223" y="252443"/>
                    <a:pt x="-2414" y="229449"/>
                    <a:pt x="4282" y="2081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258;p41">
              <a:extLst>
                <a:ext uri="{FF2B5EF4-FFF2-40B4-BE49-F238E27FC236}">
                  <a16:creationId xmlns:a16="http://schemas.microsoft.com/office/drawing/2014/main" id="{862E1727-5DE8-2142-0A68-B02374A14E53}"/>
                </a:ext>
              </a:extLst>
            </p:cNvPr>
            <p:cNvSpPr/>
            <p:nvPr/>
          </p:nvSpPr>
          <p:spPr>
            <a:xfrm>
              <a:off x="5085623" y="1270658"/>
              <a:ext cx="100606" cy="242132"/>
            </a:xfrm>
            <a:custGeom>
              <a:avLst/>
              <a:gdLst/>
              <a:ahLst/>
              <a:cxnLst/>
              <a:rect l="l" t="t" r="r" b="b"/>
              <a:pathLst>
                <a:path w="100606" h="242132" extrusionOk="0">
                  <a:moveTo>
                    <a:pt x="726" y="143613"/>
                  </a:moveTo>
                  <a:cubicBezTo>
                    <a:pt x="-1693" y="124125"/>
                    <a:pt x="1965" y="104361"/>
                    <a:pt x="11204" y="87035"/>
                  </a:cubicBezTo>
                  <a:cubicBezTo>
                    <a:pt x="21558" y="70547"/>
                    <a:pt x="35369" y="56507"/>
                    <a:pt x="51685" y="45887"/>
                  </a:cubicBezTo>
                  <a:cubicBezTo>
                    <a:pt x="69592" y="32838"/>
                    <a:pt x="88452" y="20360"/>
                    <a:pt x="99310" y="358"/>
                  </a:cubicBezTo>
                  <a:cubicBezTo>
                    <a:pt x="99310" y="-500"/>
                    <a:pt x="100929" y="358"/>
                    <a:pt x="100548" y="1119"/>
                  </a:cubicBezTo>
                  <a:cubicBezTo>
                    <a:pt x="83308" y="34076"/>
                    <a:pt x="48637" y="50554"/>
                    <a:pt x="25872" y="78558"/>
                  </a:cubicBezTo>
                  <a:cubicBezTo>
                    <a:pt x="-131" y="110657"/>
                    <a:pt x="1869" y="155615"/>
                    <a:pt x="22158" y="190096"/>
                  </a:cubicBezTo>
                  <a:cubicBezTo>
                    <a:pt x="35111" y="211041"/>
                    <a:pt x="52790" y="228653"/>
                    <a:pt x="73783" y="241530"/>
                  </a:cubicBezTo>
                  <a:cubicBezTo>
                    <a:pt x="73783" y="241530"/>
                    <a:pt x="73783" y="242292"/>
                    <a:pt x="73783" y="242102"/>
                  </a:cubicBezTo>
                  <a:cubicBezTo>
                    <a:pt x="37779" y="220671"/>
                    <a:pt x="5489" y="186667"/>
                    <a:pt x="726" y="1436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259;p41">
              <a:extLst>
                <a:ext uri="{FF2B5EF4-FFF2-40B4-BE49-F238E27FC236}">
                  <a16:creationId xmlns:a16="http://schemas.microsoft.com/office/drawing/2014/main" id="{449A988C-BDB5-BA39-4885-7F3CDB8059B0}"/>
                </a:ext>
              </a:extLst>
            </p:cNvPr>
            <p:cNvSpPr/>
            <p:nvPr/>
          </p:nvSpPr>
          <p:spPr>
            <a:xfrm>
              <a:off x="4888430" y="1536864"/>
              <a:ext cx="483996" cy="539730"/>
            </a:xfrm>
            <a:custGeom>
              <a:avLst/>
              <a:gdLst/>
              <a:ahLst/>
              <a:cxnLst/>
              <a:rect l="l" t="t" r="r" b="b"/>
              <a:pathLst>
                <a:path w="483996" h="539730" extrusionOk="0">
                  <a:moveTo>
                    <a:pt x="482241" y="42285"/>
                  </a:moveTo>
                  <a:cubicBezTo>
                    <a:pt x="470430" y="92577"/>
                    <a:pt x="303457" y="460432"/>
                    <a:pt x="172393" y="519487"/>
                  </a:cubicBezTo>
                  <a:cubicBezTo>
                    <a:pt x="97050" y="553492"/>
                    <a:pt x="-30109" y="560445"/>
                    <a:pt x="6467" y="411474"/>
                  </a:cubicBezTo>
                  <a:cubicBezTo>
                    <a:pt x="30756" y="312509"/>
                    <a:pt x="246307" y="132391"/>
                    <a:pt x="369179" y="33903"/>
                  </a:cubicBezTo>
                  <a:cubicBezTo>
                    <a:pt x="419376" y="-6293"/>
                    <a:pt x="496624" y="-19056"/>
                    <a:pt x="482241" y="42285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60;p41">
              <a:extLst>
                <a:ext uri="{FF2B5EF4-FFF2-40B4-BE49-F238E27FC236}">
                  <a16:creationId xmlns:a16="http://schemas.microsoft.com/office/drawing/2014/main" id="{8EFBA9D0-E04F-75A1-05D8-44CE6FBD74D6}"/>
                </a:ext>
              </a:extLst>
            </p:cNvPr>
            <p:cNvSpPr/>
            <p:nvPr/>
          </p:nvSpPr>
          <p:spPr>
            <a:xfrm>
              <a:off x="5164550" y="1511199"/>
              <a:ext cx="221907" cy="323886"/>
            </a:xfrm>
            <a:custGeom>
              <a:avLst/>
              <a:gdLst/>
              <a:ahLst/>
              <a:cxnLst/>
              <a:rect l="l" t="t" r="r" b="b"/>
              <a:pathLst>
                <a:path w="221907" h="323886" extrusionOk="0">
                  <a:moveTo>
                    <a:pt x="106394" y="323887"/>
                  </a:moveTo>
                  <a:lnTo>
                    <a:pt x="0" y="134720"/>
                  </a:lnTo>
                  <a:cubicBezTo>
                    <a:pt x="40767" y="96754"/>
                    <a:pt x="83773" y="61254"/>
                    <a:pt x="128778" y="28421"/>
                  </a:cubicBezTo>
                  <a:cubicBezTo>
                    <a:pt x="204978" y="-27395"/>
                    <a:pt x="245936" y="-2821"/>
                    <a:pt x="206883" y="118337"/>
                  </a:cubicBezTo>
                  <a:cubicBezTo>
                    <a:pt x="183299" y="191270"/>
                    <a:pt x="149457" y="260479"/>
                    <a:pt x="106394" y="323887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261;p41">
              <a:extLst>
                <a:ext uri="{FF2B5EF4-FFF2-40B4-BE49-F238E27FC236}">
                  <a16:creationId xmlns:a16="http://schemas.microsoft.com/office/drawing/2014/main" id="{FC0B4275-61A8-DAC6-42D7-F3CCE8F0FA08}"/>
                </a:ext>
              </a:extLst>
            </p:cNvPr>
            <p:cNvSpPr/>
            <p:nvPr/>
          </p:nvSpPr>
          <p:spPr>
            <a:xfrm>
              <a:off x="5191285" y="1630101"/>
              <a:ext cx="94899" cy="167272"/>
            </a:xfrm>
            <a:custGeom>
              <a:avLst/>
              <a:gdLst/>
              <a:ahLst/>
              <a:cxnLst/>
              <a:rect l="l" t="t" r="r" b="b"/>
              <a:pathLst>
                <a:path w="94899" h="167272" extrusionOk="0">
                  <a:moveTo>
                    <a:pt x="887" y="197"/>
                  </a:moveTo>
                  <a:cubicBezTo>
                    <a:pt x="10412" y="13342"/>
                    <a:pt x="17937" y="27915"/>
                    <a:pt x="26319" y="41821"/>
                  </a:cubicBezTo>
                  <a:cubicBezTo>
                    <a:pt x="34701" y="55728"/>
                    <a:pt x="42226" y="68301"/>
                    <a:pt x="49751" y="81731"/>
                  </a:cubicBezTo>
                  <a:cubicBezTo>
                    <a:pt x="65372" y="109735"/>
                    <a:pt x="80421" y="137929"/>
                    <a:pt x="94899" y="166599"/>
                  </a:cubicBezTo>
                  <a:cubicBezTo>
                    <a:pt x="94899" y="167075"/>
                    <a:pt x="94328" y="167551"/>
                    <a:pt x="94042" y="167075"/>
                  </a:cubicBezTo>
                  <a:cubicBezTo>
                    <a:pt x="77592" y="140024"/>
                    <a:pt x="61533" y="112716"/>
                    <a:pt x="45845" y="85160"/>
                  </a:cubicBezTo>
                  <a:cubicBezTo>
                    <a:pt x="38035" y="71539"/>
                    <a:pt x="30510" y="57633"/>
                    <a:pt x="23081" y="43726"/>
                  </a:cubicBezTo>
                  <a:cubicBezTo>
                    <a:pt x="15651" y="29820"/>
                    <a:pt x="6602" y="15151"/>
                    <a:pt x="30" y="674"/>
                  </a:cubicBezTo>
                  <a:cubicBezTo>
                    <a:pt x="-160" y="197"/>
                    <a:pt x="602" y="-279"/>
                    <a:pt x="887" y="1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262;p41">
              <a:extLst>
                <a:ext uri="{FF2B5EF4-FFF2-40B4-BE49-F238E27FC236}">
                  <a16:creationId xmlns:a16="http://schemas.microsoft.com/office/drawing/2014/main" id="{A09B5047-3912-E361-6C9A-DE0EE38BA43C}"/>
                </a:ext>
              </a:extLst>
            </p:cNvPr>
            <p:cNvSpPr/>
            <p:nvPr/>
          </p:nvSpPr>
          <p:spPr>
            <a:xfrm>
              <a:off x="5188743" y="1518380"/>
              <a:ext cx="197774" cy="316706"/>
            </a:xfrm>
            <a:custGeom>
              <a:avLst/>
              <a:gdLst/>
              <a:ahLst/>
              <a:cxnLst/>
              <a:rect l="l" t="t" r="r" b="b"/>
              <a:pathLst>
                <a:path w="197774" h="316706" extrusionOk="0">
                  <a:moveTo>
                    <a:pt x="182594" y="111157"/>
                  </a:moveTo>
                  <a:cubicBezTo>
                    <a:pt x="159058" y="184090"/>
                    <a:pt x="125254" y="253308"/>
                    <a:pt x="82201" y="316706"/>
                  </a:cubicBezTo>
                  <a:lnTo>
                    <a:pt x="0" y="170402"/>
                  </a:lnTo>
                  <a:lnTo>
                    <a:pt x="186880" y="0"/>
                  </a:lnTo>
                  <a:cubicBezTo>
                    <a:pt x="201739" y="14288"/>
                    <a:pt x="202406" y="50768"/>
                    <a:pt x="182594" y="1111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263;p41">
              <a:extLst>
                <a:ext uri="{FF2B5EF4-FFF2-40B4-BE49-F238E27FC236}">
                  <a16:creationId xmlns:a16="http://schemas.microsoft.com/office/drawing/2014/main" id="{9613E3FA-71D7-1E1D-8A80-E28FE1335FCB}"/>
                </a:ext>
              </a:extLst>
            </p:cNvPr>
            <p:cNvSpPr/>
            <p:nvPr/>
          </p:nvSpPr>
          <p:spPr>
            <a:xfrm>
              <a:off x="5182188" y="1492196"/>
              <a:ext cx="498331" cy="541105"/>
            </a:xfrm>
            <a:custGeom>
              <a:avLst/>
              <a:gdLst/>
              <a:ahLst/>
              <a:cxnLst/>
              <a:rect l="l" t="t" r="r" b="b"/>
              <a:pathLst>
                <a:path w="498331" h="541105" extrusionOk="0">
                  <a:moveTo>
                    <a:pt x="29606" y="417280"/>
                  </a:moveTo>
                  <a:lnTo>
                    <a:pt x="6174" y="541105"/>
                  </a:lnTo>
                  <a:lnTo>
                    <a:pt x="498331" y="540248"/>
                  </a:lnTo>
                  <a:cubicBezTo>
                    <a:pt x="498331" y="540248"/>
                    <a:pt x="407939" y="165439"/>
                    <a:pt x="290210" y="40662"/>
                  </a:cubicBezTo>
                  <a:cubicBezTo>
                    <a:pt x="236679" y="-16488"/>
                    <a:pt x="184578" y="-6963"/>
                    <a:pt x="140477" y="29708"/>
                  </a:cubicBezTo>
                  <a:cubicBezTo>
                    <a:pt x="130476" y="38090"/>
                    <a:pt x="17986" y="228019"/>
                    <a:pt x="2460" y="292408"/>
                  </a:cubicBezTo>
                  <a:cubicBezTo>
                    <a:pt x="-10113" y="344986"/>
                    <a:pt x="29606" y="417280"/>
                    <a:pt x="29606" y="41728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264;p41">
              <a:extLst>
                <a:ext uri="{FF2B5EF4-FFF2-40B4-BE49-F238E27FC236}">
                  <a16:creationId xmlns:a16="http://schemas.microsoft.com/office/drawing/2014/main" id="{9F5443F3-8752-0DBD-0818-01F3DBBABF91}"/>
                </a:ext>
              </a:extLst>
            </p:cNvPr>
            <p:cNvSpPr/>
            <p:nvPr/>
          </p:nvSpPr>
          <p:spPr>
            <a:xfrm>
              <a:off x="5234177" y="1892041"/>
              <a:ext cx="128400" cy="17530"/>
            </a:xfrm>
            <a:custGeom>
              <a:avLst/>
              <a:gdLst/>
              <a:ahLst/>
              <a:cxnLst/>
              <a:rect l="l" t="t" r="r" b="b"/>
              <a:pathLst>
                <a:path w="128400" h="17530" extrusionOk="0">
                  <a:moveTo>
                    <a:pt x="127635" y="4"/>
                  </a:moveTo>
                  <a:cubicBezTo>
                    <a:pt x="106147" y="-91"/>
                    <a:pt x="84687" y="1433"/>
                    <a:pt x="63437" y="4576"/>
                  </a:cubicBezTo>
                  <a:cubicBezTo>
                    <a:pt x="52959" y="6291"/>
                    <a:pt x="42577" y="8481"/>
                    <a:pt x="32195" y="10863"/>
                  </a:cubicBezTo>
                  <a:cubicBezTo>
                    <a:pt x="26956" y="12006"/>
                    <a:pt x="21812" y="13053"/>
                    <a:pt x="16574" y="14006"/>
                  </a:cubicBezTo>
                  <a:cubicBezTo>
                    <a:pt x="11135" y="15206"/>
                    <a:pt x="5572" y="15749"/>
                    <a:pt x="0" y="15625"/>
                  </a:cubicBezTo>
                  <a:lnTo>
                    <a:pt x="0" y="16387"/>
                  </a:lnTo>
                  <a:cubicBezTo>
                    <a:pt x="5201" y="17149"/>
                    <a:pt x="10459" y="17530"/>
                    <a:pt x="15716" y="17530"/>
                  </a:cubicBezTo>
                  <a:cubicBezTo>
                    <a:pt x="20822" y="17387"/>
                    <a:pt x="25918" y="16911"/>
                    <a:pt x="30956" y="16101"/>
                  </a:cubicBezTo>
                  <a:cubicBezTo>
                    <a:pt x="41624" y="14482"/>
                    <a:pt x="52292" y="12387"/>
                    <a:pt x="62960" y="10672"/>
                  </a:cubicBezTo>
                  <a:cubicBezTo>
                    <a:pt x="84487" y="7148"/>
                    <a:pt x="106109" y="3719"/>
                    <a:pt x="127826" y="1814"/>
                  </a:cubicBezTo>
                  <a:cubicBezTo>
                    <a:pt x="128311" y="1604"/>
                    <a:pt x="128531" y="1042"/>
                    <a:pt x="128321" y="566"/>
                  </a:cubicBezTo>
                  <a:cubicBezTo>
                    <a:pt x="128197" y="271"/>
                    <a:pt x="127940" y="61"/>
                    <a:pt x="127635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265;p41">
              <a:extLst>
                <a:ext uri="{FF2B5EF4-FFF2-40B4-BE49-F238E27FC236}">
                  <a16:creationId xmlns:a16="http://schemas.microsoft.com/office/drawing/2014/main" id="{6EEBF817-A55D-970B-9FBA-ED28A7B34FAE}"/>
                </a:ext>
              </a:extLst>
            </p:cNvPr>
            <p:cNvSpPr/>
            <p:nvPr/>
          </p:nvSpPr>
          <p:spPr>
            <a:xfrm>
              <a:off x="5306949" y="1907476"/>
              <a:ext cx="106943" cy="9664"/>
            </a:xfrm>
            <a:custGeom>
              <a:avLst/>
              <a:gdLst/>
              <a:ahLst/>
              <a:cxnLst/>
              <a:rect l="l" t="t" r="r" b="b"/>
              <a:pathLst>
                <a:path w="106943" h="9664" extrusionOk="0">
                  <a:moveTo>
                    <a:pt x="105728" y="8287"/>
                  </a:moveTo>
                  <a:cubicBezTo>
                    <a:pt x="88354" y="4810"/>
                    <a:pt x="70799" y="2324"/>
                    <a:pt x="53149" y="857"/>
                  </a:cubicBezTo>
                  <a:cubicBezTo>
                    <a:pt x="44291" y="191"/>
                    <a:pt x="35528" y="0"/>
                    <a:pt x="26670" y="0"/>
                  </a:cubicBezTo>
                  <a:cubicBezTo>
                    <a:pt x="22479" y="0"/>
                    <a:pt x="18193" y="0"/>
                    <a:pt x="14002" y="0"/>
                  </a:cubicBezTo>
                  <a:cubicBezTo>
                    <a:pt x="9811" y="0"/>
                    <a:pt x="4477" y="953"/>
                    <a:pt x="0" y="1048"/>
                  </a:cubicBezTo>
                  <a:lnTo>
                    <a:pt x="0" y="1810"/>
                  </a:lnTo>
                  <a:cubicBezTo>
                    <a:pt x="4381" y="1810"/>
                    <a:pt x="8763" y="2572"/>
                    <a:pt x="13145" y="2953"/>
                  </a:cubicBezTo>
                  <a:cubicBezTo>
                    <a:pt x="17526" y="3334"/>
                    <a:pt x="22003" y="3429"/>
                    <a:pt x="26384" y="3810"/>
                  </a:cubicBezTo>
                  <a:lnTo>
                    <a:pt x="52769" y="5525"/>
                  </a:lnTo>
                  <a:cubicBezTo>
                    <a:pt x="70485" y="6572"/>
                    <a:pt x="88011" y="7811"/>
                    <a:pt x="105632" y="9430"/>
                  </a:cubicBezTo>
                  <a:cubicBezTo>
                    <a:pt x="105928" y="9735"/>
                    <a:pt x="106404" y="9744"/>
                    <a:pt x="106709" y="9449"/>
                  </a:cubicBezTo>
                  <a:cubicBezTo>
                    <a:pt x="107013" y="9154"/>
                    <a:pt x="107023" y="8677"/>
                    <a:pt x="106728" y="8373"/>
                  </a:cubicBezTo>
                  <a:cubicBezTo>
                    <a:pt x="106461" y="8096"/>
                    <a:pt x="106032" y="8058"/>
                    <a:pt x="105728" y="82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266;p41">
              <a:extLst>
                <a:ext uri="{FF2B5EF4-FFF2-40B4-BE49-F238E27FC236}">
                  <a16:creationId xmlns:a16="http://schemas.microsoft.com/office/drawing/2014/main" id="{5272E868-B8A5-CC72-A46B-A09051E18F92}"/>
                </a:ext>
              </a:extLst>
            </p:cNvPr>
            <p:cNvSpPr/>
            <p:nvPr/>
          </p:nvSpPr>
          <p:spPr>
            <a:xfrm>
              <a:off x="5419819" y="1515548"/>
              <a:ext cx="362990" cy="572072"/>
            </a:xfrm>
            <a:custGeom>
              <a:avLst/>
              <a:gdLst/>
              <a:ahLst/>
              <a:cxnLst/>
              <a:rect l="l" t="t" r="r" b="b"/>
              <a:pathLst>
                <a:path w="362990" h="572072" extrusionOk="0">
                  <a:moveTo>
                    <a:pt x="6668" y="85318"/>
                  </a:moveTo>
                  <a:cubicBezTo>
                    <a:pt x="19241" y="135038"/>
                    <a:pt x="120968" y="496227"/>
                    <a:pt x="120111" y="514800"/>
                  </a:cubicBezTo>
                  <a:cubicBezTo>
                    <a:pt x="120111" y="514800"/>
                    <a:pt x="323946" y="638625"/>
                    <a:pt x="360998" y="522134"/>
                  </a:cubicBezTo>
                  <a:cubicBezTo>
                    <a:pt x="385096" y="445934"/>
                    <a:pt x="184595" y="125704"/>
                    <a:pt x="84773" y="29502"/>
                  </a:cubicBezTo>
                  <a:cubicBezTo>
                    <a:pt x="38005" y="-14694"/>
                    <a:pt x="-19811" y="-18981"/>
                    <a:pt x="6668" y="85318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267;p41">
              <a:extLst>
                <a:ext uri="{FF2B5EF4-FFF2-40B4-BE49-F238E27FC236}">
                  <a16:creationId xmlns:a16="http://schemas.microsoft.com/office/drawing/2014/main" id="{5C7AE08F-FC36-D4FA-1C3A-9930948BCCFC}"/>
                </a:ext>
              </a:extLst>
            </p:cNvPr>
            <p:cNvSpPr/>
            <p:nvPr/>
          </p:nvSpPr>
          <p:spPr>
            <a:xfrm>
              <a:off x="5412843" y="1506680"/>
              <a:ext cx="265104" cy="246871"/>
            </a:xfrm>
            <a:custGeom>
              <a:avLst/>
              <a:gdLst/>
              <a:ahLst/>
              <a:cxnLst/>
              <a:rect l="l" t="t" r="r" b="b"/>
              <a:pathLst>
                <a:path w="265104" h="246871" extrusionOk="0">
                  <a:moveTo>
                    <a:pt x="265104" y="227822"/>
                  </a:moveTo>
                  <a:lnTo>
                    <a:pt x="48887" y="246872"/>
                  </a:lnTo>
                  <a:cubicBezTo>
                    <a:pt x="30990" y="194113"/>
                    <a:pt x="16293" y="140325"/>
                    <a:pt x="4882" y="85804"/>
                  </a:cubicBezTo>
                  <a:cubicBezTo>
                    <a:pt x="-14645" y="-6588"/>
                    <a:pt x="24598" y="-33925"/>
                    <a:pt x="119182" y="51514"/>
                  </a:cubicBezTo>
                  <a:cubicBezTo>
                    <a:pt x="175912" y="103092"/>
                    <a:pt x="225042" y="162452"/>
                    <a:pt x="265104" y="227822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268;p41">
              <a:extLst>
                <a:ext uri="{FF2B5EF4-FFF2-40B4-BE49-F238E27FC236}">
                  <a16:creationId xmlns:a16="http://schemas.microsoft.com/office/drawing/2014/main" id="{F0DCE52E-EC92-2552-E923-B1FD7494EB76}"/>
                </a:ext>
              </a:extLst>
            </p:cNvPr>
            <p:cNvSpPr/>
            <p:nvPr/>
          </p:nvSpPr>
          <p:spPr>
            <a:xfrm>
              <a:off x="5458396" y="1704879"/>
              <a:ext cx="191262" cy="18195"/>
            </a:xfrm>
            <a:custGeom>
              <a:avLst/>
              <a:gdLst/>
              <a:ahLst/>
              <a:cxnLst/>
              <a:rect l="l" t="t" r="r" b="b"/>
              <a:pathLst>
                <a:path w="191262" h="18195" extrusionOk="0">
                  <a:moveTo>
                    <a:pt x="476" y="17240"/>
                  </a:moveTo>
                  <a:cubicBezTo>
                    <a:pt x="16288" y="14002"/>
                    <a:pt x="32766" y="13049"/>
                    <a:pt x="48863" y="11144"/>
                  </a:cubicBezTo>
                  <a:cubicBezTo>
                    <a:pt x="64961" y="9239"/>
                    <a:pt x="79534" y="7525"/>
                    <a:pt x="94869" y="6191"/>
                  </a:cubicBezTo>
                  <a:cubicBezTo>
                    <a:pt x="126873" y="3429"/>
                    <a:pt x="158687" y="1429"/>
                    <a:pt x="190786" y="0"/>
                  </a:cubicBezTo>
                  <a:cubicBezTo>
                    <a:pt x="191053" y="0"/>
                    <a:pt x="191262" y="209"/>
                    <a:pt x="191262" y="476"/>
                  </a:cubicBezTo>
                  <a:cubicBezTo>
                    <a:pt x="191262" y="743"/>
                    <a:pt x="191053" y="952"/>
                    <a:pt x="190786" y="952"/>
                  </a:cubicBezTo>
                  <a:cubicBezTo>
                    <a:pt x="159353" y="4858"/>
                    <a:pt x="127826" y="8192"/>
                    <a:pt x="96298" y="11239"/>
                  </a:cubicBezTo>
                  <a:cubicBezTo>
                    <a:pt x="80581" y="12763"/>
                    <a:pt x="64865" y="13811"/>
                    <a:pt x="49149" y="14954"/>
                  </a:cubicBezTo>
                  <a:cubicBezTo>
                    <a:pt x="33433" y="16097"/>
                    <a:pt x="16669" y="18288"/>
                    <a:pt x="476" y="18193"/>
                  </a:cubicBezTo>
                  <a:cubicBezTo>
                    <a:pt x="210" y="18193"/>
                    <a:pt x="0" y="17983"/>
                    <a:pt x="0" y="17717"/>
                  </a:cubicBezTo>
                  <a:cubicBezTo>
                    <a:pt x="0" y="17450"/>
                    <a:pt x="210" y="17240"/>
                    <a:pt x="476" y="172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269;p41">
              <a:extLst>
                <a:ext uri="{FF2B5EF4-FFF2-40B4-BE49-F238E27FC236}">
                  <a16:creationId xmlns:a16="http://schemas.microsoft.com/office/drawing/2014/main" id="{D1F3A960-B19E-0D2B-217A-2200FBCB477C}"/>
                </a:ext>
              </a:extLst>
            </p:cNvPr>
            <p:cNvSpPr/>
            <p:nvPr/>
          </p:nvSpPr>
          <p:spPr>
            <a:xfrm>
              <a:off x="5430678" y="1664303"/>
              <a:ext cx="38841" cy="91725"/>
            </a:xfrm>
            <a:custGeom>
              <a:avLst/>
              <a:gdLst/>
              <a:ahLst/>
              <a:cxnLst/>
              <a:rect l="l" t="t" r="r" b="b"/>
              <a:pathLst>
                <a:path w="38841" h="91725" extrusionOk="0">
                  <a:moveTo>
                    <a:pt x="21336" y="69247"/>
                  </a:moveTo>
                  <a:cubicBezTo>
                    <a:pt x="18764" y="61722"/>
                    <a:pt x="16478" y="54197"/>
                    <a:pt x="14288" y="46577"/>
                  </a:cubicBezTo>
                  <a:cubicBezTo>
                    <a:pt x="14288" y="45053"/>
                    <a:pt x="13430" y="43434"/>
                    <a:pt x="12954" y="41910"/>
                  </a:cubicBezTo>
                  <a:cubicBezTo>
                    <a:pt x="8163" y="33223"/>
                    <a:pt x="3839" y="24289"/>
                    <a:pt x="0" y="15145"/>
                  </a:cubicBezTo>
                  <a:cubicBezTo>
                    <a:pt x="0" y="15145"/>
                    <a:pt x="0" y="14573"/>
                    <a:pt x="476" y="15145"/>
                  </a:cubicBezTo>
                  <a:cubicBezTo>
                    <a:pt x="4334" y="21698"/>
                    <a:pt x="7868" y="28432"/>
                    <a:pt x="11049" y="35338"/>
                  </a:cubicBezTo>
                  <a:cubicBezTo>
                    <a:pt x="7591" y="23727"/>
                    <a:pt x="4791" y="11925"/>
                    <a:pt x="2667" y="0"/>
                  </a:cubicBezTo>
                  <a:cubicBezTo>
                    <a:pt x="2667" y="0"/>
                    <a:pt x="2667" y="0"/>
                    <a:pt x="3238" y="0"/>
                  </a:cubicBezTo>
                  <a:cubicBezTo>
                    <a:pt x="8572" y="14954"/>
                    <a:pt x="12763" y="30194"/>
                    <a:pt x="17812" y="45339"/>
                  </a:cubicBezTo>
                  <a:cubicBezTo>
                    <a:pt x="20193" y="52578"/>
                    <a:pt x="30956" y="88868"/>
                    <a:pt x="31337" y="88868"/>
                  </a:cubicBezTo>
                  <a:cubicBezTo>
                    <a:pt x="33585" y="88716"/>
                    <a:pt x="35852" y="88716"/>
                    <a:pt x="38100" y="88868"/>
                  </a:cubicBezTo>
                  <a:cubicBezTo>
                    <a:pt x="39434" y="88868"/>
                    <a:pt x="38671" y="89440"/>
                    <a:pt x="38100" y="89535"/>
                  </a:cubicBezTo>
                  <a:lnTo>
                    <a:pt x="28575" y="91726"/>
                  </a:lnTo>
                  <a:cubicBezTo>
                    <a:pt x="28575" y="91726"/>
                    <a:pt x="23527" y="75533"/>
                    <a:pt x="21336" y="692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270;p41">
              <a:extLst>
                <a:ext uri="{FF2B5EF4-FFF2-40B4-BE49-F238E27FC236}">
                  <a16:creationId xmlns:a16="http://schemas.microsoft.com/office/drawing/2014/main" id="{2A4E21A2-056E-9520-01D0-FB64C62985BA}"/>
                </a:ext>
              </a:extLst>
            </p:cNvPr>
            <p:cNvSpPr/>
            <p:nvPr/>
          </p:nvSpPr>
          <p:spPr>
            <a:xfrm>
              <a:off x="4877406" y="1564748"/>
              <a:ext cx="246455" cy="510540"/>
            </a:xfrm>
            <a:custGeom>
              <a:avLst/>
              <a:gdLst/>
              <a:ahLst/>
              <a:cxnLst/>
              <a:rect l="l" t="t" r="r" b="b"/>
              <a:pathLst>
                <a:path w="246455" h="510540" extrusionOk="0">
                  <a:moveTo>
                    <a:pt x="36922" y="44977"/>
                  </a:moveTo>
                  <a:cubicBezTo>
                    <a:pt x="54352" y="25927"/>
                    <a:pt x="235708" y="-24079"/>
                    <a:pt x="241233" y="13830"/>
                  </a:cubicBezTo>
                  <a:cubicBezTo>
                    <a:pt x="268570" y="199853"/>
                    <a:pt x="182749" y="435597"/>
                    <a:pt x="119123" y="491604"/>
                  </a:cubicBezTo>
                  <a:cubicBezTo>
                    <a:pt x="64068" y="539991"/>
                    <a:pt x="20729" y="485699"/>
                    <a:pt x="4060" y="439883"/>
                  </a:cubicBezTo>
                  <a:cubicBezTo>
                    <a:pt x="-11084" y="397973"/>
                    <a:pt x="19777" y="64027"/>
                    <a:pt x="36922" y="44977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271;p41">
              <a:extLst>
                <a:ext uri="{FF2B5EF4-FFF2-40B4-BE49-F238E27FC236}">
                  <a16:creationId xmlns:a16="http://schemas.microsoft.com/office/drawing/2014/main" id="{A3D3FAB4-1872-7152-A71A-1D60DFACC52F}"/>
                </a:ext>
              </a:extLst>
            </p:cNvPr>
            <p:cNvSpPr/>
            <p:nvPr/>
          </p:nvSpPr>
          <p:spPr>
            <a:xfrm>
              <a:off x="4878579" y="1284407"/>
              <a:ext cx="258538" cy="383325"/>
            </a:xfrm>
            <a:custGeom>
              <a:avLst/>
              <a:gdLst/>
              <a:ahLst/>
              <a:cxnLst/>
              <a:rect l="l" t="t" r="r" b="b"/>
              <a:pathLst>
                <a:path w="258538" h="383325" extrusionOk="0">
                  <a:moveTo>
                    <a:pt x="29844" y="383325"/>
                  </a:moveTo>
                  <a:cubicBezTo>
                    <a:pt x="29844" y="383325"/>
                    <a:pt x="21271" y="365132"/>
                    <a:pt x="3936" y="289313"/>
                  </a:cubicBezTo>
                  <a:cubicBezTo>
                    <a:pt x="-14333" y="182948"/>
                    <a:pt x="32006" y="75839"/>
                    <a:pt x="122046" y="16327"/>
                  </a:cubicBezTo>
                  <a:cubicBezTo>
                    <a:pt x="169671" y="-16249"/>
                    <a:pt x="213771" y="3182"/>
                    <a:pt x="169671" y="45854"/>
                  </a:cubicBezTo>
                  <a:cubicBezTo>
                    <a:pt x="138810" y="75858"/>
                    <a:pt x="114806" y="94051"/>
                    <a:pt x="107568" y="106719"/>
                  </a:cubicBezTo>
                  <a:cubicBezTo>
                    <a:pt x="107568" y="106719"/>
                    <a:pt x="173099" y="100147"/>
                    <a:pt x="198246" y="128912"/>
                  </a:cubicBezTo>
                  <a:cubicBezTo>
                    <a:pt x="220210" y="154058"/>
                    <a:pt x="240355" y="180728"/>
                    <a:pt x="258539" y="208732"/>
                  </a:cubicBezTo>
                  <a:cubicBezTo>
                    <a:pt x="254205" y="213275"/>
                    <a:pt x="249557" y="217504"/>
                    <a:pt x="244632" y="221400"/>
                  </a:cubicBezTo>
                  <a:cubicBezTo>
                    <a:pt x="244632" y="221400"/>
                    <a:pt x="268064" y="290647"/>
                    <a:pt x="243394" y="338748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272;p41">
              <a:extLst>
                <a:ext uri="{FF2B5EF4-FFF2-40B4-BE49-F238E27FC236}">
                  <a16:creationId xmlns:a16="http://schemas.microsoft.com/office/drawing/2014/main" id="{DEB9677F-A44D-4673-F839-E49FCB53A457}"/>
                </a:ext>
              </a:extLst>
            </p:cNvPr>
            <p:cNvSpPr/>
            <p:nvPr/>
          </p:nvSpPr>
          <p:spPr>
            <a:xfrm>
              <a:off x="4879181" y="1333485"/>
              <a:ext cx="312753" cy="204979"/>
            </a:xfrm>
            <a:custGeom>
              <a:avLst/>
              <a:gdLst/>
              <a:ahLst/>
              <a:cxnLst/>
              <a:rect l="l" t="t" r="r" b="b"/>
              <a:pathLst>
                <a:path w="312753" h="204979" extrusionOk="0">
                  <a:moveTo>
                    <a:pt x="0" y="188324"/>
                  </a:moveTo>
                  <a:cubicBezTo>
                    <a:pt x="13335" y="163463"/>
                    <a:pt x="42577" y="111266"/>
                    <a:pt x="81344" y="76976"/>
                  </a:cubicBezTo>
                  <a:cubicBezTo>
                    <a:pt x="124396" y="38876"/>
                    <a:pt x="217551" y="-23131"/>
                    <a:pt x="245459" y="8873"/>
                  </a:cubicBezTo>
                  <a:cubicBezTo>
                    <a:pt x="265843" y="32399"/>
                    <a:pt x="232315" y="59165"/>
                    <a:pt x="232315" y="59165"/>
                  </a:cubicBezTo>
                  <a:cubicBezTo>
                    <a:pt x="232315" y="59165"/>
                    <a:pt x="276225" y="41734"/>
                    <a:pt x="290036" y="66975"/>
                  </a:cubicBezTo>
                  <a:cubicBezTo>
                    <a:pt x="302609" y="90026"/>
                    <a:pt x="275463" y="109171"/>
                    <a:pt x="275463" y="109171"/>
                  </a:cubicBezTo>
                  <a:cubicBezTo>
                    <a:pt x="275463" y="109171"/>
                    <a:pt x="304038" y="103170"/>
                    <a:pt x="311753" y="127649"/>
                  </a:cubicBezTo>
                  <a:cubicBezTo>
                    <a:pt x="321278" y="157177"/>
                    <a:pt x="260032" y="164892"/>
                    <a:pt x="243745" y="203087"/>
                  </a:cubicBezTo>
                  <a:cubicBezTo>
                    <a:pt x="240125" y="211660"/>
                    <a:pt x="0" y="188324"/>
                    <a:pt x="0" y="188324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273;p41">
              <a:extLst>
                <a:ext uri="{FF2B5EF4-FFF2-40B4-BE49-F238E27FC236}">
                  <a16:creationId xmlns:a16="http://schemas.microsoft.com/office/drawing/2014/main" id="{909A4513-C9C6-0C0C-815A-4A1310B69134}"/>
                </a:ext>
              </a:extLst>
            </p:cNvPr>
            <p:cNvSpPr/>
            <p:nvPr/>
          </p:nvSpPr>
          <p:spPr>
            <a:xfrm>
              <a:off x="4993722" y="1393316"/>
              <a:ext cx="118553" cy="70770"/>
            </a:xfrm>
            <a:custGeom>
              <a:avLst/>
              <a:gdLst/>
              <a:ahLst/>
              <a:cxnLst/>
              <a:rect l="l" t="t" r="r" b="b"/>
              <a:pathLst>
                <a:path w="118553" h="70770" extrusionOk="0">
                  <a:moveTo>
                    <a:pt x="45" y="70295"/>
                  </a:moveTo>
                  <a:cubicBezTo>
                    <a:pt x="30992" y="35481"/>
                    <a:pt x="71835" y="10954"/>
                    <a:pt x="117107" y="0"/>
                  </a:cubicBezTo>
                  <a:cubicBezTo>
                    <a:pt x="118346" y="0"/>
                    <a:pt x="119107" y="0"/>
                    <a:pt x="118060" y="952"/>
                  </a:cubicBezTo>
                  <a:cubicBezTo>
                    <a:pt x="76102" y="19317"/>
                    <a:pt x="36564" y="42758"/>
                    <a:pt x="331" y="70771"/>
                  </a:cubicBezTo>
                  <a:cubicBezTo>
                    <a:pt x="331" y="70771"/>
                    <a:pt x="-145" y="70580"/>
                    <a:pt x="45" y="702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274;p41">
              <a:extLst>
                <a:ext uri="{FF2B5EF4-FFF2-40B4-BE49-F238E27FC236}">
                  <a16:creationId xmlns:a16="http://schemas.microsoft.com/office/drawing/2014/main" id="{AAFE70D2-AD95-BDE4-37DC-C0B690A36D45}"/>
                </a:ext>
              </a:extLst>
            </p:cNvPr>
            <p:cNvSpPr/>
            <p:nvPr/>
          </p:nvSpPr>
          <p:spPr>
            <a:xfrm>
              <a:off x="5032971" y="1441704"/>
              <a:ext cx="122551" cy="63722"/>
            </a:xfrm>
            <a:custGeom>
              <a:avLst/>
              <a:gdLst/>
              <a:ahLst/>
              <a:cxnLst/>
              <a:rect l="l" t="t" r="r" b="b"/>
              <a:pathLst>
                <a:path w="122551" h="63722" extrusionOk="0">
                  <a:moveTo>
                    <a:pt x="39" y="63246"/>
                  </a:moveTo>
                  <a:cubicBezTo>
                    <a:pt x="16136" y="46292"/>
                    <a:pt x="69095" y="8572"/>
                    <a:pt x="121197" y="0"/>
                  </a:cubicBezTo>
                  <a:cubicBezTo>
                    <a:pt x="122340" y="0"/>
                    <a:pt x="123102" y="667"/>
                    <a:pt x="122054" y="1048"/>
                  </a:cubicBezTo>
                  <a:cubicBezTo>
                    <a:pt x="79249" y="17231"/>
                    <a:pt x="38444" y="38262"/>
                    <a:pt x="420" y="63722"/>
                  </a:cubicBezTo>
                  <a:cubicBezTo>
                    <a:pt x="420" y="63722"/>
                    <a:pt x="-152" y="63246"/>
                    <a:pt x="39" y="632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275;p41">
              <a:extLst>
                <a:ext uri="{FF2B5EF4-FFF2-40B4-BE49-F238E27FC236}">
                  <a16:creationId xmlns:a16="http://schemas.microsoft.com/office/drawing/2014/main" id="{1FF13ED8-9F4E-3CDE-BC04-9F795E4BC9E2}"/>
                </a:ext>
              </a:extLst>
            </p:cNvPr>
            <p:cNvSpPr/>
            <p:nvPr/>
          </p:nvSpPr>
          <p:spPr>
            <a:xfrm>
              <a:off x="4921662" y="1281594"/>
              <a:ext cx="272197" cy="290982"/>
            </a:xfrm>
            <a:custGeom>
              <a:avLst/>
              <a:gdLst/>
              <a:ahLst/>
              <a:cxnLst/>
              <a:rect l="l" t="t" r="r" b="b"/>
              <a:pathLst>
                <a:path w="272197" h="290982" extrusionOk="0">
                  <a:moveTo>
                    <a:pt x="0" y="98768"/>
                  </a:moveTo>
                  <a:cubicBezTo>
                    <a:pt x="14002" y="76851"/>
                    <a:pt x="30671" y="56763"/>
                    <a:pt x="49625" y="38951"/>
                  </a:cubicBezTo>
                  <a:cubicBezTo>
                    <a:pt x="68266" y="20311"/>
                    <a:pt x="91650" y="7138"/>
                    <a:pt x="117253" y="851"/>
                  </a:cubicBezTo>
                  <a:cubicBezTo>
                    <a:pt x="124006" y="-749"/>
                    <a:pt x="131102" y="-82"/>
                    <a:pt x="137446" y="2756"/>
                  </a:cubicBezTo>
                  <a:cubicBezTo>
                    <a:pt x="140770" y="4509"/>
                    <a:pt x="143294" y="7481"/>
                    <a:pt x="144494" y="11043"/>
                  </a:cubicBezTo>
                  <a:cubicBezTo>
                    <a:pt x="145723" y="14358"/>
                    <a:pt x="146218" y="17901"/>
                    <a:pt x="145923" y="21425"/>
                  </a:cubicBezTo>
                  <a:cubicBezTo>
                    <a:pt x="145285" y="28426"/>
                    <a:pt x="142523" y="35075"/>
                    <a:pt x="138017" y="40475"/>
                  </a:cubicBezTo>
                  <a:cubicBezTo>
                    <a:pt x="133883" y="45705"/>
                    <a:pt x="129150" y="50439"/>
                    <a:pt x="123920" y="54572"/>
                  </a:cubicBezTo>
                  <a:cubicBezTo>
                    <a:pt x="114395" y="62859"/>
                    <a:pt x="104870" y="71622"/>
                    <a:pt x="95345" y="80480"/>
                  </a:cubicBezTo>
                  <a:lnTo>
                    <a:pt x="81534" y="94006"/>
                  </a:lnTo>
                  <a:cubicBezTo>
                    <a:pt x="77000" y="98378"/>
                    <a:pt x="72742" y="103026"/>
                    <a:pt x="68771" y="107912"/>
                  </a:cubicBezTo>
                  <a:lnTo>
                    <a:pt x="65151" y="104293"/>
                  </a:lnTo>
                  <a:cubicBezTo>
                    <a:pt x="80201" y="94768"/>
                    <a:pt x="95250" y="85243"/>
                    <a:pt x="110680" y="76766"/>
                  </a:cubicBezTo>
                  <a:cubicBezTo>
                    <a:pt x="125921" y="67593"/>
                    <a:pt x="141846" y="59602"/>
                    <a:pt x="158305" y="52858"/>
                  </a:cubicBezTo>
                  <a:cubicBezTo>
                    <a:pt x="167069" y="49648"/>
                    <a:pt x="176489" y="48638"/>
                    <a:pt x="185738" y="49905"/>
                  </a:cubicBezTo>
                  <a:cubicBezTo>
                    <a:pt x="195482" y="50810"/>
                    <a:pt x="204340" y="55973"/>
                    <a:pt x="209931" y="64002"/>
                  </a:cubicBezTo>
                  <a:cubicBezTo>
                    <a:pt x="212474" y="68346"/>
                    <a:pt x="213541" y="73384"/>
                    <a:pt x="212979" y="78385"/>
                  </a:cubicBezTo>
                  <a:cubicBezTo>
                    <a:pt x="212417" y="83138"/>
                    <a:pt x="210931" y="87729"/>
                    <a:pt x="208597" y="91910"/>
                  </a:cubicBezTo>
                  <a:cubicBezTo>
                    <a:pt x="204054" y="99835"/>
                    <a:pt x="198339" y="107027"/>
                    <a:pt x="191643" y="113246"/>
                  </a:cubicBezTo>
                  <a:lnTo>
                    <a:pt x="188976" y="108960"/>
                  </a:lnTo>
                  <a:cubicBezTo>
                    <a:pt x="198025" y="105893"/>
                    <a:pt x="207445" y="104036"/>
                    <a:pt x="216979" y="103436"/>
                  </a:cubicBezTo>
                  <a:cubicBezTo>
                    <a:pt x="221857" y="103093"/>
                    <a:pt x="226762" y="103407"/>
                    <a:pt x="231553" y="104388"/>
                  </a:cubicBezTo>
                  <a:cubicBezTo>
                    <a:pt x="236592" y="105360"/>
                    <a:pt x="241240" y="107741"/>
                    <a:pt x="244983" y="111246"/>
                  </a:cubicBezTo>
                  <a:cubicBezTo>
                    <a:pt x="248526" y="114999"/>
                    <a:pt x="250908" y="119695"/>
                    <a:pt x="251841" y="124772"/>
                  </a:cubicBezTo>
                  <a:cubicBezTo>
                    <a:pt x="253032" y="129648"/>
                    <a:pt x="253032" y="134754"/>
                    <a:pt x="251841" y="139631"/>
                  </a:cubicBezTo>
                  <a:cubicBezTo>
                    <a:pt x="248907" y="149060"/>
                    <a:pt x="242992" y="157281"/>
                    <a:pt x="234982" y="163062"/>
                  </a:cubicBezTo>
                  <a:lnTo>
                    <a:pt x="233458" y="159443"/>
                  </a:lnTo>
                  <a:cubicBezTo>
                    <a:pt x="239516" y="158757"/>
                    <a:pt x="245650" y="159176"/>
                    <a:pt x="251555" y="160681"/>
                  </a:cubicBezTo>
                  <a:cubicBezTo>
                    <a:pt x="257651" y="162014"/>
                    <a:pt x="263128" y="165377"/>
                    <a:pt x="267081" y="170206"/>
                  </a:cubicBezTo>
                  <a:cubicBezTo>
                    <a:pt x="268862" y="172749"/>
                    <a:pt x="270177" y="175588"/>
                    <a:pt x="270986" y="178588"/>
                  </a:cubicBezTo>
                  <a:cubicBezTo>
                    <a:pt x="271977" y="181664"/>
                    <a:pt x="272367" y="184894"/>
                    <a:pt x="272129" y="188113"/>
                  </a:cubicBezTo>
                  <a:cubicBezTo>
                    <a:pt x="271224" y="194428"/>
                    <a:pt x="267786" y="200105"/>
                    <a:pt x="262604" y="203829"/>
                  </a:cubicBezTo>
                  <a:cubicBezTo>
                    <a:pt x="253184" y="210811"/>
                    <a:pt x="243316" y="217174"/>
                    <a:pt x="233077" y="222879"/>
                  </a:cubicBezTo>
                  <a:cubicBezTo>
                    <a:pt x="223133" y="228804"/>
                    <a:pt x="214427" y="236595"/>
                    <a:pt x="207454" y="245834"/>
                  </a:cubicBezTo>
                  <a:lnTo>
                    <a:pt x="207454" y="245834"/>
                  </a:lnTo>
                  <a:cubicBezTo>
                    <a:pt x="208979" y="253264"/>
                    <a:pt x="210217" y="260693"/>
                    <a:pt x="211074" y="268313"/>
                  </a:cubicBezTo>
                  <a:cubicBezTo>
                    <a:pt x="211931" y="275848"/>
                    <a:pt x="211931" y="283449"/>
                    <a:pt x="211074" y="290983"/>
                  </a:cubicBezTo>
                  <a:cubicBezTo>
                    <a:pt x="211579" y="283410"/>
                    <a:pt x="211226" y="275810"/>
                    <a:pt x="210026" y="268313"/>
                  </a:cubicBezTo>
                  <a:cubicBezTo>
                    <a:pt x="208979" y="260884"/>
                    <a:pt x="207550" y="253454"/>
                    <a:pt x="205835" y="246120"/>
                  </a:cubicBezTo>
                  <a:lnTo>
                    <a:pt x="205835" y="246120"/>
                  </a:lnTo>
                  <a:lnTo>
                    <a:pt x="205835" y="246120"/>
                  </a:lnTo>
                  <a:cubicBezTo>
                    <a:pt x="212636" y="236509"/>
                    <a:pt x="221275" y="228347"/>
                    <a:pt x="231267" y="222117"/>
                  </a:cubicBezTo>
                  <a:cubicBezTo>
                    <a:pt x="241097" y="216240"/>
                    <a:pt x="250641" y="209887"/>
                    <a:pt x="259842" y="203067"/>
                  </a:cubicBezTo>
                  <a:cubicBezTo>
                    <a:pt x="266643" y="198114"/>
                    <a:pt x="269396" y="189285"/>
                    <a:pt x="266605" y="181350"/>
                  </a:cubicBezTo>
                  <a:cubicBezTo>
                    <a:pt x="265881" y="178740"/>
                    <a:pt x="264681" y="176292"/>
                    <a:pt x="263080" y="174111"/>
                  </a:cubicBezTo>
                  <a:cubicBezTo>
                    <a:pt x="255261" y="166053"/>
                    <a:pt x="243916" y="162472"/>
                    <a:pt x="232886" y="164586"/>
                  </a:cubicBezTo>
                  <a:lnTo>
                    <a:pt x="225743" y="165348"/>
                  </a:lnTo>
                  <a:lnTo>
                    <a:pt x="231458" y="160871"/>
                  </a:lnTo>
                  <a:cubicBezTo>
                    <a:pt x="238563" y="155576"/>
                    <a:pt x="243774" y="148127"/>
                    <a:pt x="246317" y="139631"/>
                  </a:cubicBezTo>
                  <a:cubicBezTo>
                    <a:pt x="247317" y="135440"/>
                    <a:pt x="247317" y="131068"/>
                    <a:pt x="246317" y="126867"/>
                  </a:cubicBezTo>
                  <a:cubicBezTo>
                    <a:pt x="245469" y="122752"/>
                    <a:pt x="243526" y="118933"/>
                    <a:pt x="240697" y="115818"/>
                  </a:cubicBezTo>
                  <a:cubicBezTo>
                    <a:pt x="233724" y="110570"/>
                    <a:pt x="224952" y="108303"/>
                    <a:pt x="216313" y="109532"/>
                  </a:cubicBezTo>
                  <a:cubicBezTo>
                    <a:pt x="207255" y="110189"/>
                    <a:pt x="198330" y="112018"/>
                    <a:pt x="189738" y="114961"/>
                  </a:cubicBezTo>
                  <a:lnTo>
                    <a:pt x="179165" y="118485"/>
                  </a:lnTo>
                  <a:lnTo>
                    <a:pt x="187166" y="110675"/>
                  </a:lnTo>
                  <a:cubicBezTo>
                    <a:pt x="193434" y="104817"/>
                    <a:pt x="198758" y="98045"/>
                    <a:pt x="202978" y="90577"/>
                  </a:cubicBezTo>
                  <a:cubicBezTo>
                    <a:pt x="207388" y="83786"/>
                    <a:pt x="207921" y="75194"/>
                    <a:pt x="204407" y="67907"/>
                  </a:cubicBezTo>
                  <a:cubicBezTo>
                    <a:pt x="199549" y="61364"/>
                    <a:pt x="192138" y="57211"/>
                    <a:pt x="184023" y="56477"/>
                  </a:cubicBezTo>
                  <a:cubicBezTo>
                    <a:pt x="175660" y="55468"/>
                    <a:pt x="167173" y="56449"/>
                    <a:pt x="159258" y="59335"/>
                  </a:cubicBezTo>
                  <a:cubicBezTo>
                    <a:pt x="143047" y="65993"/>
                    <a:pt x="127321" y="73794"/>
                    <a:pt x="112204" y="82671"/>
                  </a:cubicBezTo>
                  <a:cubicBezTo>
                    <a:pt x="96898" y="91310"/>
                    <a:pt x="81791" y="100359"/>
                    <a:pt x="66866" y="109817"/>
                  </a:cubicBezTo>
                  <a:lnTo>
                    <a:pt x="54674" y="117533"/>
                  </a:lnTo>
                  <a:lnTo>
                    <a:pt x="63246" y="106198"/>
                  </a:lnTo>
                  <a:cubicBezTo>
                    <a:pt x="67466" y="101045"/>
                    <a:pt x="71980" y="96149"/>
                    <a:pt x="76771" y="91529"/>
                  </a:cubicBezTo>
                  <a:cubicBezTo>
                    <a:pt x="81344" y="86957"/>
                    <a:pt x="86296" y="82004"/>
                    <a:pt x="90773" y="78004"/>
                  </a:cubicBezTo>
                  <a:cubicBezTo>
                    <a:pt x="100298" y="69050"/>
                    <a:pt x="109823" y="60383"/>
                    <a:pt x="119920" y="52001"/>
                  </a:cubicBezTo>
                  <a:cubicBezTo>
                    <a:pt x="124930" y="48162"/>
                    <a:pt x="129464" y="43752"/>
                    <a:pt x="133445" y="38856"/>
                  </a:cubicBezTo>
                  <a:cubicBezTo>
                    <a:pt x="137474" y="34284"/>
                    <a:pt x="140027" y="28607"/>
                    <a:pt x="140779" y="22568"/>
                  </a:cubicBezTo>
                  <a:cubicBezTo>
                    <a:pt x="141018" y="19597"/>
                    <a:pt x="140627" y="16615"/>
                    <a:pt x="139637" y="13805"/>
                  </a:cubicBezTo>
                  <a:cubicBezTo>
                    <a:pt x="138865" y="11138"/>
                    <a:pt x="137046" y="8910"/>
                    <a:pt x="134588" y="7614"/>
                  </a:cubicBezTo>
                  <a:cubicBezTo>
                    <a:pt x="129026" y="5119"/>
                    <a:pt x="122806" y="4519"/>
                    <a:pt x="116872" y="5900"/>
                  </a:cubicBezTo>
                  <a:cubicBezTo>
                    <a:pt x="91831" y="11834"/>
                    <a:pt x="68818" y="24331"/>
                    <a:pt x="50197" y="42095"/>
                  </a:cubicBezTo>
                  <a:cubicBezTo>
                    <a:pt x="31299" y="58954"/>
                    <a:pt x="14449" y="77975"/>
                    <a:pt x="0" y="987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276;p41">
              <a:extLst>
                <a:ext uri="{FF2B5EF4-FFF2-40B4-BE49-F238E27FC236}">
                  <a16:creationId xmlns:a16="http://schemas.microsoft.com/office/drawing/2014/main" id="{0F414F17-42DB-3D72-9827-A55362DCBF56}"/>
                </a:ext>
              </a:extLst>
            </p:cNvPr>
            <p:cNvSpPr/>
            <p:nvPr/>
          </p:nvSpPr>
          <p:spPr>
            <a:xfrm>
              <a:off x="5053012" y="1683067"/>
              <a:ext cx="70103" cy="287083"/>
            </a:xfrm>
            <a:custGeom>
              <a:avLst/>
              <a:gdLst/>
              <a:ahLst/>
              <a:cxnLst/>
              <a:rect l="l" t="t" r="r" b="b"/>
              <a:pathLst>
                <a:path w="70103" h="287083" extrusionOk="0">
                  <a:moveTo>
                    <a:pt x="70104" y="0"/>
                  </a:moveTo>
                  <a:cubicBezTo>
                    <a:pt x="69599" y="24851"/>
                    <a:pt x="67751" y="49644"/>
                    <a:pt x="64579" y="74295"/>
                  </a:cubicBezTo>
                  <a:cubicBezTo>
                    <a:pt x="61531" y="98965"/>
                    <a:pt x="57150" y="123444"/>
                    <a:pt x="52102" y="147828"/>
                  </a:cubicBezTo>
                  <a:cubicBezTo>
                    <a:pt x="46606" y="172117"/>
                    <a:pt x="39796" y="196091"/>
                    <a:pt x="31718" y="219646"/>
                  </a:cubicBezTo>
                  <a:cubicBezTo>
                    <a:pt x="23508" y="243164"/>
                    <a:pt x="12878" y="265757"/>
                    <a:pt x="0" y="287084"/>
                  </a:cubicBezTo>
                  <a:cubicBezTo>
                    <a:pt x="10363" y="264652"/>
                    <a:pt x="19212" y="241545"/>
                    <a:pt x="26479" y="217932"/>
                  </a:cubicBezTo>
                  <a:cubicBezTo>
                    <a:pt x="33719" y="194310"/>
                    <a:pt x="40072" y="170431"/>
                    <a:pt x="45529" y="146304"/>
                  </a:cubicBezTo>
                  <a:cubicBezTo>
                    <a:pt x="51149" y="122206"/>
                    <a:pt x="55054" y="97917"/>
                    <a:pt x="59531" y="73533"/>
                  </a:cubicBezTo>
                  <a:cubicBezTo>
                    <a:pt x="64008" y="49149"/>
                    <a:pt x="66865" y="24670"/>
                    <a:pt x="70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277;p41">
              <a:extLst>
                <a:ext uri="{FF2B5EF4-FFF2-40B4-BE49-F238E27FC236}">
                  <a16:creationId xmlns:a16="http://schemas.microsoft.com/office/drawing/2014/main" id="{181A0CA8-6270-FC6B-CB77-36D8F18D5D73}"/>
                </a:ext>
              </a:extLst>
            </p:cNvPr>
            <p:cNvSpPr/>
            <p:nvPr/>
          </p:nvSpPr>
          <p:spPr>
            <a:xfrm>
              <a:off x="5119665" y="1671408"/>
              <a:ext cx="373973" cy="361798"/>
            </a:xfrm>
            <a:custGeom>
              <a:avLst/>
              <a:gdLst/>
              <a:ahLst/>
              <a:cxnLst/>
              <a:rect l="l" t="t" r="r" b="b"/>
              <a:pathLst>
                <a:path w="373973" h="361798" extrusionOk="0">
                  <a:moveTo>
                    <a:pt x="270437" y="361799"/>
                  </a:moveTo>
                  <a:cubicBezTo>
                    <a:pt x="184712" y="332747"/>
                    <a:pt x="97463" y="289504"/>
                    <a:pt x="42980" y="212637"/>
                  </a:cubicBezTo>
                  <a:cubicBezTo>
                    <a:pt x="36617" y="204274"/>
                    <a:pt x="33255" y="194006"/>
                    <a:pt x="33455" y="183491"/>
                  </a:cubicBezTo>
                  <a:cubicBezTo>
                    <a:pt x="8499" y="149486"/>
                    <a:pt x="16976" y="127483"/>
                    <a:pt x="16976" y="127483"/>
                  </a:cubicBezTo>
                  <a:cubicBezTo>
                    <a:pt x="3451" y="88621"/>
                    <a:pt x="15262" y="67285"/>
                    <a:pt x="15262" y="67285"/>
                  </a:cubicBezTo>
                  <a:cubicBezTo>
                    <a:pt x="15262" y="67285"/>
                    <a:pt x="-13313" y="27090"/>
                    <a:pt x="7737" y="5563"/>
                  </a:cubicBezTo>
                  <a:cubicBezTo>
                    <a:pt x="31740" y="-18630"/>
                    <a:pt x="67649" y="42616"/>
                    <a:pt x="108035" y="64237"/>
                  </a:cubicBezTo>
                  <a:cubicBezTo>
                    <a:pt x="200523" y="113767"/>
                    <a:pt x="346160" y="158345"/>
                    <a:pt x="373973" y="169965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278;p41">
              <a:extLst>
                <a:ext uri="{FF2B5EF4-FFF2-40B4-BE49-F238E27FC236}">
                  <a16:creationId xmlns:a16="http://schemas.microsoft.com/office/drawing/2014/main" id="{81962132-86F5-95CA-42DC-078E672FF6C0}"/>
                </a:ext>
              </a:extLst>
            </p:cNvPr>
            <p:cNvSpPr/>
            <p:nvPr/>
          </p:nvSpPr>
          <p:spPr>
            <a:xfrm>
              <a:off x="5135059" y="1736759"/>
              <a:ext cx="154123" cy="118282"/>
            </a:xfrm>
            <a:custGeom>
              <a:avLst/>
              <a:gdLst/>
              <a:ahLst/>
              <a:cxnLst/>
              <a:rect l="l" t="t" r="r" b="b"/>
              <a:pathLst>
                <a:path w="154123" h="118282" extrusionOk="0">
                  <a:moveTo>
                    <a:pt x="153411" y="116711"/>
                  </a:moveTo>
                  <a:cubicBezTo>
                    <a:pt x="126179" y="102623"/>
                    <a:pt x="99919" y="86707"/>
                    <a:pt x="74830" y="69086"/>
                  </a:cubicBezTo>
                  <a:cubicBezTo>
                    <a:pt x="48675" y="47921"/>
                    <a:pt x="24091" y="24870"/>
                    <a:pt x="1297" y="125"/>
                  </a:cubicBezTo>
                  <a:cubicBezTo>
                    <a:pt x="888" y="-123"/>
                    <a:pt x="364" y="10"/>
                    <a:pt x="126" y="420"/>
                  </a:cubicBezTo>
                  <a:cubicBezTo>
                    <a:pt x="-17" y="648"/>
                    <a:pt x="-36" y="925"/>
                    <a:pt x="59" y="1172"/>
                  </a:cubicBezTo>
                  <a:cubicBezTo>
                    <a:pt x="39197" y="53388"/>
                    <a:pt x="91909" y="93879"/>
                    <a:pt x="152459" y="118235"/>
                  </a:cubicBezTo>
                  <a:cubicBezTo>
                    <a:pt x="154078" y="118520"/>
                    <a:pt x="154745" y="117473"/>
                    <a:pt x="153411" y="1167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279;p41">
              <a:extLst>
                <a:ext uri="{FF2B5EF4-FFF2-40B4-BE49-F238E27FC236}">
                  <a16:creationId xmlns:a16="http://schemas.microsoft.com/office/drawing/2014/main" id="{3C439E70-A7EA-3365-0417-CA3D8CAD4F22}"/>
                </a:ext>
              </a:extLst>
            </p:cNvPr>
            <p:cNvSpPr/>
            <p:nvPr/>
          </p:nvSpPr>
          <p:spPr>
            <a:xfrm>
              <a:off x="5137202" y="1796891"/>
              <a:ext cx="130344" cy="118929"/>
            </a:xfrm>
            <a:custGeom>
              <a:avLst/>
              <a:gdLst/>
              <a:ahLst/>
              <a:cxnLst/>
              <a:rect l="l" t="t" r="r" b="b"/>
              <a:pathLst>
                <a:path w="130344" h="118929" extrusionOk="0">
                  <a:moveTo>
                    <a:pt x="129455" y="117634"/>
                  </a:moveTo>
                  <a:cubicBezTo>
                    <a:pt x="104119" y="101441"/>
                    <a:pt x="59637" y="72771"/>
                    <a:pt x="487" y="0"/>
                  </a:cubicBezTo>
                  <a:cubicBezTo>
                    <a:pt x="487" y="0"/>
                    <a:pt x="-85" y="0"/>
                    <a:pt x="11" y="0"/>
                  </a:cubicBezTo>
                  <a:cubicBezTo>
                    <a:pt x="31091" y="50663"/>
                    <a:pt x="75649" y="91688"/>
                    <a:pt x="128694" y="118491"/>
                  </a:cubicBezTo>
                  <a:cubicBezTo>
                    <a:pt x="130122" y="119539"/>
                    <a:pt x="131170" y="118491"/>
                    <a:pt x="129455" y="1176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280;p41">
              <a:extLst>
                <a:ext uri="{FF2B5EF4-FFF2-40B4-BE49-F238E27FC236}">
                  <a16:creationId xmlns:a16="http://schemas.microsoft.com/office/drawing/2014/main" id="{C0E67251-BF12-AD37-F3A0-28D4FB74B2EB}"/>
                </a:ext>
              </a:extLst>
            </p:cNvPr>
            <p:cNvSpPr/>
            <p:nvPr/>
          </p:nvSpPr>
          <p:spPr>
            <a:xfrm>
              <a:off x="5153181" y="1853183"/>
              <a:ext cx="102062" cy="94816"/>
            </a:xfrm>
            <a:custGeom>
              <a:avLst/>
              <a:gdLst/>
              <a:ahLst/>
              <a:cxnLst/>
              <a:rect l="l" t="t" r="r" b="b"/>
              <a:pathLst>
                <a:path w="102062" h="94816" extrusionOk="0">
                  <a:moveTo>
                    <a:pt x="101190" y="92964"/>
                  </a:moveTo>
                  <a:cubicBezTo>
                    <a:pt x="59089" y="64389"/>
                    <a:pt x="36229" y="40196"/>
                    <a:pt x="511" y="0"/>
                  </a:cubicBezTo>
                  <a:cubicBezTo>
                    <a:pt x="511" y="0"/>
                    <a:pt x="-156" y="0"/>
                    <a:pt x="34" y="0"/>
                  </a:cubicBezTo>
                  <a:cubicBezTo>
                    <a:pt x="35753" y="50006"/>
                    <a:pt x="54422" y="64008"/>
                    <a:pt x="100428" y="94298"/>
                  </a:cubicBezTo>
                  <a:cubicBezTo>
                    <a:pt x="101952" y="95631"/>
                    <a:pt x="102809" y="94107"/>
                    <a:pt x="101190" y="9296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281;p41">
              <a:extLst>
                <a:ext uri="{FF2B5EF4-FFF2-40B4-BE49-F238E27FC236}">
                  <a16:creationId xmlns:a16="http://schemas.microsoft.com/office/drawing/2014/main" id="{71A278CC-FF3F-3D7E-88BA-96E07F7AF3A9}"/>
                </a:ext>
              </a:extLst>
            </p:cNvPr>
            <p:cNvSpPr/>
            <p:nvPr/>
          </p:nvSpPr>
          <p:spPr>
            <a:xfrm>
              <a:off x="5251807" y="1652947"/>
              <a:ext cx="242403" cy="188330"/>
            </a:xfrm>
            <a:custGeom>
              <a:avLst/>
              <a:gdLst/>
              <a:ahLst/>
              <a:cxnLst/>
              <a:rect l="l" t="t" r="r" b="b"/>
              <a:pathLst>
                <a:path w="242403" h="188330" extrusionOk="0">
                  <a:moveTo>
                    <a:pt x="91718" y="135277"/>
                  </a:moveTo>
                  <a:cubicBezTo>
                    <a:pt x="106291" y="136991"/>
                    <a:pt x="107339" y="129371"/>
                    <a:pt x="88765" y="110988"/>
                  </a:cubicBezTo>
                  <a:cubicBezTo>
                    <a:pt x="70191" y="92604"/>
                    <a:pt x="-18867" y="35550"/>
                    <a:pt x="3612" y="6213"/>
                  </a:cubicBezTo>
                  <a:cubicBezTo>
                    <a:pt x="26091" y="-23124"/>
                    <a:pt x="150678" y="59172"/>
                    <a:pt x="179253" y="91938"/>
                  </a:cubicBezTo>
                  <a:cubicBezTo>
                    <a:pt x="202922" y="122275"/>
                    <a:pt x="224039" y="154517"/>
                    <a:pt x="242403" y="188331"/>
                  </a:cubicBezTo>
                  <a:cubicBezTo>
                    <a:pt x="214686" y="177282"/>
                    <a:pt x="145534" y="156803"/>
                    <a:pt x="91718" y="135277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282;p41">
              <a:extLst>
                <a:ext uri="{FF2B5EF4-FFF2-40B4-BE49-F238E27FC236}">
                  <a16:creationId xmlns:a16="http://schemas.microsoft.com/office/drawing/2014/main" id="{CDCE1C0A-9FFF-8077-823D-0CED2E6FA989}"/>
                </a:ext>
              </a:extLst>
            </p:cNvPr>
            <p:cNvSpPr/>
            <p:nvPr/>
          </p:nvSpPr>
          <p:spPr>
            <a:xfrm>
              <a:off x="5332216" y="1840553"/>
              <a:ext cx="450325" cy="271218"/>
            </a:xfrm>
            <a:custGeom>
              <a:avLst/>
              <a:gdLst/>
              <a:ahLst/>
              <a:cxnLst/>
              <a:rect l="l" t="t" r="r" b="b"/>
              <a:pathLst>
                <a:path w="450325" h="271218" extrusionOk="0">
                  <a:moveTo>
                    <a:pt x="164280" y="58"/>
                  </a:moveTo>
                  <a:cubicBezTo>
                    <a:pt x="135705" y="-3276"/>
                    <a:pt x="-30792" y="138932"/>
                    <a:pt x="5022" y="161983"/>
                  </a:cubicBezTo>
                  <a:cubicBezTo>
                    <a:pt x="173424" y="270472"/>
                    <a:pt x="346779" y="276283"/>
                    <a:pt x="386022" y="269139"/>
                  </a:cubicBezTo>
                  <a:cubicBezTo>
                    <a:pt x="437076" y="259614"/>
                    <a:pt x="458602" y="198082"/>
                    <a:pt x="447458" y="165983"/>
                  </a:cubicBezTo>
                  <a:cubicBezTo>
                    <a:pt x="431075" y="119406"/>
                    <a:pt x="192760" y="3391"/>
                    <a:pt x="164280" y="58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283;p41">
              <a:extLst>
                <a:ext uri="{FF2B5EF4-FFF2-40B4-BE49-F238E27FC236}">
                  <a16:creationId xmlns:a16="http://schemas.microsoft.com/office/drawing/2014/main" id="{2E05092E-9844-E33E-5DA0-3A0DF5042CE5}"/>
                </a:ext>
              </a:extLst>
            </p:cNvPr>
            <p:cNvSpPr/>
            <p:nvPr/>
          </p:nvSpPr>
          <p:spPr>
            <a:xfrm>
              <a:off x="5490240" y="1838007"/>
              <a:ext cx="211721" cy="103428"/>
            </a:xfrm>
            <a:custGeom>
              <a:avLst/>
              <a:gdLst/>
              <a:ahLst/>
              <a:cxnLst/>
              <a:rect l="l" t="t" r="r" b="b"/>
              <a:pathLst>
                <a:path w="211721" h="103428" extrusionOk="0">
                  <a:moveTo>
                    <a:pt x="211615" y="101378"/>
                  </a:moveTo>
                  <a:cubicBezTo>
                    <a:pt x="128272" y="36989"/>
                    <a:pt x="4637" y="318"/>
                    <a:pt x="4447" y="222"/>
                  </a:cubicBezTo>
                  <a:cubicBezTo>
                    <a:pt x="2732" y="-730"/>
                    <a:pt x="-792" y="1651"/>
                    <a:pt x="161" y="2223"/>
                  </a:cubicBezTo>
                  <a:cubicBezTo>
                    <a:pt x="18258" y="11748"/>
                    <a:pt x="144464" y="62611"/>
                    <a:pt x="209711" y="103378"/>
                  </a:cubicBezTo>
                  <a:cubicBezTo>
                    <a:pt x="210282" y="103759"/>
                    <a:pt x="212187" y="101854"/>
                    <a:pt x="211615" y="10137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284;p41">
              <a:extLst>
                <a:ext uri="{FF2B5EF4-FFF2-40B4-BE49-F238E27FC236}">
                  <a16:creationId xmlns:a16="http://schemas.microsoft.com/office/drawing/2014/main" id="{A48A8136-48E1-166D-D766-5D90E8D2DE83}"/>
                </a:ext>
              </a:extLst>
            </p:cNvPr>
            <p:cNvSpPr/>
            <p:nvPr/>
          </p:nvSpPr>
          <p:spPr>
            <a:xfrm>
              <a:off x="5118682" y="1671059"/>
              <a:ext cx="85587" cy="251085"/>
            </a:xfrm>
            <a:custGeom>
              <a:avLst/>
              <a:gdLst/>
              <a:ahLst/>
              <a:cxnLst/>
              <a:rect l="l" t="t" r="r" b="b"/>
              <a:pathLst>
                <a:path w="85587" h="251085" extrusionOk="0">
                  <a:moveTo>
                    <a:pt x="85587" y="47727"/>
                  </a:moveTo>
                  <a:cubicBezTo>
                    <a:pt x="75910" y="38269"/>
                    <a:pt x="65775" y="29306"/>
                    <a:pt x="55203" y="20867"/>
                  </a:cubicBezTo>
                  <a:cubicBezTo>
                    <a:pt x="44725" y="12866"/>
                    <a:pt x="34057" y="2769"/>
                    <a:pt x="21008" y="2483"/>
                  </a:cubicBezTo>
                  <a:cubicBezTo>
                    <a:pt x="17941" y="2560"/>
                    <a:pt x="14931" y="3379"/>
                    <a:pt x="12245" y="4865"/>
                  </a:cubicBezTo>
                  <a:cubicBezTo>
                    <a:pt x="9702" y="6532"/>
                    <a:pt x="7635" y="8827"/>
                    <a:pt x="6244" y="11532"/>
                  </a:cubicBezTo>
                  <a:cubicBezTo>
                    <a:pt x="3644" y="17523"/>
                    <a:pt x="2729" y="24105"/>
                    <a:pt x="3577" y="30582"/>
                  </a:cubicBezTo>
                  <a:cubicBezTo>
                    <a:pt x="4177" y="37221"/>
                    <a:pt x="6015" y="43679"/>
                    <a:pt x="9006" y="49632"/>
                  </a:cubicBezTo>
                  <a:cubicBezTo>
                    <a:pt x="11864" y="55671"/>
                    <a:pt x="15035" y="61557"/>
                    <a:pt x="18531" y="67253"/>
                  </a:cubicBezTo>
                  <a:lnTo>
                    <a:pt x="19103" y="68206"/>
                  </a:lnTo>
                  <a:lnTo>
                    <a:pt x="19103" y="69254"/>
                  </a:lnTo>
                  <a:cubicBezTo>
                    <a:pt x="16017" y="78645"/>
                    <a:pt x="14636" y="88523"/>
                    <a:pt x="15007" y="98400"/>
                  </a:cubicBezTo>
                  <a:cubicBezTo>
                    <a:pt x="15302" y="108373"/>
                    <a:pt x="17369" y="118203"/>
                    <a:pt x="21103" y="127452"/>
                  </a:cubicBezTo>
                  <a:lnTo>
                    <a:pt x="21103" y="128309"/>
                  </a:lnTo>
                  <a:lnTo>
                    <a:pt x="21103" y="129261"/>
                  </a:lnTo>
                  <a:cubicBezTo>
                    <a:pt x="19426" y="133662"/>
                    <a:pt x="18807" y="138386"/>
                    <a:pt x="19293" y="143073"/>
                  </a:cubicBezTo>
                  <a:cubicBezTo>
                    <a:pt x="19712" y="147987"/>
                    <a:pt x="20798" y="152826"/>
                    <a:pt x="22532" y="157455"/>
                  </a:cubicBezTo>
                  <a:cubicBezTo>
                    <a:pt x="24265" y="162113"/>
                    <a:pt x="26332" y="166628"/>
                    <a:pt x="28723" y="170981"/>
                  </a:cubicBezTo>
                  <a:cubicBezTo>
                    <a:pt x="31219" y="175353"/>
                    <a:pt x="33952" y="179582"/>
                    <a:pt x="36914" y="183649"/>
                  </a:cubicBezTo>
                  <a:lnTo>
                    <a:pt x="37391" y="184316"/>
                  </a:lnTo>
                  <a:lnTo>
                    <a:pt x="37391" y="185459"/>
                  </a:lnTo>
                  <a:cubicBezTo>
                    <a:pt x="36486" y="191621"/>
                    <a:pt x="37629" y="197908"/>
                    <a:pt x="40629" y="203366"/>
                  </a:cubicBezTo>
                  <a:cubicBezTo>
                    <a:pt x="43496" y="209309"/>
                    <a:pt x="46840" y="215015"/>
                    <a:pt x="50630" y="220415"/>
                  </a:cubicBezTo>
                  <a:cubicBezTo>
                    <a:pt x="58384" y="231274"/>
                    <a:pt x="66947" y="241523"/>
                    <a:pt x="76253" y="251086"/>
                  </a:cubicBezTo>
                  <a:cubicBezTo>
                    <a:pt x="66423" y="241999"/>
                    <a:pt x="57317" y="232160"/>
                    <a:pt x="49011" y="221654"/>
                  </a:cubicBezTo>
                  <a:cubicBezTo>
                    <a:pt x="44801" y="216339"/>
                    <a:pt x="41163" y="210586"/>
                    <a:pt x="38153" y="204509"/>
                  </a:cubicBezTo>
                  <a:cubicBezTo>
                    <a:pt x="36638" y="201461"/>
                    <a:pt x="35429" y="198270"/>
                    <a:pt x="34533" y="194984"/>
                  </a:cubicBezTo>
                  <a:cubicBezTo>
                    <a:pt x="33438" y="191383"/>
                    <a:pt x="33438" y="187535"/>
                    <a:pt x="34533" y="183935"/>
                  </a:cubicBezTo>
                  <a:lnTo>
                    <a:pt x="34533" y="185744"/>
                  </a:lnTo>
                  <a:cubicBezTo>
                    <a:pt x="31362" y="181668"/>
                    <a:pt x="28437" y="177400"/>
                    <a:pt x="25770" y="172981"/>
                  </a:cubicBezTo>
                  <a:cubicBezTo>
                    <a:pt x="23065" y="168495"/>
                    <a:pt x="20770" y="163780"/>
                    <a:pt x="18912" y="158884"/>
                  </a:cubicBezTo>
                  <a:cubicBezTo>
                    <a:pt x="17017" y="153969"/>
                    <a:pt x="15826" y="148806"/>
                    <a:pt x="15388" y="143549"/>
                  </a:cubicBezTo>
                  <a:cubicBezTo>
                    <a:pt x="14721" y="138062"/>
                    <a:pt x="15445" y="132490"/>
                    <a:pt x="17484" y="127356"/>
                  </a:cubicBezTo>
                  <a:lnTo>
                    <a:pt x="17484" y="129166"/>
                  </a:lnTo>
                  <a:cubicBezTo>
                    <a:pt x="13511" y="119469"/>
                    <a:pt x="11254" y="109154"/>
                    <a:pt x="10816" y="98686"/>
                  </a:cubicBezTo>
                  <a:cubicBezTo>
                    <a:pt x="10340" y="88170"/>
                    <a:pt x="11892" y="77664"/>
                    <a:pt x="15388" y="67730"/>
                  </a:cubicBezTo>
                  <a:lnTo>
                    <a:pt x="15388" y="69730"/>
                  </a:lnTo>
                  <a:cubicBezTo>
                    <a:pt x="11845" y="63872"/>
                    <a:pt x="8663" y="57795"/>
                    <a:pt x="5863" y="51537"/>
                  </a:cubicBezTo>
                  <a:cubicBezTo>
                    <a:pt x="2787" y="45232"/>
                    <a:pt x="891" y="38421"/>
                    <a:pt x="243" y="31439"/>
                  </a:cubicBezTo>
                  <a:cubicBezTo>
                    <a:pt x="-557" y="24277"/>
                    <a:pt x="624" y="17019"/>
                    <a:pt x="3672" y="10484"/>
                  </a:cubicBezTo>
                  <a:cubicBezTo>
                    <a:pt x="5434" y="7198"/>
                    <a:pt x="8073" y="4465"/>
                    <a:pt x="11292" y="2579"/>
                  </a:cubicBezTo>
                  <a:cubicBezTo>
                    <a:pt x="14559" y="797"/>
                    <a:pt x="18236" y="-88"/>
                    <a:pt x="21960" y="7"/>
                  </a:cubicBezTo>
                  <a:cubicBezTo>
                    <a:pt x="29037" y="550"/>
                    <a:pt x="35810" y="3093"/>
                    <a:pt x="41486" y="7341"/>
                  </a:cubicBezTo>
                  <a:cubicBezTo>
                    <a:pt x="47011" y="11313"/>
                    <a:pt x="52326" y="15571"/>
                    <a:pt x="57393" y="20105"/>
                  </a:cubicBezTo>
                  <a:cubicBezTo>
                    <a:pt x="66728" y="28296"/>
                    <a:pt x="76348" y="37821"/>
                    <a:pt x="85587" y="477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285;p41">
              <a:extLst>
                <a:ext uri="{FF2B5EF4-FFF2-40B4-BE49-F238E27FC236}">
                  <a16:creationId xmlns:a16="http://schemas.microsoft.com/office/drawing/2014/main" id="{0FB5E25F-C21B-7D19-936B-6DB77FF3F78A}"/>
                </a:ext>
              </a:extLst>
            </p:cNvPr>
            <p:cNvSpPr/>
            <p:nvPr/>
          </p:nvSpPr>
          <p:spPr>
            <a:xfrm>
              <a:off x="5298983" y="1493706"/>
              <a:ext cx="159508" cy="107436"/>
            </a:xfrm>
            <a:custGeom>
              <a:avLst/>
              <a:gdLst/>
              <a:ahLst/>
              <a:cxnLst/>
              <a:rect l="l" t="t" r="r" b="b"/>
              <a:pathLst>
                <a:path w="159508" h="107436" extrusionOk="0">
                  <a:moveTo>
                    <a:pt x="250" y="41628"/>
                  </a:moveTo>
                  <a:cubicBezTo>
                    <a:pt x="250" y="41628"/>
                    <a:pt x="-5369" y="99921"/>
                    <a:pt x="36636" y="107065"/>
                  </a:cubicBezTo>
                  <a:cubicBezTo>
                    <a:pt x="78641" y="114209"/>
                    <a:pt x="159508" y="15816"/>
                    <a:pt x="159508" y="15816"/>
                  </a:cubicBezTo>
                  <a:cubicBezTo>
                    <a:pt x="159508" y="15816"/>
                    <a:pt x="132172" y="-3234"/>
                    <a:pt x="83308" y="480"/>
                  </a:cubicBezTo>
                  <a:cubicBezTo>
                    <a:pt x="51666" y="4081"/>
                    <a:pt x="22282" y="18635"/>
                    <a:pt x="250" y="41628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286;p41">
              <a:extLst>
                <a:ext uri="{FF2B5EF4-FFF2-40B4-BE49-F238E27FC236}">
                  <a16:creationId xmlns:a16="http://schemas.microsoft.com/office/drawing/2014/main" id="{CDBD8FD0-500A-9B17-40E2-66B7CC0B7392}"/>
                </a:ext>
              </a:extLst>
            </p:cNvPr>
            <p:cNvSpPr/>
            <p:nvPr/>
          </p:nvSpPr>
          <p:spPr>
            <a:xfrm>
              <a:off x="5284565" y="1352264"/>
              <a:ext cx="130873" cy="238410"/>
            </a:xfrm>
            <a:custGeom>
              <a:avLst/>
              <a:gdLst/>
              <a:ahLst/>
              <a:cxnLst/>
              <a:rect l="l" t="t" r="r" b="b"/>
              <a:pathLst>
                <a:path w="130873" h="238410" extrusionOk="0">
                  <a:moveTo>
                    <a:pt x="130873" y="163259"/>
                  </a:moveTo>
                  <a:cubicBezTo>
                    <a:pt x="129254" y="172784"/>
                    <a:pt x="87344" y="237839"/>
                    <a:pt x="43529" y="238411"/>
                  </a:cubicBezTo>
                  <a:cubicBezTo>
                    <a:pt x="29242" y="238411"/>
                    <a:pt x="24479" y="160687"/>
                    <a:pt x="24479" y="160687"/>
                  </a:cubicBezTo>
                  <a:lnTo>
                    <a:pt x="22860" y="154972"/>
                  </a:lnTo>
                  <a:lnTo>
                    <a:pt x="0" y="75533"/>
                  </a:lnTo>
                  <a:lnTo>
                    <a:pt x="90869" y="8858"/>
                  </a:lnTo>
                  <a:lnTo>
                    <a:pt x="104108" y="0"/>
                  </a:lnTo>
                  <a:cubicBezTo>
                    <a:pt x="104108" y="0"/>
                    <a:pt x="108966" y="22098"/>
                    <a:pt x="114681" y="49816"/>
                  </a:cubicBezTo>
                  <a:lnTo>
                    <a:pt x="115538" y="53721"/>
                  </a:lnTo>
                  <a:cubicBezTo>
                    <a:pt x="115538" y="55245"/>
                    <a:pt x="116205" y="56769"/>
                    <a:pt x="116491" y="58198"/>
                  </a:cubicBezTo>
                  <a:cubicBezTo>
                    <a:pt x="117443" y="62293"/>
                    <a:pt x="118301" y="66580"/>
                    <a:pt x="119158" y="70771"/>
                  </a:cubicBezTo>
                  <a:cubicBezTo>
                    <a:pt x="120015" y="74962"/>
                    <a:pt x="120396" y="77057"/>
                    <a:pt x="120968" y="80296"/>
                  </a:cubicBezTo>
                  <a:cubicBezTo>
                    <a:pt x="121539" y="83534"/>
                    <a:pt x="122206" y="86963"/>
                    <a:pt x="122777" y="90297"/>
                  </a:cubicBezTo>
                  <a:cubicBezTo>
                    <a:pt x="127197" y="114395"/>
                    <a:pt x="129902" y="138779"/>
                    <a:pt x="130873" y="163259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287;p41">
              <a:extLst>
                <a:ext uri="{FF2B5EF4-FFF2-40B4-BE49-F238E27FC236}">
                  <a16:creationId xmlns:a16="http://schemas.microsoft.com/office/drawing/2014/main" id="{5189AD3B-2CE1-8E7F-6EA3-C6CDD4915046}"/>
                </a:ext>
              </a:extLst>
            </p:cNvPr>
            <p:cNvSpPr/>
            <p:nvPr/>
          </p:nvSpPr>
          <p:spPr>
            <a:xfrm>
              <a:off x="5284850" y="1352073"/>
              <a:ext cx="114681" cy="154971"/>
            </a:xfrm>
            <a:custGeom>
              <a:avLst/>
              <a:gdLst/>
              <a:ahLst/>
              <a:cxnLst/>
              <a:rect l="l" t="t" r="r" b="b"/>
              <a:pathLst>
                <a:path w="114681" h="154971" extrusionOk="0">
                  <a:moveTo>
                    <a:pt x="114681" y="50197"/>
                  </a:moveTo>
                  <a:cubicBezTo>
                    <a:pt x="100984" y="96936"/>
                    <a:pt x="67399" y="135265"/>
                    <a:pt x="22860" y="154972"/>
                  </a:cubicBezTo>
                  <a:lnTo>
                    <a:pt x="0" y="75533"/>
                  </a:lnTo>
                  <a:lnTo>
                    <a:pt x="90869" y="8858"/>
                  </a:lnTo>
                  <a:lnTo>
                    <a:pt x="104108" y="0"/>
                  </a:lnTo>
                  <a:cubicBezTo>
                    <a:pt x="104108" y="0"/>
                    <a:pt x="108966" y="22479"/>
                    <a:pt x="114681" y="501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288;p41">
              <a:extLst>
                <a:ext uri="{FF2B5EF4-FFF2-40B4-BE49-F238E27FC236}">
                  <a16:creationId xmlns:a16="http://schemas.microsoft.com/office/drawing/2014/main" id="{AE03628B-048C-9BF9-C7D4-A527E2FB18F1}"/>
                </a:ext>
              </a:extLst>
            </p:cNvPr>
            <p:cNvSpPr/>
            <p:nvPr/>
          </p:nvSpPr>
          <p:spPr>
            <a:xfrm>
              <a:off x="5149246" y="1144873"/>
              <a:ext cx="274408" cy="337818"/>
            </a:xfrm>
            <a:custGeom>
              <a:avLst/>
              <a:gdLst/>
              <a:ahLst/>
              <a:cxnLst/>
              <a:rect l="l" t="t" r="r" b="b"/>
              <a:pathLst>
                <a:path w="274408" h="337818" extrusionOk="0">
                  <a:moveTo>
                    <a:pt x="7874" y="148812"/>
                  </a:moveTo>
                  <a:cubicBezTo>
                    <a:pt x="-25368" y="290163"/>
                    <a:pt x="55499" y="326073"/>
                    <a:pt x="85979" y="333216"/>
                  </a:cubicBezTo>
                  <a:cubicBezTo>
                    <a:pt x="113602" y="339693"/>
                    <a:pt x="208661" y="358267"/>
                    <a:pt x="256381" y="221107"/>
                  </a:cubicBezTo>
                  <a:cubicBezTo>
                    <a:pt x="304102" y="83947"/>
                    <a:pt x="248857" y="23844"/>
                    <a:pt x="186373" y="5652"/>
                  </a:cubicBezTo>
                  <a:cubicBezTo>
                    <a:pt x="123888" y="-12541"/>
                    <a:pt x="41211" y="7652"/>
                    <a:pt x="7874" y="148812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289;p41">
              <a:extLst>
                <a:ext uri="{FF2B5EF4-FFF2-40B4-BE49-F238E27FC236}">
                  <a16:creationId xmlns:a16="http://schemas.microsoft.com/office/drawing/2014/main" id="{728BA300-D407-4E93-1912-B20C2D9464A9}"/>
                </a:ext>
              </a:extLst>
            </p:cNvPr>
            <p:cNvSpPr/>
            <p:nvPr/>
          </p:nvSpPr>
          <p:spPr>
            <a:xfrm>
              <a:off x="5180683" y="1255441"/>
              <a:ext cx="26965" cy="13852"/>
            </a:xfrm>
            <a:custGeom>
              <a:avLst/>
              <a:gdLst/>
              <a:ahLst/>
              <a:cxnLst/>
              <a:rect l="l" t="t" r="r" b="b"/>
              <a:pathLst>
                <a:path w="26965" h="13852" extrusionOk="0">
                  <a:moveTo>
                    <a:pt x="5394" y="13669"/>
                  </a:moveTo>
                  <a:cubicBezTo>
                    <a:pt x="8565" y="13888"/>
                    <a:pt x="11747" y="13888"/>
                    <a:pt x="14919" y="13669"/>
                  </a:cubicBezTo>
                  <a:cubicBezTo>
                    <a:pt x="18462" y="14212"/>
                    <a:pt x="22091" y="13545"/>
                    <a:pt x="25205" y="11764"/>
                  </a:cubicBezTo>
                  <a:cubicBezTo>
                    <a:pt x="26958" y="10212"/>
                    <a:pt x="27463" y="7678"/>
                    <a:pt x="26444" y="5573"/>
                  </a:cubicBezTo>
                  <a:cubicBezTo>
                    <a:pt x="23815" y="1753"/>
                    <a:pt x="19348" y="-352"/>
                    <a:pt x="14728" y="48"/>
                  </a:cubicBezTo>
                  <a:cubicBezTo>
                    <a:pt x="10080" y="-275"/>
                    <a:pt x="5479" y="1191"/>
                    <a:pt x="1869" y="4144"/>
                  </a:cubicBezTo>
                  <a:cubicBezTo>
                    <a:pt x="-398" y="6116"/>
                    <a:pt x="-636" y="9545"/>
                    <a:pt x="1336" y="11802"/>
                  </a:cubicBezTo>
                  <a:cubicBezTo>
                    <a:pt x="2355" y="12974"/>
                    <a:pt x="3831" y="13660"/>
                    <a:pt x="5394" y="136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290;p41">
              <a:extLst>
                <a:ext uri="{FF2B5EF4-FFF2-40B4-BE49-F238E27FC236}">
                  <a16:creationId xmlns:a16="http://schemas.microsoft.com/office/drawing/2014/main" id="{2AE3AC79-7E1F-CBD0-D401-CB9D499A6072}"/>
                </a:ext>
              </a:extLst>
            </p:cNvPr>
            <p:cNvSpPr/>
            <p:nvPr/>
          </p:nvSpPr>
          <p:spPr>
            <a:xfrm>
              <a:off x="5262072" y="1273809"/>
              <a:ext cx="25301" cy="18030"/>
            </a:xfrm>
            <a:custGeom>
              <a:avLst/>
              <a:gdLst/>
              <a:ahLst/>
              <a:cxnLst/>
              <a:rect l="l" t="t" r="r" b="b"/>
              <a:pathLst>
                <a:path w="25301" h="18030" extrusionOk="0">
                  <a:moveTo>
                    <a:pt x="18588" y="17876"/>
                  </a:moveTo>
                  <a:cubicBezTo>
                    <a:pt x="15340" y="16733"/>
                    <a:pt x="12159" y="15400"/>
                    <a:pt x="9063" y="13876"/>
                  </a:cubicBezTo>
                  <a:cubicBezTo>
                    <a:pt x="5653" y="12875"/>
                    <a:pt x="2643" y="10799"/>
                    <a:pt x="490" y="7970"/>
                  </a:cubicBezTo>
                  <a:cubicBezTo>
                    <a:pt x="-500" y="5836"/>
                    <a:pt x="43" y="3312"/>
                    <a:pt x="1824" y="1779"/>
                  </a:cubicBezTo>
                  <a:cubicBezTo>
                    <a:pt x="5815" y="-593"/>
                    <a:pt x="10787" y="-593"/>
                    <a:pt x="14778" y="1779"/>
                  </a:cubicBezTo>
                  <a:cubicBezTo>
                    <a:pt x="19188" y="3360"/>
                    <a:pt x="22827" y="6560"/>
                    <a:pt x="24970" y="10732"/>
                  </a:cubicBezTo>
                  <a:cubicBezTo>
                    <a:pt x="25998" y="13552"/>
                    <a:pt x="24560" y="16666"/>
                    <a:pt x="21741" y="17695"/>
                  </a:cubicBezTo>
                  <a:cubicBezTo>
                    <a:pt x="20731" y="18067"/>
                    <a:pt x="19636" y="18133"/>
                    <a:pt x="18588" y="178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291;p41">
              <a:extLst>
                <a:ext uri="{FF2B5EF4-FFF2-40B4-BE49-F238E27FC236}">
                  <a16:creationId xmlns:a16="http://schemas.microsoft.com/office/drawing/2014/main" id="{3F82EDFB-CCCE-7985-CE3F-CF9A3F666D89}"/>
                </a:ext>
              </a:extLst>
            </p:cNvPr>
            <p:cNvSpPr/>
            <p:nvPr/>
          </p:nvSpPr>
          <p:spPr>
            <a:xfrm>
              <a:off x="5250037" y="1318545"/>
              <a:ext cx="7762" cy="27495"/>
            </a:xfrm>
            <a:custGeom>
              <a:avLst/>
              <a:gdLst/>
              <a:ahLst/>
              <a:cxnLst/>
              <a:rect l="l" t="t" r="r" b="b"/>
              <a:pathLst>
                <a:path w="7762" h="27495" extrusionOk="0">
                  <a:moveTo>
                    <a:pt x="3190" y="0"/>
                  </a:moveTo>
                  <a:cubicBezTo>
                    <a:pt x="3190" y="0"/>
                    <a:pt x="3857" y="667"/>
                    <a:pt x="3762" y="1048"/>
                  </a:cubicBezTo>
                  <a:cubicBezTo>
                    <a:pt x="1095" y="10573"/>
                    <a:pt x="-239" y="21908"/>
                    <a:pt x="7762" y="27242"/>
                  </a:cubicBezTo>
                  <a:cubicBezTo>
                    <a:pt x="7762" y="27242"/>
                    <a:pt x="7762" y="27813"/>
                    <a:pt x="7762" y="27242"/>
                  </a:cubicBezTo>
                  <a:cubicBezTo>
                    <a:pt x="-2715" y="23717"/>
                    <a:pt x="-810" y="8668"/>
                    <a:pt x="3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3292;p41">
              <a:extLst>
                <a:ext uri="{FF2B5EF4-FFF2-40B4-BE49-F238E27FC236}">
                  <a16:creationId xmlns:a16="http://schemas.microsoft.com/office/drawing/2014/main" id="{786B0D6E-C4E9-F907-9CF4-BCD017359FE8}"/>
                </a:ext>
              </a:extLst>
            </p:cNvPr>
            <p:cNvSpPr/>
            <p:nvPr/>
          </p:nvSpPr>
          <p:spPr>
            <a:xfrm>
              <a:off x="5250903" y="1310444"/>
              <a:ext cx="22499" cy="31747"/>
            </a:xfrm>
            <a:custGeom>
              <a:avLst/>
              <a:gdLst/>
              <a:ahLst/>
              <a:cxnLst/>
              <a:rect l="l" t="t" r="r" b="b"/>
              <a:pathLst>
                <a:path w="22499" h="31747" extrusionOk="0">
                  <a:moveTo>
                    <a:pt x="13278" y="101"/>
                  </a:moveTo>
                  <a:cubicBezTo>
                    <a:pt x="28994" y="2577"/>
                    <a:pt x="22803" y="33914"/>
                    <a:pt x="8325" y="31628"/>
                  </a:cubicBezTo>
                  <a:cubicBezTo>
                    <a:pt x="-6153" y="29342"/>
                    <a:pt x="38" y="-1995"/>
                    <a:pt x="13278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3293;p41">
              <a:extLst>
                <a:ext uri="{FF2B5EF4-FFF2-40B4-BE49-F238E27FC236}">
                  <a16:creationId xmlns:a16="http://schemas.microsoft.com/office/drawing/2014/main" id="{89E1ED38-8975-28A2-BA2E-A823EEF5307E}"/>
                </a:ext>
              </a:extLst>
            </p:cNvPr>
            <p:cNvSpPr/>
            <p:nvPr/>
          </p:nvSpPr>
          <p:spPr>
            <a:xfrm>
              <a:off x="5267801" y="1313146"/>
              <a:ext cx="20764" cy="14275"/>
            </a:xfrm>
            <a:custGeom>
              <a:avLst/>
              <a:gdLst/>
              <a:ahLst/>
              <a:cxnLst/>
              <a:rect l="l" t="t" r="r" b="b"/>
              <a:pathLst>
                <a:path w="20764" h="14275" extrusionOk="0">
                  <a:moveTo>
                    <a:pt x="2191" y="256"/>
                  </a:moveTo>
                  <a:cubicBezTo>
                    <a:pt x="4572" y="2542"/>
                    <a:pt x="6668" y="6257"/>
                    <a:pt x="9906" y="7209"/>
                  </a:cubicBezTo>
                  <a:cubicBezTo>
                    <a:pt x="13145" y="8162"/>
                    <a:pt x="17145" y="5590"/>
                    <a:pt x="20288" y="2923"/>
                  </a:cubicBezTo>
                  <a:cubicBezTo>
                    <a:pt x="20288" y="2923"/>
                    <a:pt x="20765" y="2923"/>
                    <a:pt x="20765" y="2923"/>
                  </a:cubicBezTo>
                  <a:cubicBezTo>
                    <a:pt x="19621" y="8924"/>
                    <a:pt x="16097" y="14639"/>
                    <a:pt x="9525" y="14258"/>
                  </a:cubicBezTo>
                  <a:cubicBezTo>
                    <a:pt x="2953" y="13877"/>
                    <a:pt x="0" y="7781"/>
                    <a:pt x="0" y="1494"/>
                  </a:cubicBezTo>
                  <a:cubicBezTo>
                    <a:pt x="0" y="1304"/>
                    <a:pt x="1238" y="-697"/>
                    <a:pt x="2191" y="2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3294;p41">
              <a:extLst>
                <a:ext uri="{FF2B5EF4-FFF2-40B4-BE49-F238E27FC236}">
                  <a16:creationId xmlns:a16="http://schemas.microsoft.com/office/drawing/2014/main" id="{F7995CC1-EDFA-87BD-CCEC-4244A636CD60}"/>
                </a:ext>
              </a:extLst>
            </p:cNvPr>
            <p:cNvSpPr/>
            <p:nvPr/>
          </p:nvSpPr>
          <p:spPr>
            <a:xfrm>
              <a:off x="5184933" y="1307020"/>
              <a:ext cx="15190" cy="23538"/>
            </a:xfrm>
            <a:custGeom>
              <a:avLst/>
              <a:gdLst/>
              <a:ahLst/>
              <a:cxnLst/>
              <a:rect l="l" t="t" r="r" b="b"/>
              <a:pathLst>
                <a:path w="15190" h="23538" extrusionOk="0">
                  <a:moveTo>
                    <a:pt x="15145" y="0"/>
                  </a:moveTo>
                  <a:cubicBezTo>
                    <a:pt x="15145" y="0"/>
                    <a:pt x="14288" y="0"/>
                    <a:pt x="14288" y="667"/>
                  </a:cubicBezTo>
                  <a:cubicBezTo>
                    <a:pt x="12763" y="10192"/>
                    <a:pt x="9334" y="21336"/>
                    <a:pt x="0" y="22955"/>
                  </a:cubicBezTo>
                  <a:cubicBezTo>
                    <a:pt x="0" y="22955"/>
                    <a:pt x="0" y="23527"/>
                    <a:pt x="0" y="23527"/>
                  </a:cubicBezTo>
                  <a:cubicBezTo>
                    <a:pt x="10954" y="24003"/>
                    <a:pt x="15716" y="9430"/>
                    <a:pt x="15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3295;p41">
              <a:extLst>
                <a:ext uri="{FF2B5EF4-FFF2-40B4-BE49-F238E27FC236}">
                  <a16:creationId xmlns:a16="http://schemas.microsoft.com/office/drawing/2014/main" id="{6390B028-C29A-44AB-BE45-112753D6DDDD}"/>
                </a:ext>
              </a:extLst>
            </p:cNvPr>
            <p:cNvSpPr/>
            <p:nvPr/>
          </p:nvSpPr>
          <p:spPr>
            <a:xfrm>
              <a:off x="5177368" y="1295028"/>
              <a:ext cx="22816" cy="31457"/>
            </a:xfrm>
            <a:custGeom>
              <a:avLst/>
              <a:gdLst/>
              <a:ahLst/>
              <a:cxnLst/>
              <a:rect l="l" t="t" r="r" b="b"/>
              <a:pathLst>
                <a:path w="22816" h="31457" extrusionOk="0">
                  <a:moveTo>
                    <a:pt x="15948" y="371"/>
                  </a:moveTo>
                  <a:cubicBezTo>
                    <a:pt x="517" y="-3724"/>
                    <a:pt x="-6532" y="27327"/>
                    <a:pt x="7756" y="31137"/>
                  </a:cubicBezTo>
                  <a:cubicBezTo>
                    <a:pt x="22043" y="34947"/>
                    <a:pt x="28901" y="3610"/>
                    <a:pt x="15948" y="3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3296;p41">
              <a:extLst>
                <a:ext uri="{FF2B5EF4-FFF2-40B4-BE49-F238E27FC236}">
                  <a16:creationId xmlns:a16="http://schemas.microsoft.com/office/drawing/2014/main" id="{47FE6E3D-627F-307E-5DDD-77823D0C2655}"/>
                </a:ext>
              </a:extLst>
            </p:cNvPr>
            <p:cNvSpPr/>
            <p:nvPr/>
          </p:nvSpPr>
          <p:spPr>
            <a:xfrm>
              <a:off x="5169533" y="1290161"/>
              <a:ext cx="18154" cy="15617"/>
            </a:xfrm>
            <a:custGeom>
              <a:avLst/>
              <a:gdLst/>
              <a:ahLst/>
              <a:cxnLst/>
              <a:rect l="l" t="t" r="r" b="b"/>
              <a:pathLst>
                <a:path w="18154" h="15617" extrusionOk="0">
                  <a:moveTo>
                    <a:pt x="16829" y="5239"/>
                  </a:moveTo>
                  <a:cubicBezTo>
                    <a:pt x="13971" y="6287"/>
                    <a:pt x="10923" y="8763"/>
                    <a:pt x="7875" y="8287"/>
                  </a:cubicBezTo>
                  <a:cubicBezTo>
                    <a:pt x="4827" y="7810"/>
                    <a:pt x="2732" y="3810"/>
                    <a:pt x="1303" y="0"/>
                  </a:cubicBezTo>
                  <a:cubicBezTo>
                    <a:pt x="1303" y="0"/>
                    <a:pt x="827" y="0"/>
                    <a:pt x="731" y="0"/>
                  </a:cubicBezTo>
                  <a:cubicBezTo>
                    <a:pt x="-793" y="5906"/>
                    <a:pt x="-221" y="12573"/>
                    <a:pt x="5208" y="14954"/>
                  </a:cubicBezTo>
                  <a:cubicBezTo>
                    <a:pt x="10637" y="17335"/>
                    <a:pt x="14733" y="12954"/>
                    <a:pt x="17972" y="7430"/>
                  </a:cubicBezTo>
                  <a:cubicBezTo>
                    <a:pt x="18448" y="7049"/>
                    <a:pt x="17972" y="5239"/>
                    <a:pt x="16829" y="52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3297;p41">
              <a:extLst>
                <a:ext uri="{FF2B5EF4-FFF2-40B4-BE49-F238E27FC236}">
                  <a16:creationId xmlns:a16="http://schemas.microsoft.com/office/drawing/2014/main" id="{EAE00CD4-1240-37E6-8C86-CF95C5B02799}"/>
                </a:ext>
              </a:extLst>
            </p:cNvPr>
            <p:cNvSpPr/>
            <p:nvPr/>
          </p:nvSpPr>
          <p:spPr>
            <a:xfrm>
              <a:off x="5219403" y="1399341"/>
              <a:ext cx="20870" cy="7976"/>
            </a:xfrm>
            <a:custGeom>
              <a:avLst/>
              <a:gdLst/>
              <a:ahLst/>
              <a:cxnLst/>
              <a:rect l="l" t="t" r="r" b="b"/>
              <a:pathLst>
                <a:path w="20870" h="7976" extrusionOk="0">
                  <a:moveTo>
                    <a:pt x="19346" y="71"/>
                  </a:moveTo>
                  <a:cubicBezTo>
                    <a:pt x="16679" y="2071"/>
                    <a:pt x="13822" y="4834"/>
                    <a:pt x="9821" y="4643"/>
                  </a:cubicBezTo>
                  <a:cubicBezTo>
                    <a:pt x="6431" y="3996"/>
                    <a:pt x="3201" y="2700"/>
                    <a:pt x="296" y="833"/>
                  </a:cubicBezTo>
                  <a:cubicBezTo>
                    <a:pt x="296" y="833"/>
                    <a:pt x="-370" y="833"/>
                    <a:pt x="296" y="833"/>
                  </a:cubicBezTo>
                  <a:cubicBezTo>
                    <a:pt x="2582" y="5148"/>
                    <a:pt x="7031" y="7891"/>
                    <a:pt x="11917" y="7977"/>
                  </a:cubicBezTo>
                  <a:cubicBezTo>
                    <a:pt x="16165" y="7548"/>
                    <a:pt x="19718" y="4567"/>
                    <a:pt x="20870" y="452"/>
                  </a:cubicBezTo>
                  <a:cubicBezTo>
                    <a:pt x="20870" y="452"/>
                    <a:pt x="19346" y="-215"/>
                    <a:pt x="19346" y="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3298;p41">
              <a:extLst>
                <a:ext uri="{FF2B5EF4-FFF2-40B4-BE49-F238E27FC236}">
                  <a16:creationId xmlns:a16="http://schemas.microsoft.com/office/drawing/2014/main" id="{7AAD7CBF-FEF1-533B-8ED2-9F02DCA79564}"/>
                </a:ext>
              </a:extLst>
            </p:cNvPr>
            <p:cNvSpPr/>
            <p:nvPr/>
          </p:nvSpPr>
          <p:spPr>
            <a:xfrm>
              <a:off x="5188396" y="1262316"/>
              <a:ext cx="48626" cy="118954"/>
            </a:xfrm>
            <a:custGeom>
              <a:avLst/>
              <a:gdLst/>
              <a:ahLst/>
              <a:cxnLst/>
              <a:rect l="l" t="t" r="r" b="b"/>
              <a:pathLst>
                <a:path w="48626" h="118954" extrusionOk="0">
                  <a:moveTo>
                    <a:pt x="17016" y="93758"/>
                  </a:moveTo>
                  <a:cubicBezTo>
                    <a:pt x="17016" y="93758"/>
                    <a:pt x="11968" y="107759"/>
                    <a:pt x="10539" y="114617"/>
                  </a:cubicBezTo>
                  <a:cubicBezTo>
                    <a:pt x="10539" y="115189"/>
                    <a:pt x="12063" y="115856"/>
                    <a:pt x="14349" y="116523"/>
                  </a:cubicBezTo>
                  <a:lnTo>
                    <a:pt x="14349" y="116523"/>
                  </a:lnTo>
                  <a:cubicBezTo>
                    <a:pt x="25826" y="121180"/>
                    <a:pt x="38943" y="119047"/>
                    <a:pt x="48353" y="110998"/>
                  </a:cubicBezTo>
                  <a:cubicBezTo>
                    <a:pt x="49020" y="110427"/>
                    <a:pt x="48353" y="109569"/>
                    <a:pt x="47591" y="109855"/>
                  </a:cubicBezTo>
                  <a:cubicBezTo>
                    <a:pt x="37638" y="114017"/>
                    <a:pt x="26607" y="114818"/>
                    <a:pt x="16159" y="112141"/>
                  </a:cubicBezTo>
                  <a:cubicBezTo>
                    <a:pt x="16159" y="110141"/>
                    <a:pt x="25684" y="88424"/>
                    <a:pt x="24541" y="88138"/>
                  </a:cubicBezTo>
                  <a:cubicBezTo>
                    <a:pt x="19169" y="87385"/>
                    <a:pt x="13720" y="87385"/>
                    <a:pt x="8348" y="88138"/>
                  </a:cubicBezTo>
                  <a:cubicBezTo>
                    <a:pt x="17873" y="58515"/>
                    <a:pt x="32161" y="30988"/>
                    <a:pt x="41210" y="1270"/>
                  </a:cubicBezTo>
                  <a:cubicBezTo>
                    <a:pt x="41210" y="127"/>
                    <a:pt x="40067" y="-444"/>
                    <a:pt x="39590" y="413"/>
                  </a:cubicBezTo>
                  <a:cubicBezTo>
                    <a:pt x="23398" y="29693"/>
                    <a:pt x="10158" y="60515"/>
                    <a:pt x="61" y="92424"/>
                  </a:cubicBezTo>
                  <a:cubicBezTo>
                    <a:pt x="-1082" y="96520"/>
                    <a:pt x="14063" y="94329"/>
                    <a:pt x="17016" y="937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3299;p41">
              <a:extLst>
                <a:ext uri="{FF2B5EF4-FFF2-40B4-BE49-F238E27FC236}">
                  <a16:creationId xmlns:a16="http://schemas.microsoft.com/office/drawing/2014/main" id="{26B6FE45-8737-58A4-457C-85370B9D8FCE}"/>
                </a:ext>
              </a:extLst>
            </p:cNvPr>
            <p:cNvSpPr/>
            <p:nvPr/>
          </p:nvSpPr>
          <p:spPr>
            <a:xfrm>
              <a:off x="5204364" y="1372457"/>
              <a:ext cx="33280" cy="23431"/>
            </a:xfrm>
            <a:custGeom>
              <a:avLst/>
              <a:gdLst/>
              <a:ahLst/>
              <a:cxnLst/>
              <a:rect l="l" t="t" r="r" b="b"/>
              <a:pathLst>
                <a:path w="33280" h="23431" extrusionOk="0">
                  <a:moveTo>
                    <a:pt x="0" y="3239"/>
                  </a:moveTo>
                  <a:cubicBezTo>
                    <a:pt x="2572" y="9668"/>
                    <a:pt x="6734" y="15345"/>
                    <a:pt x="12097" y="19717"/>
                  </a:cubicBezTo>
                  <a:cubicBezTo>
                    <a:pt x="15078" y="22022"/>
                    <a:pt x="18717" y="23327"/>
                    <a:pt x="22479" y="23432"/>
                  </a:cubicBezTo>
                  <a:cubicBezTo>
                    <a:pt x="30766" y="23432"/>
                    <a:pt x="32956" y="16574"/>
                    <a:pt x="33242" y="10192"/>
                  </a:cubicBezTo>
                  <a:cubicBezTo>
                    <a:pt x="33385" y="6772"/>
                    <a:pt x="33128" y="3353"/>
                    <a:pt x="32480" y="0"/>
                  </a:cubicBezTo>
                  <a:cubicBezTo>
                    <a:pt x="22269" y="4496"/>
                    <a:pt x="10896" y="5629"/>
                    <a:pt x="0" y="32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3300;p41">
              <a:extLst>
                <a:ext uri="{FF2B5EF4-FFF2-40B4-BE49-F238E27FC236}">
                  <a16:creationId xmlns:a16="http://schemas.microsoft.com/office/drawing/2014/main" id="{31C0725A-A64C-B558-32B1-178BDDF8D247}"/>
                </a:ext>
              </a:extLst>
            </p:cNvPr>
            <p:cNvSpPr/>
            <p:nvPr/>
          </p:nvSpPr>
          <p:spPr>
            <a:xfrm>
              <a:off x="5216461" y="1382142"/>
              <a:ext cx="21145" cy="13746"/>
            </a:xfrm>
            <a:custGeom>
              <a:avLst/>
              <a:gdLst/>
              <a:ahLst/>
              <a:cxnLst/>
              <a:rect l="l" t="t" r="r" b="b"/>
              <a:pathLst>
                <a:path w="21145" h="13746" extrusionOk="0">
                  <a:moveTo>
                    <a:pt x="0" y="10032"/>
                  </a:moveTo>
                  <a:cubicBezTo>
                    <a:pt x="2981" y="12337"/>
                    <a:pt x="6620" y="13642"/>
                    <a:pt x="10382" y="13747"/>
                  </a:cubicBezTo>
                  <a:cubicBezTo>
                    <a:pt x="18669" y="13747"/>
                    <a:pt x="20860" y="6889"/>
                    <a:pt x="21146" y="507"/>
                  </a:cubicBezTo>
                  <a:cubicBezTo>
                    <a:pt x="12754" y="-1465"/>
                    <a:pt x="4077" y="2441"/>
                    <a:pt x="0" y="10032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3301;p41">
              <a:extLst>
                <a:ext uri="{FF2B5EF4-FFF2-40B4-BE49-F238E27FC236}">
                  <a16:creationId xmlns:a16="http://schemas.microsoft.com/office/drawing/2014/main" id="{DD00E1AE-673C-6674-3474-AD5F540B6743}"/>
                </a:ext>
              </a:extLst>
            </p:cNvPr>
            <p:cNvSpPr/>
            <p:nvPr/>
          </p:nvSpPr>
          <p:spPr>
            <a:xfrm>
              <a:off x="5172646" y="1134060"/>
              <a:ext cx="265610" cy="250302"/>
            </a:xfrm>
            <a:custGeom>
              <a:avLst/>
              <a:gdLst/>
              <a:ahLst/>
              <a:cxnLst/>
              <a:rect l="l" t="t" r="r" b="b"/>
              <a:pathLst>
                <a:path w="265610" h="250302" extrusionOk="0">
                  <a:moveTo>
                    <a:pt x="219837" y="250303"/>
                  </a:moveTo>
                  <a:cubicBezTo>
                    <a:pt x="203273" y="237530"/>
                    <a:pt x="194663" y="216965"/>
                    <a:pt x="197168" y="196201"/>
                  </a:cubicBezTo>
                  <a:cubicBezTo>
                    <a:pt x="174784" y="180246"/>
                    <a:pt x="157058" y="158615"/>
                    <a:pt x="145828" y="133526"/>
                  </a:cubicBezTo>
                  <a:cubicBezTo>
                    <a:pt x="145828" y="136670"/>
                    <a:pt x="148590" y="159053"/>
                    <a:pt x="150209" y="170388"/>
                  </a:cubicBezTo>
                  <a:cubicBezTo>
                    <a:pt x="64484" y="134955"/>
                    <a:pt x="50863" y="60755"/>
                    <a:pt x="50863" y="60755"/>
                  </a:cubicBezTo>
                  <a:cubicBezTo>
                    <a:pt x="30461" y="72909"/>
                    <a:pt x="13078" y="89511"/>
                    <a:pt x="0" y="109333"/>
                  </a:cubicBezTo>
                  <a:cubicBezTo>
                    <a:pt x="0" y="109333"/>
                    <a:pt x="10859" y="54278"/>
                    <a:pt x="46768" y="23608"/>
                  </a:cubicBezTo>
                  <a:cubicBezTo>
                    <a:pt x="70895" y="1604"/>
                    <a:pt x="105013" y="-5678"/>
                    <a:pt x="136017" y="4558"/>
                  </a:cubicBezTo>
                  <a:cubicBezTo>
                    <a:pt x="183318" y="3039"/>
                    <a:pt x="227657" y="27532"/>
                    <a:pt x="251555" y="68375"/>
                  </a:cubicBezTo>
                  <a:cubicBezTo>
                    <a:pt x="296323" y="143337"/>
                    <a:pt x="219837" y="250303"/>
                    <a:pt x="219837" y="2503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3302;p41">
              <a:extLst>
                <a:ext uri="{FF2B5EF4-FFF2-40B4-BE49-F238E27FC236}">
                  <a16:creationId xmlns:a16="http://schemas.microsoft.com/office/drawing/2014/main" id="{9683056B-B08C-53DB-2349-C2CEF329EEE3}"/>
                </a:ext>
              </a:extLst>
            </p:cNvPr>
            <p:cNvSpPr/>
            <p:nvPr/>
          </p:nvSpPr>
          <p:spPr>
            <a:xfrm>
              <a:off x="5221592" y="1180126"/>
              <a:ext cx="78593" cy="121750"/>
            </a:xfrm>
            <a:custGeom>
              <a:avLst/>
              <a:gdLst/>
              <a:ahLst/>
              <a:cxnLst/>
              <a:rect l="l" t="t" r="r" b="b"/>
              <a:pathLst>
                <a:path w="78593" h="121750" extrusionOk="0">
                  <a:moveTo>
                    <a:pt x="36207" y="95271"/>
                  </a:moveTo>
                  <a:cubicBezTo>
                    <a:pt x="48923" y="106178"/>
                    <a:pt x="63210" y="115112"/>
                    <a:pt x="78593" y="121751"/>
                  </a:cubicBezTo>
                  <a:cubicBezTo>
                    <a:pt x="78593" y="121751"/>
                    <a:pt x="78593" y="121751"/>
                    <a:pt x="78593" y="121751"/>
                  </a:cubicBezTo>
                  <a:cubicBezTo>
                    <a:pt x="54943" y="109607"/>
                    <a:pt x="35150" y="91099"/>
                    <a:pt x="21443" y="68316"/>
                  </a:cubicBezTo>
                  <a:cubicBezTo>
                    <a:pt x="15557" y="58552"/>
                    <a:pt x="10918" y="48085"/>
                    <a:pt x="7632" y="37169"/>
                  </a:cubicBezTo>
                  <a:cubicBezTo>
                    <a:pt x="3670" y="25377"/>
                    <a:pt x="2088" y="12909"/>
                    <a:pt x="2965" y="498"/>
                  </a:cubicBezTo>
                  <a:cubicBezTo>
                    <a:pt x="2822" y="107"/>
                    <a:pt x="2384" y="-102"/>
                    <a:pt x="1984" y="50"/>
                  </a:cubicBezTo>
                  <a:cubicBezTo>
                    <a:pt x="1774" y="126"/>
                    <a:pt x="1612" y="288"/>
                    <a:pt x="1536" y="498"/>
                  </a:cubicBezTo>
                  <a:cubicBezTo>
                    <a:pt x="-512" y="12632"/>
                    <a:pt x="-512" y="25034"/>
                    <a:pt x="1536" y="37169"/>
                  </a:cubicBezTo>
                  <a:cubicBezTo>
                    <a:pt x="4041" y="49161"/>
                    <a:pt x="8651" y="60610"/>
                    <a:pt x="15157" y="70983"/>
                  </a:cubicBezTo>
                  <a:cubicBezTo>
                    <a:pt x="21005" y="80022"/>
                    <a:pt x="28092" y="88194"/>
                    <a:pt x="36207" y="952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3303;p41">
              <a:extLst>
                <a:ext uri="{FF2B5EF4-FFF2-40B4-BE49-F238E27FC236}">
                  <a16:creationId xmlns:a16="http://schemas.microsoft.com/office/drawing/2014/main" id="{8B77AD44-8418-F81A-29E3-83CCE2DF7B2B}"/>
                </a:ext>
              </a:extLst>
            </p:cNvPr>
            <p:cNvSpPr/>
            <p:nvPr/>
          </p:nvSpPr>
          <p:spPr>
            <a:xfrm>
              <a:off x="5359526" y="1334026"/>
              <a:ext cx="75514" cy="84914"/>
            </a:xfrm>
            <a:custGeom>
              <a:avLst/>
              <a:gdLst/>
              <a:ahLst/>
              <a:cxnLst/>
              <a:rect l="l" t="t" r="r" b="b"/>
              <a:pathLst>
                <a:path w="75514" h="84914" extrusionOk="0">
                  <a:moveTo>
                    <a:pt x="30671" y="84151"/>
                  </a:moveTo>
                  <a:cubicBezTo>
                    <a:pt x="28385" y="84618"/>
                    <a:pt x="26051" y="84865"/>
                    <a:pt x="23717" y="84913"/>
                  </a:cubicBezTo>
                  <a:cubicBezTo>
                    <a:pt x="21431" y="84942"/>
                    <a:pt x="19155" y="84656"/>
                    <a:pt x="16954" y="84056"/>
                  </a:cubicBezTo>
                  <a:cubicBezTo>
                    <a:pt x="14049" y="83389"/>
                    <a:pt x="11344" y="82055"/>
                    <a:pt x="9049" y="80150"/>
                  </a:cubicBezTo>
                  <a:cubicBezTo>
                    <a:pt x="7201" y="78741"/>
                    <a:pt x="5563" y="77074"/>
                    <a:pt x="4191" y="75197"/>
                  </a:cubicBezTo>
                  <a:cubicBezTo>
                    <a:pt x="2257" y="72530"/>
                    <a:pt x="829" y="69530"/>
                    <a:pt x="0" y="66339"/>
                  </a:cubicBezTo>
                  <a:lnTo>
                    <a:pt x="13526" y="29096"/>
                  </a:lnTo>
                  <a:cubicBezTo>
                    <a:pt x="13526" y="29096"/>
                    <a:pt x="51626" y="-11099"/>
                    <a:pt x="70104" y="2998"/>
                  </a:cubicBezTo>
                  <a:cubicBezTo>
                    <a:pt x="88583" y="17095"/>
                    <a:pt x="55817" y="78722"/>
                    <a:pt x="30671" y="8415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3304;p41">
              <a:extLst>
                <a:ext uri="{FF2B5EF4-FFF2-40B4-BE49-F238E27FC236}">
                  <a16:creationId xmlns:a16="http://schemas.microsoft.com/office/drawing/2014/main" id="{7ED97052-5821-512C-AF59-5B9BE220C064}"/>
                </a:ext>
              </a:extLst>
            </p:cNvPr>
            <p:cNvSpPr/>
            <p:nvPr/>
          </p:nvSpPr>
          <p:spPr>
            <a:xfrm>
              <a:off x="5372694" y="1354415"/>
              <a:ext cx="47030" cy="50066"/>
            </a:xfrm>
            <a:custGeom>
              <a:avLst/>
              <a:gdLst/>
              <a:ahLst/>
              <a:cxnLst/>
              <a:rect l="l" t="t" r="r" b="b"/>
              <a:pathLst>
                <a:path w="47030" h="50066" extrusionOk="0">
                  <a:moveTo>
                    <a:pt x="47031" y="40"/>
                  </a:moveTo>
                  <a:cubicBezTo>
                    <a:pt x="47031" y="40"/>
                    <a:pt x="47031" y="611"/>
                    <a:pt x="47031" y="707"/>
                  </a:cubicBezTo>
                  <a:cubicBezTo>
                    <a:pt x="29219" y="4993"/>
                    <a:pt x="18456" y="19757"/>
                    <a:pt x="9692" y="34425"/>
                  </a:cubicBezTo>
                  <a:cubicBezTo>
                    <a:pt x="14350" y="28586"/>
                    <a:pt x="22866" y="27634"/>
                    <a:pt x="28704" y="32291"/>
                  </a:cubicBezTo>
                  <a:cubicBezTo>
                    <a:pt x="29257" y="32739"/>
                    <a:pt x="29781" y="33225"/>
                    <a:pt x="30266" y="33758"/>
                  </a:cubicBezTo>
                  <a:cubicBezTo>
                    <a:pt x="30266" y="33758"/>
                    <a:pt x="30266" y="34711"/>
                    <a:pt x="29695" y="34520"/>
                  </a:cubicBezTo>
                  <a:cubicBezTo>
                    <a:pt x="23923" y="31701"/>
                    <a:pt x="17008" y="32844"/>
                    <a:pt x="12455" y="37378"/>
                  </a:cubicBezTo>
                  <a:cubicBezTo>
                    <a:pt x="8902" y="41093"/>
                    <a:pt x="5711" y="45150"/>
                    <a:pt x="2930" y="49475"/>
                  </a:cubicBezTo>
                  <a:cubicBezTo>
                    <a:pt x="1977" y="50903"/>
                    <a:pt x="-690" y="49475"/>
                    <a:pt x="167" y="48046"/>
                  </a:cubicBezTo>
                  <a:lnTo>
                    <a:pt x="167" y="48046"/>
                  </a:lnTo>
                  <a:cubicBezTo>
                    <a:pt x="2834" y="26710"/>
                    <a:pt x="23789" y="-1198"/>
                    <a:pt x="47031" y="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3305;p41">
              <a:extLst>
                <a:ext uri="{FF2B5EF4-FFF2-40B4-BE49-F238E27FC236}">
                  <a16:creationId xmlns:a16="http://schemas.microsoft.com/office/drawing/2014/main" id="{D1190F3F-D3BC-BDE0-65E5-2FD3AC3E7816}"/>
                </a:ext>
              </a:extLst>
            </p:cNvPr>
            <p:cNvSpPr/>
            <p:nvPr/>
          </p:nvSpPr>
          <p:spPr>
            <a:xfrm>
              <a:off x="5377558" y="1401209"/>
              <a:ext cx="13360" cy="13338"/>
            </a:xfrm>
            <a:custGeom>
              <a:avLst/>
              <a:gdLst/>
              <a:ahLst/>
              <a:cxnLst/>
              <a:rect l="l" t="t" r="r" b="b"/>
              <a:pathLst>
                <a:path w="13360" h="13338" extrusionOk="0">
                  <a:moveTo>
                    <a:pt x="12925" y="8967"/>
                  </a:moveTo>
                  <a:cubicBezTo>
                    <a:pt x="11658" y="12425"/>
                    <a:pt x="7820" y="14196"/>
                    <a:pt x="4372" y="12930"/>
                  </a:cubicBezTo>
                  <a:cubicBezTo>
                    <a:pt x="914" y="11653"/>
                    <a:pt x="-857" y="7824"/>
                    <a:pt x="409" y="4367"/>
                  </a:cubicBezTo>
                  <a:cubicBezTo>
                    <a:pt x="1676" y="928"/>
                    <a:pt x="5477" y="-844"/>
                    <a:pt x="8925" y="395"/>
                  </a:cubicBezTo>
                  <a:cubicBezTo>
                    <a:pt x="12354" y="1576"/>
                    <a:pt x="14183" y="5310"/>
                    <a:pt x="13001" y="8748"/>
                  </a:cubicBezTo>
                  <a:cubicBezTo>
                    <a:pt x="12982" y="8824"/>
                    <a:pt x="12954" y="8891"/>
                    <a:pt x="12925" y="8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3306;p41">
            <a:extLst>
              <a:ext uri="{FF2B5EF4-FFF2-40B4-BE49-F238E27FC236}">
                <a16:creationId xmlns:a16="http://schemas.microsoft.com/office/drawing/2014/main" id="{3D85F861-3877-E4AC-9EE4-13CD5CD00BC8}"/>
              </a:ext>
            </a:extLst>
          </p:cNvPr>
          <p:cNvGrpSpPr/>
          <p:nvPr/>
        </p:nvGrpSpPr>
        <p:grpSpPr>
          <a:xfrm>
            <a:off x="1520401" y="1215073"/>
            <a:ext cx="1532770" cy="3404504"/>
            <a:chOff x="3240785" y="1038930"/>
            <a:chExt cx="1532770" cy="3404504"/>
          </a:xfrm>
        </p:grpSpPr>
        <p:sp>
          <p:nvSpPr>
            <p:cNvPr id="591" name="Google Shape;3307;p41">
              <a:extLst>
                <a:ext uri="{FF2B5EF4-FFF2-40B4-BE49-F238E27FC236}">
                  <a16:creationId xmlns:a16="http://schemas.microsoft.com/office/drawing/2014/main" id="{5D96311E-7064-BDDB-5F28-EAD29E06A800}"/>
                </a:ext>
              </a:extLst>
            </p:cNvPr>
            <p:cNvSpPr/>
            <p:nvPr/>
          </p:nvSpPr>
          <p:spPr>
            <a:xfrm>
              <a:off x="3741705" y="3751516"/>
              <a:ext cx="692538" cy="637450"/>
            </a:xfrm>
            <a:custGeom>
              <a:avLst/>
              <a:gdLst/>
              <a:ahLst/>
              <a:cxnLst/>
              <a:rect l="l" t="t" r="r" b="b"/>
              <a:pathLst>
                <a:path w="692538" h="637450" extrusionOk="0">
                  <a:moveTo>
                    <a:pt x="682562" y="635603"/>
                  </a:moveTo>
                  <a:cubicBezTo>
                    <a:pt x="660559" y="642461"/>
                    <a:pt x="36671" y="629126"/>
                    <a:pt x="13240" y="613601"/>
                  </a:cubicBezTo>
                  <a:cubicBezTo>
                    <a:pt x="4286" y="607791"/>
                    <a:pt x="952" y="516731"/>
                    <a:pt x="0" y="406718"/>
                  </a:cubicBezTo>
                  <a:cubicBezTo>
                    <a:pt x="0" y="382905"/>
                    <a:pt x="0" y="358521"/>
                    <a:pt x="0" y="333470"/>
                  </a:cubicBezTo>
                  <a:cubicBezTo>
                    <a:pt x="0" y="303943"/>
                    <a:pt x="0" y="274130"/>
                    <a:pt x="667" y="245078"/>
                  </a:cubicBezTo>
                  <a:cubicBezTo>
                    <a:pt x="2286" y="114776"/>
                    <a:pt x="6191" y="0"/>
                    <a:pt x="6191" y="0"/>
                  </a:cubicBezTo>
                  <a:lnTo>
                    <a:pt x="412337" y="7525"/>
                  </a:lnTo>
                  <a:lnTo>
                    <a:pt x="407670" y="252603"/>
                  </a:lnTo>
                  <a:lnTo>
                    <a:pt x="405955" y="340995"/>
                  </a:lnTo>
                  <a:lnTo>
                    <a:pt x="402431" y="414147"/>
                  </a:lnTo>
                  <a:cubicBezTo>
                    <a:pt x="402431" y="414147"/>
                    <a:pt x="639032" y="526161"/>
                    <a:pt x="662940" y="545973"/>
                  </a:cubicBezTo>
                  <a:cubicBezTo>
                    <a:pt x="686848" y="565785"/>
                    <a:pt x="704469" y="628841"/>
                    <a:pt x="682562" y="635603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3308;p41">
              <a:extLst>
                <a:ext uri="{FF2B5EF4-FFF2-40B4-BE49-F238E27FC236}">
                  <a16:creationId xmlns:a16="http://schemas.microsoft.com/office/drawing/2014/main" id="{794E2B7E-7103-6A4C-BEFB-EE3C88DC312E}"/>
                </a:ext>
              </a:extLst>
            </p:cNvPr>
            <p:cNvSpPr/>
            <p:nvPr/>
          </p:nvSpPr>
          <p:spPr>
            <a:xfrm>
              <a:off x="3741705" y="3996594"/>
              <a:ext cx="692538" cy="392371"/>
            </a:xfrm>
            <a:custGeom>
              <a:avLst/>
              <a:gdLst/>
              <a:ahLst/>
              <a:cxnLst/>
              <a:rect l="l" t="t" r="r" b="b"/>
              <a:pathLst>
                <a:path w="692538" h="392371" extrusionOk="0">
                  <a:moveTo>
                    <a:pt x="682562" y="390525"/>
                  </a:moveTo>
                  <a:cubicBezTo>
                    <a:pt x="660559" y="397383"/>
                    <a:pt x="36671" y="384048"/>
                    <a:pt x="13240" y="368522"/>
                  </a:cubicBezTo>
                  <a:cubicBezTo>
                    <a:pt x="4286" y="362712"/>
                    <a:pt x="952" y="271653"/>
                    <a:pt x="0" y="161639"/>
                  </a:cubicBezTo>
                  <a:cubicBezTo>
                    <a:pt x="0" y="137827"/>
                    <a:pt x="0" y="113443"/>
                    <a:pt x="0" y="88392"/>
                  </a:cubicBezTo>
                  <a:cubicBezTo>
                    <a:pt x="0" y="58864"/>
                    <a:pt x="0" y="29051"/>
                    <a:pt x="667" y="0"/>
                  </a:cubicBezTo>
                  <a:lnTo>
                    <a:pt x="407670" y="7525"/>
                  </a:lnTo>
                  <a:lnTo>
                    <a:pt x="405955" y="95917"/>
                  </a:lnTo>
                  <a:lnTo>
                    <a:pt x="402431" y="169069"/>
                  </a:lnTo>
                  <a:cubicBezTo>
                    <a:pt x="402431" y="169069"/>
                    <a:pt x="639032" y="281083"/>
                    <a:pt x="662940" y="300895"/>
                  </a:cubicBezTo>
                  <a:cubicBezTo>
                    <a:pt x="686848" y="320707"/>
                    <a:pt x="704469" y="383762"/>
                    <a:pt x="682562" y="390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3309;p41">
              <a:extLst>
                <a:ext uri="{FF2B5EF4-FFF2-40B4-BE49-F238E27FC236}">
                  <a16:creationId xmlns:a16="http://schemas.microsoft.com/office/drawing/2014/main" id="{7E30D6EE-9046-8C03-1009-E397B824981A}"/>
                </a:ext>
              </a:extLst>
            </p:cNvPr>
            <p:cNvSpPr/>
            <p:nvPr/>
          </p:nvSpPr>
          <p:spPr>
            <a:xfrm>
              <a:off x="3739512" y="4083939"/>
              <a:ext cx="696537" cy="305979"/>
            </a:xfrm>
            <a:custGeom>
              <a:avLst/>
              <a:gdLst/>
              <a:ahLst/>
              <a:cxnLst/>
              <a:rect l="l" t="t" r="r" b="b"/>
              <a:pathLst>
                <a:path w="696537" h="305979" extrusionOk="0">
                  <a:moveTo>
                    <a:pt x="686564" y="304229"/>
                  </a:moveTo>
                  <a:cubicBezTo>
                    <a:pt x="672277" y="308610"/>
                    <a:pt x="406529" y="304229"/>
                    <a:pt x="213077" y="297085"/>
                  </a:cubicBezTo>
                  <a:cubicBezTo>
                    <a:pt x="168404" y="295275"/>
                    <a:pt x="127352" y="293275"/>
                    <a:pt x="94395" y="291179"/>
                  </a:cubicBezTo>
                  <a:cubicBezTo>
                    <a:pt x="48961" y="288226"/>
                    <a:pt x="18195" y="285179"/>
                    <a:pt x="13528" y="281654"/>
                  </a:cubicBezTo>
                  <a:cubicBezTo>
                    <a:pt x="2669" y="274415"/>
                    <a:pt x="-93" y="140875"/>
                    <a:pt x="2" y="0"/>
                  </a:cubicBezTo>
                  <a:lnTo>
                    <a:pt x="408244" y="7620"/>
                  </a:lnTo>
                  <a:lnTo>
                    <a:pt x="404720" y="81153"/>
                  </a:lnTo>
                  <a:cubicBezTo>
                    <a:pt x="404720" y="81153"/>
                    <a:pt x="642845" y="193738"/>
                    <a:pt x="666657" y="213646"/>
                  </a:cubicBezTo>
                  <a:cubicBezTo>
                    <a:pt x="690470" y="233553"/>
                    <a:pt x="708662" y="297561"/>
                    <a:pt x="686564" y="304229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3310;p41">
              <a:extLst>
                <a:ext uri="{FF2B5EF4-FFF2-40B4-BE49-F238E27FC236}">
                  <a16:creationId xmlns:a16="http://schemas.microsoft.com/office/drawing/2014/main" id="{9899C424-93F0-2AA5-F960-3D07CCC4A6A8}"/>
                </a:ext>
              </a:extLst>
            </p:cNvPr>
            <p:cNvSpPr/>
            <p:nvPr/>
          </p:nvSpPr>
          <p:spPr>
            <a:xfrm>
              <a:off x="3783258" y="4350587"/>
              <a:ext cx="635841" cy="13675"/>
            </a:xfrm>
            <a:custGeom>
              <a:avLst/>
              <a:gdLst/>
              <a:ahLst/>
              <a:cxnLst/>
              <a:rect l="l" t="t" r="r" b="b"/>
              <a:pathLst>
                <a:path w="635841" h="13675" extrusionOk="0">
                  <a:moveTo>
                    <a:pt x="634341" y="11863"/>
                  </a:moveTo>
                  <a:cubicBezTo>
                    <a:pt x="529566" y="7005"/>
                    <a:pt x="104846" y="-2520"/>
                    <a:pt x="643" y="623"/>
                  </a:cubicBezTo>
                  <a:cubicBezTo>
                    <a:pt x="-214" y="623"/>
                    <a:pt x="-214" y="1290"/>
                    <a:pt x="643" y="1290"/>
                  </a:cubicBezTo>
                  <a:cubicBezTo>
                    <a:pt x="104656" y="8434"/>
                    <a:pt x="529185" y="14530"/>
                    <a:pt x="634341" y="13577"/>
                  </a:cubicBezTo>
                  <a:cubicBezTo>
                    <a:pt x="636341" y="13958"/>
                    <a:pt x="636341" y="12339"/>
                    <a:pt x="634341" y="1186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3311;p41">
              <a:extLst>
                <a:ext uri="{FF2B5EF4-FFF2-40B4-BE49-F238E27FC236}">
                  <a16:creationId xmlns:a16="http://schemas.microsoft.com/office/drawing/2014/main" id="{9B08425C-25B9-ABAA-F5D8-16DC6B398D63}"/>
                </a:ext>
              </a:extLst>
            </p:cNvPr>
            <p:cNvSpPr/>
            <p:nvPr/>
          </p:nvSpPr>
          <p:spPr>
            <a:xfrm>
              <a:off x="4035240" y="4138589"/>
              <a:ext cx="126543" cy="31792"/>
            </a:xfrm>
            <a:custGeom>
              <a:avLst/>
              <a:gdLst/>
              <a:ahLst/>
              <a:cxnLst/>
              <a:rect l="l" t="t" r="r" b="b"/>
              <a:pathLst>
                <a:path w="126543" h="31792" extrusionOk="0">
                  <a:moveTo>
                    <a:pt x="124327" y="3737"/>
                  </a:moveTo>
                  <a:cubicBezTo>
                    <a:pt x="83179" y="-4835"/>
                    <a:pt x="32410" y="404"/>
                    <a:pt x="502" y="29264"/>
                  </a:cubicBezTo>
                  <a:cubicBezTo>
                    <a:pt x="-737" y="30312"/>
                    <a:pt x="502" y="32122"/>
                    <a:pt x="2216" y="31741"/>
                  </a:cubicBezTo>
                  <a:cubicBezTo>
                    <a:pt x="42031" y="19844"/>
                    <a:pt x="82998" y="12205"/>
                    <a:pt x="124422" y="8976"/>
                  </a:cubicBezTo>
                  <a:cubicBezTo>
                    <a:pt x="125860" y="8671"/>
                    <a:pt x="126784" y="7262"/>
                    <a:pt x="126489" y="5814"/>
                  </a:cubicBezTo>
                  <a:cubicBezTo>
                    <a:pt x="126260" y="4747"/>
                    <a:pt x="125403" y="3918"/>
                    <a:pt x="124327" y="3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3312;p41">
              <a:extLst>
                <a:ext uri="{FF2B5EF4-FFF2-40B4-BE49-F238E27FC236}">
                  <a16:creationId xmlns:a16="http://schemas.microsoft.com/office/drawing/2014/main" id="{3C73BCF3-FA79-6E5F-5BCE-862C91FA4FA6}"/>
                </a:ext>
              </a:extLst>
            </p:cNvPr>
            <p:cNvSpPr/>
            <p:nvPr/>
          </p:nvSpPr>
          <p:spPr>
            <a:xfrm>
              <a:off x="4064768" y="4157256"/>
              <a:ext cx="126543" cy="31701"/>
            </a:xfrm>
            <a:custGeom>
              <a:avLst/>
              <a:gdLst/>
              <a:ahLst/>
              <a:cxnLst/>
              <a:rect l="l" t="t" r="r" b="b"/>
              <a:pathLst>
                <a:path w="126543" h="31701" extrusionOk="0">
                  <a:moveTo>
                    <a:pt x="124327" y="3739"/>
                  </a:moveTo>
                  <a:cubicBezTo>
                    <a:pt x="83083" y="-4833"/>
                    <a:pt x="32315" y="406"/>
                    <a:pt x="502" y="29171"/>
                  </a:cubicBezTo>
                  <a:cubicBezTo>
                    <a:pt x="-737" y="30314"/>
                    <a:pt x="502" y="32029"/>
                    <a:pt x="2216" y="31648"/>
                  </a:cubicBezTo>
                  <a:cubicBezTo>
                    <a:pt x="42021" y="19713"/>
                    <a:pt x="82988" y="12112"/>
                    <a:pt x="124422" y="8978"/>
                  </a:cubicBezTo>
                  <a:cubicBezTo>
                    <a:pt x="125860" y="8673"/>
                    <a:pt x="126784" y="7264"/>
                    <a:pt x="126489" y="5825"/>
                  </a:cubicBezTo>
                  <a:cubicBezTo>
                    <a:pt x="126260" y="4749"/>
                    <a:pt x="125403" y="3920"/>
                    <a:pt x="124327" y="37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3313;p41">
              <a:extLst>
                <a:ext uri="{FF2B5EF4-FFF2-40B4-BE49-F238E27FC236}">
                  <a16:creationId xmlns:a16="http://schemas.microsoft.com/office/drawing/2014/main" id="{DCDD60AC-2DB7-E87D-786D-0C85DA964A40}"/>
                </a:ext>
              </a:extLst>
            </p:cNvPr>
            <p:cNvSpPr/>
            <p:nvPr/>
          </p:nvSpPr>
          <p:spPr>
            <a:xfrm>
              <a:off x="4093819" y="4175884"/>
              <a:ext cx="127235" cy="31743"/>
            </a:xfrm>
            <a:custGeom>
              <a:avLst/>
              <a:gdLst/>
              <a:ahLst/>
              <a:cxnLst/>
              <a:rect l="l" t="t" r="r" b="b"/>
              <a:pathLst>
                <a:path w="127235" h="31743" extrusionOk="0">
                  <a:moveTo>
                    <a:pt x="124803" y="3781"/>
                  </a:moveTo>
                  <a:cubicBezTo>
                    <a:pt x="83560" y="-4887"/>
                    <a:pt x="32791" y="447"/>
                    <a:pt x="502" y="29213"/>
                  </a:cubicBezTo>
                  <a:cubicBezTo>
                    <a:pt x="-737" y="30356"/>
                    <a:pt x="502" y="32070"/>
                    <a:pt x="2216" y="31689"/>
                  </a:cubicBezTo>
                  <a:cubicBezTo>
                    <a:pt x="42059" y="19783"/>
                    <a:pt x="83055" y="12144"/>
                    <a:pt x="124517" y="8925"/>
                  </a:cubicBezTo>
                  <a:cubicBezTo>
                    <a:pt x="125936" y="9001"/>
                    <a:pt x="127156" y="7915"/>
                    <a:pt x="127232" y="6496"/>
                  </a:cubicBezTo>
                  <a:cubicBezTo>
                    <a:pt x="127308" y="5077"/>
                    <a:pt x="126222" y="3857"/>
                    <a:pt x="124803" y="378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3314;p41">
              <a:extLst>
                <a:ext uri="{FF2B5EF4-FFF2-40B4-BE49-F238E27FC236}">
                  <a16:creationId xmlns:a16="http://schemas.microsoft.com/office/drawing/2014/main" id="{EE9E20C3-BBCF-D209-C346-2197B5EAB768}"/>
                </a:ext>
              </a:extLst>
            </p:cNvPr>
            <p:cNvSpPr/>
            <p:nvPr/>
          </p:nvSpPr>
          <p:spPr>
            <a:xfrm>
              <a:off x="4123823" y="4194501"/>
              <a:ext cx="126489" cy="31792"/>
            </a:xfrm>
            <a:custGeom>
              <a:avLst/>
              <a:gdLst/>
              <a:ahLst/>
              <a:cxnLst/>
              <a:rect l="l" t="t" r="r" b="b"/>
              <a:pathLst>
                <a:path w="126489" h="31792" extrusionOk="0">
                  <a:moveTo>
                    <a:pt x="124327" y="3737"/>
                  </a:moveTo>
                  <a:cubicBezTo>
                    <a:pt x="83083" y="-4835"/>
                    <a:pt x="32410" y="404"/>
                    <a:pt x="502" y="29264"/>
                  </a:cubicBezTo>
                  <a:cubicBezTo>
                    <a:pt x="-737" y="30312"/>
                    <a:pt x="502" y="32122"/>
                    <a:pt x="2216" y="31741"/>
                  </a:cubicBezTo>
                  <a:cubicBezTo>
                    <a:pt x="41993" y="19835"/>
                    <a:pt x="82931" y="12205"/>
                    <a:pt x="124327" y="8976"/>
                  </a:cubicBezTo>
                  <a:cubicBezTo>
                    <a:pt x="125774" y="8700"/>
                    <a:pt x="126717" y="7300"/>
                    <a:pt x="126441" y="5852"/>
                  </a:cubicBezTo>
                  <a:cubicBezTo>
                    <a:pt x="126241" y="4785"/>
                    <a:pt x="125403" y="3947"/>
                    <a:pt x="124327" y="3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3315;p41">
              <a:extLst>
                <a:ext uri="{FF2B5EF4-FFF2-40B4-BE49-F238E27FC236}">
                  <a16:creationId xmlns:a16="http://schemas.microsoft.com/office/drawing/2014/main" id="{3017239D-84A0-7548-CB43-E862818E9736}"/>
                </a:ext>
              </a:extLst>
            </p:cNvPr>
            <p:cNvSpPr/>
            <p:nvPr/>
          </p:nvSpPr>
          <p:spPr>
            <a:xfrm>
              <a:off x="3739705" y="4135945"/>
              <a:ext cx="367093" cy="249935"/>
            </a:xfrm>
            <a:custGeom>
              <a:avLst/>
              <a:gdLst/>
              <a:ahLst/>
              <a:cxnLst/>
              <a:rect l="l" t="t" r="r" b="b"/>
              <a:pathLst>
                <a:path w="367093" h="249935" extrusionOk="0">
                  <a:moveTo>
                    <a:pt x="367094" y="249936"/>
                  </a:moveTo>
                  <a:cubicBezTo>
                    <a:pt x="314611" y="248603"/>
                    <a:pt x="261461" y="246888"/>
                    <a:pt x="212884" y="244983"/>
                  </a:cubicBezTo>
                  <a:cubicBezTo>
                    <a:pt x="168116" y="243269"/>
                    <a:pt x="127159" y="241268"/>
                    <a:pt x="94202" y="239173"/>
                  </a:cubicBezTo>
                  <a:cubicBezTo>
                    <a:pt x="48768" y="236220"/>
                    <a:pt x="18002" y="233267"/>
                    <a:pt x="13335" y="229648"/>
                  </a:cubicBezTo>
                  <a:cubicBezTo>
                    <a:pt x="3810" y="223266"/>
                    <a:pt x="476" y="120110"/>
                    <a:pt x="0" y="0"/>
                  </a:cubicBezTo>
                  <a:cubicBezTo>
                    <a:pt x="92583" y="62198"/>
                    <a:pt x="274511" y="186499"/>
                    <a:pt x="367094" y="249936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3316;p41">
              <a:extLst>
                <a:ext uri="{FF2B5EF4-FFF2-40B4-BE49-F238E27FC236}">
                  <a16:creationId xmlns:a16="http://schemas.microsoft.com/office/drawing/2014/main" id="{30530EF8-1948-AC12-7AE6-0AC5B96A220E}"/>
                </a:ext>
              </a:extLst>
            </p:cNvPr>
            <p:cNvSpPr/>
            <p:nvPr/>
          </p:nvSpPr>
          <p:spPr>
            <a:xfrm>
              <a:off x="3465480" y="2115502"/>
              <a:ext cx="720502" cy="2045588"/>
            </a:xfrm>
            <a:custGeom>
              <a:avLst/>
              <a:gdLst/>
              <a:ahLst/>
              <a:cxnLst/>
              <a:rect l="l" t="t" r="r" b="b"/>
              <a:pathLst>
                <a:path w="720502" h="2045588" extrusionOk="0">
                  <a:moveTo>
                    <a:pt x="718566" y="2045113"/>
                  </a:moveTo>
                  <a:lnTo>
                    <a:pt x="255079" y="2045589"/>
                  </a:lnTo>
                  <a:cubicBezTo>
                    <a:pt x="255079" y="2045589"/>
                    <a:pt x="280511" y="1002221"/>
                    <a:pt x="275558" y="977932"/>
                  </a:cubicBezTo>
                  <a:cubicBezTo>
                    <a:pt x="263557" y="919924"/>
                    <a:pt x="0" y="0"/>
                    <a:pt x="0" y="0"/>
                  </a:cubicBezTo>
                  <a:lnTo>
                    <a:pt x="365950" y="6286"/>
                  </a:lnTo>
                  <a:lnTo>
                    <a:pt x="464439" y="8477"/>
                  </a:lnTo>
                  <a:cubicBezTo>
                    <a:pt x="464439" y="8477"/>
                    <a:pt x="480155" y="161639"/>
                    <a:pt x="484537" y="177927"/>
                  </a:cubicBezTo>
                  <a:cubicBezTo>
                    <a:pt x="545783" y="401098"/>
                    <a:pt x="665512" y="782098"/>
                    <a:pt x="689515" y="923449"/>
                  </a:cubicBezTo>
                  <a:cubicBezTo>
                    <a:pt x="731710" y="1168241"/>
                    <a:pt x="718566" y="2045113"/>
                    <a:pt x="718566" y="20451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3317;p41">
              <a:extLst>
                <a:ext uri="{FF2B5EF4-FFF2-40B4-BE49-F238E27FC236}">
                  <a16:creationId xmlns:a16="http://schemas.microsoft.com/office/drawing/2014/main" id="{801FF162-CB80-4D3C-987D-40E1295FBDE9}"/>
                </a:ext>
              </a:extLst>
            </p:cNvPr>
            <p:cNvSpPr/>
            <p:nvPr/>
          </p:nvSpPr>
          <p:spPr>
            <a:xfrm>
              <a:off x="3743706" y="4077829"/>
              <a:ext cx="426119" cy="8295"/>
            </a:xfrm>
            <a:custGeom>
              <a:avLst/>
              <a:gdLst/>
              <a:ahLst/>
              <a:cxnLst/>
              <a:rect l="l" t="t" r="r" b="b"/>
              <a:pathLst>
                <a:path w="426119" h="8295" extrusionOk="0">
                  <a:moveTo>
                    <a:pt x="425386" y="5347"/>
                  </a:moveTo>
                  <a:cubicBezTo>
                    <a:pt x="353092" y="3442"/>
                    <a:pt x="96964" y="-4178"/>
                    <a:pt x="572" y="3061"/>
                  </a:cubicBezTo>
                  <a:cubicBezTo>
                    <a:pt x="-191" y="3061"/>
                    <a:pt x="-191" y="4300"/>
                    <a:pt x="572" y="4395"/>
                  </a:cubicBezTo>
                  <a:cubicBezTo>
                    <a:pt x="33528" y="9824"/>
                    <a:pt x="352997" y="8300"/>
                    <a:pt x="425386" y="7348"/>
                  </a:cubicBezTo>
                  <a:cubicBezTo>
                    <a:pt x="425939" y="7176"/>
                    <a:pt x="426244" y="6586"/>
                    <a:pt x="426072" y="6033"/>
                  </a:cubicBezTo>
                  <a:cubicBezTo>
                    <a:pt x="425968" y="5709"/>
                    <a:pt x="425710" y="5452"/>
                    <a:pt x="425386" y="5347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3318;p41">
              <a:extLst>
                <a:ext uri="{FF2B5EF4-FFF2-40B4-BE49-F238E27FC236}">
                  <a16:creationId xmlns:a16="http://schemas.microsoft.com/office/drawing/2014/main" id="{2EE01881-F763-5757-CC44-95A19D76D434}"/>
                </a:ext>
              </a:extLst>
            </p:cNvPr>
            <p:cNvSpPr/>
            <p:nvPr/>
          </p:nvSpPr>
          <p:spPr>
            <a:xfrm>
              <a:off x="3527666" y="2173956"/>
              <a:ext cx="253970" cy="1872084"/>
            </a:xfrm>
            <a:custGeom>
              <a:avLst/>
              <a:gdLst/>
              <a:ahLst/>
              <a:cxnLst/>
              <a:rect l="l" t="t" r="r" b="b"/>
              <a:pathLst>
                <a:path w="253970" h="1872084" extrusionOk="0">
                  <a:moveTo>
                    <a:pt x="249663" y="896428"/>
                  </a:moveTo>
                  <a:cubicBezTo>
                    <a:pt x="235852" y="840040"/>
                    <a:pt x="132601" y="488662"/>
                    <a:pt x="101073" y="377601"/>
                  </a:cubicBezTo>
                  <a:cubicBezTo>
                    <a:pt x="69545" y="266539"/>
                    <a:pt x="39827" y="155192"/>
                    <a:pt x="12586" y="43178"/>
                  </a:cubicBezTo>
                  <a:cubicBezTo>
                    <a:pt x="9157" y="28986"/>
                    <a:pt x="5633" y="14603"/>
                    <a:pt x="1823" y="697"/>
                  </a:cubicBezTo>
                  <a:cubicBezTo>
                    <a:pt x="1823" y="-542"/>
                    <a:pt x="-178" y="30"/>
                    <a:pt x="13" y="1173"/>
                  </a:cubicBezTo>
                  <a:cubicBezTo>
                    <a:pt x="10490" y="57561"/>
                    <a:pt x="24206" y="113568"/>
                    <a:pt x="37541" y="169384"/>
                  </a:cubicBezTo>
                  <a:cubicBezTo>
                    <a:pt x="50876" y="225201"/>
                    <a:pt x="64878" y="280827"/>
                    <a:pt x="79832" y="336262"/>
                  </a:cubicBezTo>
                  <a:cubicBezTo>
                    <a:pt x="109741" y="447705"/>
                    <a:pt x="142383" y="558319"/>
                    <a:pt x="177749" y="668113"/>
                  </a:cubicBezTo>
                  <a:cubicBezTo>
                    <a:pt x="195371" y="722882"/>
                    <a:pt x="224517" y="835182"/>
                    <a:pt x="240043" y="890617"/>
                  </a:cubicBezTo>
                  <a:cubicBezTo>
                    <a:pt x="255569" y="946053"/>
                    <a:pt x="230518" y="1854547"/>
                    <a:pt x="231851" y="1869311"/>
                  </a:cubicBezTo>
                  <a:cubicBezTo>
                    <a:pt x="232166" y="1871130"/>
                    <a:pt x="233880" y="1872350"/>
                    <a:pt x="235699" y="1872035"/>
                  </a:cubicBezTo>
                  <a:cubicBezTo>
                    <a:pt x="237090" y="1871797"/>
                    <a:pt x="238185" y="1870702"/>
                    <a:pt x="238424" y="1869311"/>
                  </a:cubicBezTo>
                  <a:cubicBezTo>
                    <a:pt x="240424" y="1762155"/>
                    <a:pt x="263284" y="952149"/>
                    <a:pt x="249663" y="896428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3319;p41">
              <a:extLst>
                <a:ext uri="{FF2B5EF4-FFF2-40B4-BE49-F238E27FC236}">
                  <a16:creationId xmlns:a16="http://schemas.microsoft.com/office/drawing/2014/main" id="{610B03CB-416D-A94E-F9A2-EC6406758F04}"/>
                </a:ext>
              </a:extLst>
            </p:cNvPr>
            <p:cNvSpPr/>
            <p:nvPr/>
          </p:nvSpPr>
          <p:spPr>
            <a:xfrm>
              <a:off x="3465385" y="2115407"/>
              <a:ext cx="366140" cy="977854"/>
            </a:xfrm>
            <a:custGeom>
              <a:avLst/>
              <a:gdLst/>
              <a:ahLst/>
              <a:cxnLst/>
              <a:rect l="l" t="t" r="r" b="b"/>
              <a:pathLst>
                <a:path w="366140" h="977854" extrusionOk="0">
                  <a:moveTo>
                    <a:pt x="366141" y="6287"/>
                  </a:moveTo>
                  <a:cubicBezTo>
                    <a:pt x="366141" y="6287"/>
                    <a:pt x="276606" y="982694"/>
                    <a:pt x="275653" y="977837"/>
                  </a:cubicBezTo>
                  <a:cubicBezTo>
                    <a:pt x="264128" y="921734"/>
                    <a:pt x="16288" y="56674"/>
                    <a:pt x="762" y="2572"/>
                  </a:cubicBezTo>
                  <a:cubicBezTo>
                    <a:pt x="190" y="85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3320;p41">
              <a:extLst>
                <a:ext uri="{FF2B5EF4-FFF2-40B4-BE49-F238E27FC236}">
                  <a16:creationId xmlns:a16="http://schemas.microsoft.com/office/drawing/2014/main" id="{BF3D2177-1F60-4C4E-0410-26082ADE0F66}"/>
                </a:ext>
              </a:extLst>
            </p:cNvPr>
            <p:cNvSpPr/>
            <p:nvPr/>
          </p:nvSpPr>
          <p:spPr>
            <a:xfrm>
              <a:off x="3260788" y="3805047"/>
              <a:ext cx="692600" cy="637441"/>
            </a:xfrm>
            <a:custGeom>
              <a:avLst/>
              <a:gdLst/>
              <a:ahLst/>
              <a:cxnLst/>
              <a:rect l="l" t="t" r="r" b="b"/>
              <a:pathLst>
                <a:path w="692600" h="637441" extrusionOk="0">
                  <a:moveTo>
                    <a:pt x="682562" y="635603"/>
                  </a:moveTo>
                  <a:cubicBezTo>
                    <a:pt x="660559" y="642461"/>
                    <a:pt x="36671" y="629031"/>
                    <a:pt x="13240" y="613505"/>
                  </a:cubicBezTo>
                  <a:cubicBezTo>
                    <a:pt x="4286" y="607695"/>
                    <a:pt x="953" y="516636"/>
                    <a:pt x="0" y="406622"/>
                  </a:cubicBezTo>
                  <a:cubicBezTo>
                    <a:pt x="0" y="382905"/>
                    <a:pt x="0" y="358426"/>
                    <a:pt x="0" y="333375"/>
                  </a:cubicBezTo>
                  <a:cubicBezTo>
                    <a:pt x="0" y="303943"/>
                    <a:pt x="0" y="274034"/>
                    <a:pt x="572" y="244983"/>
                  </a:cubicBezTo>
                  <a:cubicBezTo>
                    <a:pt x="2191" y="114681"/>
                    <a:pt x="6096" y="0"/>
                    <a:pt x="6096" y="0"/>
                  </a:cubicBezTo>
                  <a:lnTo>
                    <a:pt x="412337" y="7525"/>
                  </a:lnTo>
                  <a:lnTo>
                    <a:pt x="407575" y="252508"/>
                  </a:lnTo>
                  <a:lnTo>
                    <a:pt x="405860" y="340900"/>
                  </a:lnTo>
                  <a:lnTo>
                    <a:pt x="402336" y="414147"/>
                  </a:lnTo>
                  <a:cubicBezTo>
                    <a:pt x="402336" y="414147"/>
                    <a:pt x="638937" y="526066"/>
                    <a:pt x="662845" y="545973"/>
                  </a:cubicBezTo>
                  <a:cubicBezTo>
                    <a:pt x="686753" y="565880"/>
                    <a:pt x="704660" y="628840"/>
                    <a:pt x="682562" y="635603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3321;p41">
              <a:extLst>
                <a:ext uri="{FF2B5EF4-FFF2-40B4-BE49-F238E27FC236}">
                  <a16:creationId xmlns:a16="http://schemas.microsoft.com/office/drawing/2014/main" id="{FFA9AE52-AD4A-EFBE-10FB-7FADF5128301}"/>
                </a:ext>
              </a:extLst>
            </p:cNvPr>
            <p:cNvSpPr/>
            <p:nvPr/>
          </p:nvSpPr>
          <p:spPr>
            <a:xfrm>
              <a:off x="3260788" y="4050030"/>
              <a:ext cx="692600" cy="392458"/>
            </a:xfrm>
            <a:custGeom>
              <a:avLst/>
              <a:gdLst/>
              <a:ahLst/>
              <a:cxnLst/>
              <a:rect l="l" t="t" r="r" b="b"/>
              <a:pathLst>
                <a:path w="692600" h="392458" extrusionOk="0">
                  <a:moveTo>
                    <a:pt x="682562" y="390620"/>
                  </a:moveTo>
                  <a:cubicBezTo>
                    <a:pt x="660559" y="397478"/>
                    <a:pt x="36671" y="384048"/>
                    <a:pt x="13240" y="368522"/>
                  </a:cubicBezTo>
                  <a:cubicBezTo>
                    <a:pt x="4286" y="362712"/>
                    <a:pt x="953" y="271653"/>
                    <a:pt x="0" y="161639"/>
                  </a:cubicBezTo>
                  <a:cubicBezTo>
                    <a:pt x="0" y="137922"/>
                    <a:pt x="0" y="113442"/>
                    <a:pt x="0" y="88392"/>
                  </a:cubicBezTo>
                  <a:cubicBezTo>
                    <a:pt x="0" y="58960"/>
                    <a:pt x="0" y="29051"/>
                    <a:pt x="572" y="0"/>
                  </a:cubicBezTo>
                  <a:lnTo>
                    <a:pt x="407575" y="7525"/>
                  </a:lnTo>
                  <a:lnTo>
                    <a:pt x="405860" y="95917"/>
                  </a:lnTo>
                  <a:lnTo>
                    <a:pt x="402336" y="169164"/>
                  </a:lnTo>
                  <a:cubicBezTo>
                    <a:pt x="402336" y="169164"/>
                    <a:pt x="638937" y="281083"/>
                    <a:pt x="662845" y="300990"/>
                  </a:cubicBezTo>
                  <a:cubicBezTo>
                    <a:pt x="686753" y="320897"/>
                    <a:pt x="704660" y="383857"/>
                    <a:pt x="682562" y="390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3322;p41">
              <a:extLst>
                <a:ext uri="{FF2B5EF4-FFF2-40B4-BE49-F238E27FC236}">
                  <a16:creationId xmlns:a16="http://schemas.microsoft.com/office/drawing/2014/main" id="{F95927C5-562B-BBB0-2066-4BBE6010A168}"/>
                </a:ext>
              </a:extLst>
            </p:cNvPr>
            <p:cNvSpPr/>
            <p:nvPr/>
          </p:nvSpPr>
          <p:spPr>
            <a:xfrm>
              <a:off x="3258785" y="4137469"/>
              <a:ext cx="696495" cy="305965"/>
            </a:xfrm>
            <a:custGeom>
              <a:avLst/>
              <a:gdLst/>
              <a:ahLst/>
              <a:cxnLst/>
              <a:rect l="l" t="t" r="r" b="b"/>
              <a:pathLst>
                <a:path w="696495" h="305965" extrusionOk="0">
                  <a:moveTo>
                    <a:pt x="686564" y="304133"/>
                  </a:moveTo>
                  <a:cubicBezTo>
                    <a:pt x="672277" y="308515"/>
                    <a:pt x="406529" y="304609"/>
                    <a:pt x="213077" y="296989"/>
                  </a:cubicBezTo>
                  <a:cubicBezTo>
                    <a:pt x="168404" y="295180"/>
                    <a:pt x="127352" y="293180"/>
                    <a:pt x="94395" y="291179"/>
                  </a:cubicBezTo>
                  <a:cubicBezTo>
                    <a:pt x="48961" y="288227"/>
                    <a:pt x="18195" y="285179"/>
                    <a:pt x="13528" y="281654"/>
                  </a:cubicBezTo>
                  <a:cubicBezTo>
                    <a:pt x="2669" y="274415"/>
                    <a:pt x="-93" y="140875"/>
                    <a:pt x="2" y="0"/>
                  </a:cubicBezTo>
                  <a:lnTo>
                    <a:pt x="408244" y="7525"/>
                  </a:lnTo>
                  <a:lnTo>
                    <a:pt x="404720" y="81058"/>
                  </a:lnTo>
                  <a:cubicBezTo>
                    <a:pt x="404720" y="81058"/>
                    <a:pt x="642845" y="193643"/>
                    <a:pt x="666657" y="213646"/>
                  </a:cubicBezTo>
                  <a:cubicBezTo>
                    <a:pt x="690470" y="233648"/>
                    <a:pt x="708567" y="297180"/>
                    <a:pt x="686564" y="304133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3323;p41">
              <a:extLst>
                <a:ext uri="{FF2B5EF4-FFF2-40B4-BE49-F238E27FC236}">
                  <a16:creationId xmlns:a16="http://schemas.microsoft.com/office/drawing/2014/main" id="{982F880E-5576-FB7D-4CCB-AA68DBEE408B}"/>
                </a:ext>
              </a:extLst>
            </p:cNvPr>
            <p:cNvSpPr/>
            <p:nvPr/>
          </p:nvSpPr>
          <p:spPr>
            <a:xfrm>
              <a:off x="3302531" y="4404469"/>
              <a:ext cx="636032" cy="13687"/>
            </a:xfrm>
            <a:custGeom>
              <a:avLst/>
              <a:gdLst/>
              <a:ahLst/>
              <a:cxnLst/>
              <a:rect l="l" t="t" r="r" b="b"/>
              <a:pathLst>
                <a:path w="636032" h="13687" extrusionOk="0">
                  <a:moveTo>
                    <a:pt x="634437" y="11797"/>
                  </a:moveTo>
                  <a:cubicBezTo>
                    <a:pt x="529662" y="7034"/>
                    <a:pt x="104846" y="-2586"/>
                    <a:pt x="643" y="653"/>
                  </a:cubicBezTo>
                  <a:cubicBezTo>
                    <a:pt x="-214" y="653"/>
                    <a:pt x="-214" y="1224"/>
                    <a:pt x="643" y="1319"/>
                  </a:cubicBezTo>
                  <a:cubicBezTo>
                    <a:pt x="104656" y="8368"/>
                    <a:pt x="529185" y="14464"/>
                    <a:pt x="634341" y="13607"/>
                  </a:cubicBezTo>
                  <a:cubicBezTo>
                    <a:pt x="636532" y="13511"/>
                    <a:pt x="636627" y="11987"/>
                    <a:pt x="634437" y="117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3324;p41">
              <a:extLst>
                <a:ext uri="{FF2B5EF4-FFF2-40B4-BE49-F238E27FC236}">
                  <a16:creationId xmlns:a16="http://schemas.microsoft.com/office/drawing/2014/main" id="{46FB48DC-549D-C40C-6029-D8A5FC4B1B2E}"/>
                </a:ext>
              </a:extLst>
            </p:cNvPr>
            <p:cNvSpPr/>
            <p:nvPr/>
          </p:nvSpPr>
          <p:spPr>
            <a:xfrm>
              <a:off x="3554514" y="4192076"/>
              <a:ext cx="126995" cy="31743"/>
            </a:xfrm>
            <a:custGeom>
              <a:avLst/>
              <a:gdLst/>
              <a:ahLst/>
              <a:cxnLst/>
              <a:rect l="l" t="t" r="r" b="b"/>
              <a:pathLst>
                <a:path w="126995" h="31743" extrusionOk="0">
                  <a:moveTo>
                    <a:pt x="124327" y="3781"/>
                  </a:moveTo>
                  <a:cubicBezTo>
                    <a:pt x="83179" y="-4887"/>
                    <a:pt x="32410" y="447"/>
                    <a:pt x="502" y="29213"/>
                  </a:cubicBezTo>
                  <a:cubicBezTo>
                    <a:pt x="-737" y="30356"/>
                    <a:pt x="502" y="32070"/>
                    <a:pt x="2216" y="31689"/>
                  </a:cubicBezTo>
                  <a:cubicBezTo>
                    <a:pt x="42059" y="19783"/>
                    <a:pt x="83055" y="12144"/>
                    <a:pt x="124517" y="8924"/>
                  </a:cubicBezTo>
                  <a:cubicBezTo>
                    <a:pt x="125936" y="8867"/>
                    <a:pt x="127051" y="7677"/>
                    <a:pt x="126994" y="6257"/>
                  </a:cubicBezTo>
                  <a:cubicBezTo>
                    <a:pt x="126936" y="4838"/>
                    <a:pt x="125746" y="3724"/>
                    <a:pt x="124327" y="378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3325;p41">
              <a:extLst>
                <a:ext uri="{FF2B5EF4-FFF2-40B4-BE49-F238E27FC236}">
                  <a16:creationId xmlns:a16="http://schemas.microsoft.com/office/drawing/2014/main" id="{E4EC16BE-A864-04C5-257D-18B9DDBB20AC}"/>
                </a:ext>
              </a:extLst>
            </p:cNvPr>
            <p:cNvSpPr/>
            <p:nvPr/>
          </p:nvSpPr>
          <p:spPr>
            <a:xfrm>
              <a:off x="3584041" y="4210694"/>
              <a:ext cx="126156" cy="31792"/>
            </a:xfrm>
            <a:custGeom>
              <a:avLst/>
              <a:gdLst/>
              <a:ahLst/>
              <a:cxnLst/>
              <a:rect l="l" t="t" r="r" b="b"/>
              <a:pathLst>
                <a:path w="126156" h="31792" extrusionOk="0">
                  <a:moveTo>
                    <a:pt x="124327" y="3737"/>
                  </a:moveTo>
                  <a:cubicBezTo>
                    <a:pt x="83083" y="-4835"/>
                    <a:pt x="32315" y="404"/>
                    <a:pt x="502" y="29265"/>
                  </a:cubicBezTo>
                  <a:cubicBezTo>
                    <a:pt x="-737" y="30312"/>
                    <a:pt x="502" y="32122"/>
                    <a:pt x="2216" y="31741"/>
                  </a:cubicBezTo>
                  <a:cubicBezTo>
                    <a:pt x="41897" y="19816"/>
                    <a:pt x="82740" y="12157"/>
                    <a:pt x="124041" y="8881"/>
                  </a:cubicBezTo>
                  <a:cubicBezTo>
                    <a:pt x="125479" y="8576"/>
                    <a:pt x="126403" y="7166"/>
                    <a:pt x="126098" y="5719"/>
                  </a:cubicBezTo>
                  <a:cubicBezTo>
                    <a:pt x="125908" y="4795"/>
                    <a:pt x="125232" y="4033"/>
                    <a:pt x="124327" y="3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3326;p41">
              <a:extLst>
                <a:ext uri="{FF2B5EF4-FFF2-40B4-BE49-F238E27FC236}">
                  <a16:creationId xmlns:a16="http://schemas.microsoft.com/office/drawing/2014/main" id="{58EDA6F0-3C91-6670-25F8-2202EA6CDA49}"/>
                </a:ext>
              </a:extLst>
            </p:cNvPr>
            <p:cNvSpPr/>
            <p:nvPr/>
          </p:nvSpPr>
          <p:spPr>
            <a:xfrm>
              <a:off x="3613092" y="4229361"/>
              <a:ext cx="127425" cy="31725"/>
            </a:xfrm>
            <a:custGeom>
              <a:avLst/>
              <a:gdLst/>
              <a:ahLst/>
              <a:cxnLst/>
              <a:rect l="l" t="t" r="r" b="b"/>
              <a:pathLst>
                <a:path w="127425" h="31725" extrusionOk="0">
                  <a:moveTo>
                    <a:pt x="124803" y="3740"/>
                  </a:moveTo>
                  <a:cubicBezTo>
                    <a:pt x="83560" y="-4833"/>
                    <a:pt x="32791" y="406"/>
                    <a:pt x="502" y="29171"/>
                  </a:cubicBezTo>
                  <a:cubicBezTo>
                    <a:pt x="-737" y="30314"/>
                    <a:pt x="502" y="32124"/>
                    <a:pt x="2216" y="31648"/>
                  </a:cubicBezTo>
                  <a:cubicBezTo>
                    <a:pt x="42069" y="19865"/>
                    <a:pt x="83074" y="12360"/>
                    <a:pt x="124517" y="9264"/>
                  </a:cubicBezTo>
                  <a:cubicBezTo>
                    <a:pt x="126041" y="9340"/>
                    <a:pt x="127346" y="8169"/>
                    <a:pt x="127422" y="6645"/>
                  </a:cubicBezTo>
                  <a:cubicBezTo>
                    <a:pt x="127498" y="5121"/>
                    <a:pt x="126327" y="3816"/>
                    <a:pt x="124803" y="37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3327;p41">
              <a:extLst>
                <a:ext uri="{FF2B5EF4-FFF2-40B4-BE49-F238E27FC236}">
                  <a16:creationId xmlns:a16="http://schemas.microsoft.com/office/drawing/2014/main" id="{52C02F6C-1357-503F-6026-DFE034852AB6}"/>
                </a:ext>
              </a:extLst>
            </p:cNvPr>
            <p:cNvSpPr/>
            <p:nvPr/>
          </p:nvSpPr>
          <p:spPr>
            <a:xfrm>
              <a:off x="3643001" y="4247988"/>
              <a:ext cx="126543" cy="31743"/>
            </a:xfrm>
            <a:custGeom>
              <a:avLst/>
              <a:gdLst/>
              <a:ahLst/>
              <a:cxnLst/>
              <a:rect l="l" t="t" r="r" b="b"/>
              <a:pathLst>
                <a:path w="126543" h="31743" extrusionOk="0">
                  <a:moveTo>
                    <a:pt x="124327" y="3781"/>
                  </a:moveTo>
                  <a:cubicBezTo>
                    <a:pt x="83083" y="-4887"/>
                    <a:pt x="32410" y="447"/>
                    <a:pt x="502" y="29213"/>
                  </a:cubicBezTo>
                  <a:cubicBezTo>
                    <a:pt x="-737" y="30356"/>
                    <a:pt x="502" y="32070"/>
                    <a:pt x="2216" y="31689"/>
                  </a:cubicBezTo>
                  <a:cubicBezTo>
                    <a:pt x="42021" y="19764"/>
                    <a:pt x="82988" y="12163"/>
                    <a:pt x="124422" y="9020"/>
                  </a:cubicBezTo>
                  <a:cubicBezTo>
                    <a:pt x="125860" y="8715"/>
                    <a:pt x="126784" y="7305"/>
                    <a:pt x="126489" y="5867"/>
                  </a:cubicBezTo>
                  <a:cubicBezTo>
                    <a:pt x="126260" y="4791"/>
                    <a:pt x="125403" y="3962"/>
                    <a:pt x="124327" y="378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3328;p41">
              <a:extLst>
                <a:ext uri="{FF2B5EF4-FFF2-40B4-BE49-F238E27FC236}">
                  <a16:creationId xmlns:a16="http://schemas.microsoft.com/office/drawing/2014/main" id="{44FE6E87-DEC1-0F07-55C0-199B907542D3}"/>
                </a:ext>
              </a:extLst>
            </p:cNvPr>
            <p:cNvSpPr/>
            <p:nvPr/>
          </p:nvSpPr>
          <p:spPr>
            <a:xfrm>
              <a:off x="3240785" y="2113978"/>
              <a:ext cx="613038" cy="2093880"/>
            </a:xfrm>
            <a:custGeom>
              <a:avLst/>
              <a:gdLst/>
              <a:ahLst/>
              <a:cxnLst/>
              <a:rect l="l" t="t" r="r" b="b"/>
              <a:pathLst>
                <a:path w="613038" h="2093880" extrusionOk="0">
                  <a:moveTo>
                    <a:pt x="449771" y="2093881"/>
                  </a:moveTo>
                  <a:lnTo>
                    <a:pt x="0" y="2085594"/>
                  </a:lnTo>
                  <a:cubicBezTo>
                    <a:pt x="0" y="2085594"/>
                    <a:pt x="126302" y="463391"/>
                    <a:pt x="110585" y="377476"/>
                  </a:cubicBezTo>
                  <a:cubicBezTo>
                    <a:pt x="84868" y="236792"/>
                    <a:pt x="113157" y="108395"/>
                    <a:pt x="150590" y="0"/>
                  </a:cubicBezTo>
                  <a:lnTo>
                    <a:pt x="612743" y="8096"/>
                  </a:lnTo>
                  <a:cubicBezTo>
                    <a:pt x="612743" y="8096"/>
                    <a:pt x="619125" y="131254"/>
                    <a:pt x="572548" y="203835"/>
                  </a:cubicBezTo>
                  <a:cubicBezTo>
                    <a:pt x="572548" y="203835"/>
                    <a:pt x="531019" y="229076"/>
                    <a:pt x="510826" y="2401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3329;p41">
              <a:extLst>
                <a:ext uri="{FF2B5EF4-FFF2-40B4-BE49-F238E27FC236}">
                  <a16:creationId xmlns:a16="http://schemas.microsoft.com/office/drawing/2014/main" id="{A2746EC3-EA6F-0817-5014-4631CFCE3013}"/>
                </a:ext>
              </a:extLst>
            </p:cNvPr>
            <p:cNvSpPr/>
            <p:nvPr/>
          </p:nvSpPr>
          <p:spPr>
            <a:xfrm>
              <a:off x="3276730" y="4117341"/>
              <a:ext cx="401827" cy="12741"/>
            </a:xfrm>
            <a:custGeom>
              <a:avLst/>
              <a:gdLst/>
              <a:ahLst/>
              <a:cxnLst/>
              <a:rect l="l" t="t" r="r" b="b"/>
              <a:pathLst>
                <a:path w="401827" h="12741" extrusionOk="0">
                  <a:moveTo>
                    <a:pt x="401444" y="10699"/>
                  </a:moveTo>
                  <a:cubicBezTo>
                    <a:pt x="333245" y="7651"/>
                    <a:pt x="352866" y="7555"/>
                    <a:pt x="284667" y="5270"/>
                  </a:cubicBezTo>
                  <a:cubicBezTo>
                    <a:pt x="251234" y="4127"/>
                    <a:pt x="31874" y="-3017"/>
                    <a:pt x="536" y="1460"/>
                  </a:cubicBezTo>
                  <a:cubicBezTo>
                    <a:pt x="-130" y="1460"/>
                    <a:pt x="-226" y="2698"/>
                    <a:pt x="536" y="2793"/>
                  </a:cubicBezTo>
                  <a:cubicBezTo>
                    <a:pt x="31588" y="8698"/>
                    <a:pt x="251044" y="12318"/>
                    <a:pt x="284477" y="12318"/>
                  </a:cubicBezTo>
                  <a:cubicBezTo>
                    <a:pt x="352771" y="13270"/>
                    <a:pt x="333149" y="12318"/>
                    <a:pt x="401444" y="12318"/>
                  </a:cubicBezTo>
                  <a:cubicBezTo>
                    <a:pt x="401891" y="11946"/>
                    <a:pt x="401958" y="11289"/>
                    <a:pt x="401587" y="10842"/>
                  </a:cubicBezTo>
                  <a:cubicBezTo>
                    <a:pt x="401548" y="10794"/>
                    <a:pt x="401501" y="10746"/>
                    <a:pt x="401444" y="1069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3330;p41">
              <a:extLst>
                <a:ext uri="{FF2B5EF4-FFF2-40B4-BE49-F238E27FC236}">
                  <a16:creationId xmlns:a16="http://schemas.microsoft.com/office/drawing/2014/main" id="{3448597C-0E0E-9A21-4FCD-EB8342C9EB27}"/>
                </a:ext>
              </a:extLst>
            </p:cNvPr>
            <p:cNvSpPr/>
            <p:nvPr/>
          </p:nvSpPr>
          <p:spPr>
            <a:xfrm>
              <a:off x="3715772" y="2298291"/>
              <a:ext cx="129580" cy="73744"/>
            </a:xfrm>
            <a:custGeom>
              <a:avLst/>
              <a:gdLst/>
              <a:ahLst/>
              <a:cxnLst/>
              <a:rect l="l" t="t" r="r" b="b"/>
              <a:pathLst>
                <a:path w="129580" h="73744" extrusionOk="0">
                  <a:moveTo>
                    <a:pt x="125279" y="281"/>
                  </a:moveTo>
                  <a:cubicBezTo>
                    <a:pt x="81835" y="20322"/>
                    <a:pt x="40154" y="43992"/>
                    <a:pt x="692" y="71052"/>
                  </a:cubicBezTo>
                  <a:cubicBezTo>
                    <a:pt x="6" y="71471"/>
                    <a:pt x="-204" y="72367"/>
                    <a:pt x="216" y="73052"/>
                  </a:cubicBezTo>
                  <a:cubicBezTo>
                    <a:pt x="635" y="73738"/>
                    <a:pt x="1530" y="73948"/>
                    <a:pt x="2216" y="73529"/>
                  </a:cubicBezTo>
                  <a:cubicBezTo>
                    <a:pt x="44316" y="51240"/>
                    <a:pt x="87369" y="29618"/>
                    <a:pt x="128136" y="5139"/>
                  </a:cubicBezTo>
                  <a:cubicBezTo>
                    <a:pt x="131375" y="3234"/>
                    <a:pt x="128613" y="-1147"/>
                    <a:pt x="125279" y="28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3331;p41">
              <a:extLst>
                <a:ext uri="{FF2B5EF4-FFF2-40B4-BE49-F238E27FC236}">
                  <a16:creationId xmlns:a16="http://schemas.microsoft.com/office/drawing/2014/main" id="{18CA1CFA-4545-5F4B-E951-988EE3726222}"/>
                </a:ext>
              </a:extLst>
            </p:cNvPr>
            <p:cNvSpPr/>
            <p:nvPr/>
          </p:nvSpPr>
          <p:spPr>
            <a:xfrm>
              <a:off x="3776909" y="2287843"/>
              <a:ext cx="17073" cy="51032"/>
            </a:xfrm>
            <a:custGeom>
              <a:avLst/>
              <a:gdLst/>
              <a:ahLst/>
              <a:cxnLst/>
              <a:rect l="l" t="t" r="r" b="b"/>
              <a:pathLst>
                <a:path w="17073" h="51032" extrusionOk="0">
                  <a:moveTo>
                    <a:pt x="8421" y="3395"/>
                  </a:moveTo>
                  <a:cubicBezTo>
                    <a:pt x="5735" y="11853"/>
                    <a:pt x="3602" y="20473"/>
                    <a:pt x="2039" y="29208"/>
                  </a:cubicBezTo>
                  <a:cubicBezTo>
                    <a:pt x="144" y="35990"/>
                    <a:pt x="-437" y="43067"/>
                    <a:pt x="325" y="50068"/>
                  </a:cubicBezTo>
                  <a:cubicBezTo>
                    <a:pt x="325" y="51401"/>
                    <a:pt x="2420" y="51306"/>
                    <a:pt x="3087" y="50068"/>
                  </a:cubicBezTo>
                  <a:cubicBezTo>
                    <a:pt x="6564" y="43572"/>
                    <a:pt x="8974" y="36561"/>
                    <a:pt x="10231" y="29303"/>
                  </a:cubicBezTo>
                  <a:cubicBezTo>
                    <a:pt x="12517" y="21302"/>
                    <a:pt x="14898" y="13301"/>
                    <a:pt x="16994" y="5205"/>
                  </a:cubicBezTo>
                  <a:cubicBezTo>
                    <a:pt x="17451" y="2824"/>
                    <a:pt x="15889" y="528"/>
                    <a:pt x="13517" y="80"/>
                  </a:cubicBezTo>
                  <a:cubicBezTo>
                    <a:pt x="11202" y="-367"/>
                    <a:pt x="8955" y="1100"/>
                    <a:pt x="8421" y="33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3332;p41">
              <a:extLst>
                <a:ext uri="{FF2B5EF4-FFF2-40B4-BE49-F238E27FC236}">
                  <a16:creationId xmlns:a16="http://schemas.microsoft.com/office/drawing/2014/main" id="{AF9FC782-FD56-66CA-11C3-C320B9B77105}"/>
                </a:ext>
              </a:extLst>
            </p:cNvPr>
            <p:cNvSpPr/>
            <p:nvPr/>
          </p:nvSpPr>
          <p:spPr>
            <a:xfrm>
              <a:off x="3776943" y="2203705"/>
              <a:ext cx="50689" cy="89619"/>
            </a:xfrm>
            <a:custGeom>
              <a:avLst/>
              <a:gdLst/>
              <a:ahLst/>
              <a:cxnLst/>
              <a:rect l="l" t="t" r="r" b="b"/>
              <a:pathLst>
                <a:path w="50689" h="89619" extrusionOk="0">
                  <a:moveTo>
                    <a:pt x="5243" y="45242"/>
                  </a:moveTo>
                  <a:cubicBezTo>
                    <a:pt x="6577" y="38003"/>
                    <a:pt x="7910" y="30669"/>
                    <a:pt x="9339" y="23430"/>
                  </a:cubicBezTo>
                  <a:cubicBezTo>
                    <a:pt x="10768" y="16191"/>
                    <a:pt x="12863" y="8380"/>
                    <a:pt x="13815" y="760"/>
                  </a:cubicBezTo>
                  <a:cubicBezTo>
                    <a:pt x="13815" y="-478"/>
                    <a:pt x="15911" y="-2"/>
                    <a:pt x="15625" y="760"/>
                  </a:cubicBezTo>
                  <a:cubicBezTo>
                    <a:pt x="14387" y="8095"/>
                    <a:pt x="14101" y="15619"/>
                    <a:pt x="13339" y="23049"/>
                  </a:cubicBezTo>
                  <a:cubicBezTo>
                    <a:pt x="12577" y="30478"/>
                    <a:pt x="11815" y="37908"/>
                    <a:pt x="10958" y="45242"/>
                  </a:cubicBezTo>
                  <a:cubicBezTo>
                    <a:pt x="9244" y="59053"/>
                    <a:pt x="6672" y="72960"/>
                    <a:pt x="3624" y="86485"/>
                  </a:cubicBezTo>
                  <a:cubicBezTo>
                    <a:pt x="10939" y="85400"/>
                    <a:pt x="17911" y="82666"/>
                    <a:pt x="24007" y="78485"/>
                  </a:cubicBezTo>
                  <a:cubicBezTo>
                    <a:pt x="29799" y="72855"/>
                    <a:pt x="33694" y="65569"/>
                    <a:pt x="35152" y="57625"/>
                  </a:cubicBezTo>
                  <a:cubicBezTo>
                    <a:pt x="37438" y="49338"/>
                    <a:pt x="39438" y="40861"/>
                    <a:pt x="41914" y="32574"/>
                  </a:cubicBezTo>
                  <a:cubicBezTo>
                    <a:pt x="44991" y="23487"/>
                    <a:pt x="47286" y="14143"/>
                    <a:pt x="48772" y="4666"/>
                  </a:cubicBezTo>
                  <a:cubicBezTo>
                    <a:pt x="48772" y="3427"/>
                    <a:pt x="50868" y="3808"/>
                    <a:pt x="50677" y="4666"/>
                  </a:cubicBezTo>
                  <a:cubicBezTo>
                    <a:pt x="48563" y="24649"/>
                    <a:pt x="44448" y="44366"/>
                    <a:pt x="38390" y="63530"/>
                  </a:cubicBezTo>
                  <a:cubicBezTo>
                    <a:pt x="36999" y="71026"/>
                    <a:pt x="32980" y="77780"/>
                    <a:pt x="27055" y="82580"/>
                  </a:cubicBezTo>
                  <a:cubicBezTo>
                    <a:pt x="19378" y="86514"/>
                    <a:pt x="10987" y="88848"/>
                    <a:pt x="2386" y="89438"/>
                  </a:cubicBezTo>
                  <a:cubicBezTo>
                    <a:pt x="1433" y="89914"/>
                    <a:pt x="-91" y="89438"/>
                    <a:pt x="4" y="88200"/>
                  </a:cubicBezTo>
                  <a:cubicBezTo>
                    <a:pt x="1147" y="74579"/>
                    <a:pt x="2671" y="59720"/>
                    <a:pt x="5243" y="45242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3333;p41">
              <a:extLst>
                <a:ext uri="{FF2B5EF4-FFF2-40B4-BE49-F238E27FC236}">
                  <a16:creationId xmlns:a16="http://schemas.microsoft.com/office/drawing/2014/main" id="{2F87F908-DE3B-7F0E-8335-461B72C295C0}"/>
                </a:ext>
              </a:extLst>
            </p:cNvPr>
            <p:cNvSpPr/>
            <p:nvPr/>
          </p:nvSpPr>
          <p:spPr>
            <a:xfrm>
              <a:off x="3304222" y="2188797"/>
              <a:ext cx="124109" cy="1884557"/>
            </a:xfrm>
            <a:custGeom>
              <a:avLst/>
              <a:gdLst/>
              <a:ahLst/>
              <a:cxnLst/>
              <a:rect l="l" t="t" r="r" b="b"/>
              <a:pathLst>
                <a:path w="124109" h="1884557" extrusionOk="0">
                  <a:moveTo>
                    <a:pt x="118491" y="298370"/>
                  </a:moveTo>
                  <a:cubicBezTo>
                    <a:pt x="115919" y="266081"/>
                    <a:pt x="111252" y="233981"/>
                    <a:pt x="108299" y="201787"/>
                  </a:cubicBezTo>
                  <a:cubicBezTo>
                    <a:pt x="102489" y="136922"/>
                    <a:pt x="112776" y="73199"/>
                    <a:pt x="123539" y="9096"/>
                  </a:cubicBezTo>
                  <a:cubicBezTo>
                    <a:pt x="126111" y="-5763"/>
                    <a:pt x="119158" y="1762"/>
                    <a:pt x="118967" y="3000"/>
                  </a:cubicBezTo>
                  <a:cubicBezTo>
                    <a:pt x="106375" y="60322"/>
                    <a:pt x="100489" y="118910"/>
                    <a:pt x="101441" y="177593"/>
                  </a:cubicBezTo>
                  <a:cubicBezTo>
                    <a:pt x="103156" y="234743"/>
                    <a:pt x="112204" y="290655"/>
                    <a:pt x="112014" y="347615"/>
                  </a:cubicBezTo>
                  <a:cubicBezTo>
                    <a:pt x="111823" y="404574"/>
                    <a:pt x="106299" y="462867"/>
                    <a:pt x="101536" y="520303"/>
                  </a:cubicBezTo>
                  <a:cubicBezTo>
                    <a:pt x="96774" y="577739"/>
                    <a:pt x="92011" y="635841"/>
                    <a:pt x="87154" y="693562"/>
                  </a:cubicBezTo>
                  <a:cubicBezTo>
                    <a:pt x="68104" y="925877"/>
                    <a:pt x="49816" y="1158192"/>
                    <a:pt x="31337" y="1390507"/>
                  </a:cubicBezTo>
                  <a:cubicBezTo>
                    <a:pt x="26194" y="1455372"/>
                    <a:pt x="21812" y="1520237"/>
                    <a:pt x="16288" y="1585103"/>
                  </a:cubicBezTo>
                  <a:cubicBezTo>
                    <a:pt x="10763" y="1649968"/>
                    <a:pt x="3619" y="1813703"/>
                    <a:pt x="0" y="1880378"/>
                  </a:cubicBezTo>
                  <a:cubicBezTo>
                    <a:pt x="0" y="1886093"/>
                    <a:pt x="8192" y="1885807"/>
                    <a:pt x="8763" y="1880378"/>
                  </a:cubicBezTo>
                  <a:cubicBezTo>
                    <a:pt x="20765" y="1763887"/>
                    <a:pt x="30480" y="1550051"/>
                    <a:pt x="40100" y="1433369"/>
                  </a:cubicBezTo>
                  <a:cubicBezTo>
                    <a:pt x="49721" y="1316688"/>
                    <a:pt x="58102" y="1202102"/>
                    <a:pt x="67627" y="1086183"/>
                  </a:cubicBezTo>
                  <a:cubicBezTo>
                    <a:pt x="77152" y="970264"/>
                    <a:pt x="85915" y="855107"/>
                    <a:pt x="94964" y="739568"/>
                  </a:cubicBezTo>
                  <a:cubicBezTo>
                    <a:pt x="99441" y="681752"/>
                    <a:pt x="103727" y="623935"/>
                    <a:pt x="108204" y="566213"/>
                  </a:cubicBezTo>
                  <a:cubicBezTo>
                    <a:pt x="112681" y="508492"/>
                    <a:pt x="117729" y="451056"/>
                    <a:pt x="119824" y="393335"/>
                  </a:cubicBezTo>
                  <a:cubicBezTo>
                    <a:pt x="121139" y="361683"/>
                    <a:pt x="120701" y="329974"/>
                    <a:pt x="118491" y="29837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3334;p41">
              <a:extLst>
                <a:ext uri="{FF2B5EF4-FFF2-40B4-BE49-F238E27FC236}">
                  <a16:creationId xmlns:a16="http://schemas.microsoft.com/office/drawing/2014/main" id="{37243402-60CC-41A4-8969-D1D44E5CBCB0}"/>
                </a:ext>
              </a:extLst>
            </p:cNvPr>
            <p:cNvSpPr/>
            <p:nvPr/>
          </p:nvSpPr>
          <p:spPr>
            <a:xfrm>
              <a:off x="3441599" y="2196231"/>
              <a:ext cx="142393" cy="137887"/>
            </a:xfrm>
            <a:custGeom>
              <a:avLst/>
              <a:gdLst/>
              <a:ahLst/>
              <a:cxnLst/>
              <a:rect l="l" t="t" r="r" b="b"/>
              <a:pathLst>
                <a:path w="142393" h="137887" extrusionOk="0">
                  <a:moveTo>
                    <a:pt x="141706" y="519"/>
                  </a:moveTo>
                  <a:cubicBezTo>
                    <a:pt x="141411" y="24"/>
                    <a:pt x="140772" y="-147"/>
                    <a:pt x="140277" y="138"/>
                  </a:cubicBezTo>
                  <a:cubicBezTo>
                    <a:pt x="140115" y="234"/>
                    <a:pt x="139991" y="367"/>
                    <a:pt x="139896" y="519"/>
                  </a:cubicBezTo>
                  <a:cubicBezTo>
                    <a:pt x="137153" y="8073"/>
                    <a:pt x="135610" y="16017"/>
                    <a:pt x="135324" y="24046"/>
                  </a:cubicBezTo>
                  <a:cubicBezTo>
                    <a:pt x="133886" y="32647"/>
                    <a:pt x="131752" y="41124"/>
                    <a:pt x="128942" y="49383"/>
                  </a:cubicBezTo>
                  <a:cubicBezTo>
                    <a:pt x="123827" y="66061"/>
                    <a:pt x="114474" y="81120"/>
                    <a:pt x="101796" y="93102"/>
                  </a:cubicBezTo>
                  <a:cubicBezTo>
                    <a:pt x="73697" y="118439"/>
                    <a:pt x="36645" y="127297"/>
                    <a:pt x="831" y="135393"/>
                  </a:cubicBezTo>
                  <a:cubicBezTo>
                    <a:pt x="-502" y="135393"/>
                    <a:pt x="-26" y="137489"/>
                    <a:pt x="831" y="137584"/>
                  </a:cubicBezTo>
                  <a:cubicBezTo>
                    <a:pt x="21957" y="138889"/>
                    <a:pt x="43131" y="135974"/>
                    <a:pt x="63124" y="129012"/>
                  </a:cubicBezTo>
                  <a:cubicBezTo>
                    <a:pt x="80917" y="123935"/>
                    <a:pt x="97424" y="115096"/>
                    <a:pt x="111511" y="103104"/>
                  </a:cubicBezTo>
                  <a:cubicBezTo>
                    <a:pt x="124989" y="90759"/>
                    <a:pt x="134333" y="74567"/>
                    <a:pt x="138277" y="56717"/>
                  </a:cubicBezTo>
                  <a:cubicBezTo>
                    <a:pt x="140267" y="47306"/>
                    <a:pt x="141449" y="37753"/>
                    <a:pt x="141801" y="28142"/>
                  </a:cubicBezTo>
                  <a:cubicBezTo>
                    <a:pt x="141801" y="23570"/>
                    <a:pt x="141801" y="18617"/>
                    <a:pt x="141801" y="14426"/>
                  </a:cubicBezTo>
                  <a:cubicBezTo>
                    <a:pt x="142620" y="9825"/>
                    <a:pt x="142592" y="5110"/>
                    <a:pt x="141706" y="51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3335;p41">
              <a:extLst>
                <a:ext uri="{FF2B5EF4-FFF2-40B4-BE49-F238E27FC236}">
                  <a16:creationId xmlns:a16="http://schemas.microsoft.com/office/drawing/2014/main" id="{D5236739-FC87-9AA8-788F-0C638F6688CF}"/>
                </a:ext>
              </a:extLst>
            </p:cNvPr>
            <p:cNvSpPr/>
            <p:nvPr/>
          </p:nvSpPr>
          <p:spPr>
            <a:xfrm>
              <a:off x="3763056" y="1489021"/>
              <a:ext cx="743915" cy="491122"/>
            </a:xfrm>
            <a:custGeom>
              <a:avLst/>
              <a:gdLst/>
              <a:ahLst/>
              <a:cxnLst/>
              <a:rect l="l" t="t" r="r" b="b"/>
              <a:pathLst>
                <a:path w="743915" h="491122" extrusionOk="0">
                  <a:moveTo>
                    <a:pt x="5891" y="82603"/>
                  </a:moveTo>
                  <a:cubicBezTo>
                    <a:pt x="41324" y="193855"/>
                    <a:pt x="241253" y="463603"/>
                    <a:pt x="328026" y="489130"/>
                  </a:cubicBezTo>
                  <a:cubicBezTo>
                    <a:pt x="390796" y="508180"/>
                    <a:pt x="652829" y="385498"/>
                    <a:pt x="726647" y="338159"/>
                  </a:cubicBezTo>
                  <a:cubicBezTo>
                    <a:pt x="797894" y="292534"/>
                    <a:pt x="628445" y="82508"/>
                    <a:pt x="584820" y="106416"/>
                  </a:cubicBezTo>
                  <a:cubicBezTo>
                    <a:pt x="523193" y="140134"/>
                    <a:pt x="380890" y="245767"/>
                    <a:pt x="355268" y="244147"/>
                  </a:cubicBezTo>
                  <a:cubicBezTo>
                    <a:pt x="337361" y="243004"/>
                    <a:pt x="242968" y="167947"/>
                    <a:pt x="100379" y="35169"/>
                  </a:cubicBezTo>
                  <a:cubicBezTo>
                    <a:pt x="21512" y="-38269"/>
                    <a:pt x="-15255" y="15928"/>
                    <a:pt x="5891" y="82603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3336;p41">
              <a:extLst>
                <a:ext uri="{FF2B5EF4-FFF2-40B4-BE49-F238E27FC236}">
                  <a16:creationId xmlns:a16="http://schemas.microsoft.com/office/drawing/2014/main" id="{1B04AF40-A432-5D27-B3B9-FEB9A603A16E}"/>
                </a:ext>
              </a:extLst>
            </p:cNvPr>
            <p:cNvSpPr/>
            <p:nvPr/>
          </p:nvSpPr>
          <p:spPr>
            <a:xfrm>
              <a:off x="4400550" y="1495369"/>
              <a:ext cx="247853" cy="196128"/>
            </a:xfrm>
            <a:custGeom>
              <a:avLst/>
              <a:gdLst/>
              <a:ahLst/>
              <a:cxnLst/>
              <a:rect l="l" t="t" r="r" b="b"/>
              <a:pathLst>
                <a:path w="247853" h="196128" extrusionOk="0">
                  <a:moveTo>
                    <a:pt x="43529" y="25107"/>
                  </a:moveTo>
                  <a:cubicBezTo>
                    <a:pt x="83629" y="13581"/>
                    <a:pt x="128683" y="-2897"/>
                    <a:pt x="172403" y="437"/>
                  </a:cubicBezTo>
                  <a:cubicBezTo>
                    <a:pt x="216122" y="3771"/>
                    <a:pt x="248603" y="63683"/>
                    <a:pt x="247840" y="80161"/>
                  </a:cubicBezTo>
                  <a:cubicBezTo>
                    <a:pt x="247079" y="96639"/>
                    <a:pt x="224314" y="198652"/>
                    <a:pt x="181166" y="196080"/>
                  </a:cubicBezTo>
                  <a:cubicBezTo>
                    <a:pt x="138017" y="193509"/>
                    <a:pt x="168497" y="115975"/>
                    <a:pt x="167354" y="106831"/>
                  </a:cubicBezTo>
                  <a:cubicBezTo>
                    <a:pt x="166211" y="97687"/>
                    <a:pt x="165354" y="85971"/>
                    <a:pt x="157067" y="86352"/>
                  </a:cubicBezTo>
                  <a:cubicBezTo>
                    <a:pt x="148780" y="86733"/>
                    <a:pt x="0" y="146646"/>
                    <a:pt x="0" y="146646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3337;p41">
              <a:extLst>
                <a:ext uri="{FF2B5EF4-FFF2-40B4-BE49-F238E27FC236}">
                  <a16:creationId xmlns:a16="http://schemas.microsoft.com/office/drawing/2014/main" id="{01778ADB-1D3F-9AD6-F730-B22794B8C742}"/>
                </a:ext>
              </a:extLst>
            </p:cNvPr>
            <p:cNvSpPr/>
            <p:nvPr/>
          </p:nvSpPr>
          <p:spPr>
            <a:xfrm>
              <a:off x="4439983" y="1490746"/>
              <a:ext cx="247850" cy="195893"/>
            </a:xfrm>
            <a:custGeom>
              <a:avLst/>
              <a:gdLst/>
              <a:ahLst/>
              <a:cxnLst/>
              <a:rect l="l" t="t" r="r" b="b"/>
              <a:pathLst>
                <a:path w="247850" h="195893" extrusionOk="0">
                  <a:moveTo>
                    <a:pt x="6477" y="35921"/>
                  </a:moveTo>
                  <a:cubicBezTo>
                    <a:pt x="8954" y="35921"/>
                    <a:pt x="128683" y="-3132"/>
                    <a:pt x="172307" y="202"/>
                  </a:cubicBezTo>
                  <a:cubicBezTo>
                    <a:pt x="215932" y="3536"/>
                    <a:pt x="248507" y="63448"/>
                    <a:pt x="247841" y="79926"/>
                  </a:cubicBezTo>
                  <a:cubicBezTo>
                    <a:pt x="247174" y="96404"/>
                    <a:pt x="224314" y="198417"/>
                    <a:pt x="180689" y="195846"/>
                  </a:cubicBezTo>
                  <a:cubicBezTo>
                    <a:pt x="137065" y="193274"/>
                    <a:pt x="168021" y="115740"/>
                    <a:pt x="166878" y="106596"/>
                  </a:cubicBezTo>
                  <a:cubicBezTo>
                    <a:pt x="165735" y="97452"/>
                    <a:pt x="164878" y="85736"/>
                    <a:pt x="156591" y="86117"/>
                  </a:cubicBezTo>
                  <a:cubicBezTo>
                    <a:pt x="148304" y="86498"/>
                    <a:pt x="0" y="146411"/>
                    <a:pt x="0" y="14641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3338;p41">
              <a:extLst>
                <a:ext uri="{FF2B5EF4-FFF2-40B4-BE49-F238E27FC236}">
                  <a16:creationId xmlns:a16="http://schemas.microsoft.com/office/drawing/2014/main" id="{3FCA34ED-6DA9-CB23-87E5-57E7FC169585}"/>
                </a:ext>
              </a:extLst>
            </p:cNvPr>
            <p:cNvSpPr/>
            <p:nvPr/>
          </p:nvSpPr>
          <p:spPr>
            <a:xfrm>
              <a:off x="4513997" y="1574508"/>
              <a:ext cx="96442" cy="106839"/>
            </a:xfrm>
            <a:custGeom>
              <a:avLst/>
              <a:gdLst/>
              <a:ahLst/>
              <a:cxnLst/>
              <a:rect l="l" t="t" r="r" b="b"/>
              <a:pathLst>
                <a:path w="96442" h="106839" extrusionOk="0">
                  <a:moveTo>
                    <a:pt x="92197" y="105701"/>
                  </a:moveTo>
                  <a:cubicBezTo>
                    <a:pt x="87968" y="97643"/>
                    <a:pt x="85968" y="88604"/>
                    <a:pt x="86387" y="79508"/>
                  </a:cubicBezTo>
                  <a:cubicBezTo>
                    <a:pt x="86035" y="70125"/>
                    <a:pt x="87130" y="60743"/>
                    <a:pt x="89626" y="51695"/>
                  </a:cubicBezTo>
                  <a:cubicBezTo>
                    <a:pt x="92531" y="43989"/>
                    <a:pt x="94788" y="36055"/>
                    <a:pt x="96388" y="27977"/>
                  </a:cubicBezTo>
                  <a:cubicBezTo>
                    <a:pt x="96770" y="19891"/>
                    <a:pt x="95141" y="11842"/>
                    <a:pt x="91626" y="4546"/>
                  </a:cubicBezTo>
                  <a:cubicBezTo>
                    <a:pt x="88578" y="-1836"/>
                    <a:pt x="82101" y="-121"/>
                    <a:pt x="76481" y="1498"/>
                  </a:cubicBezTo>
                  <a:cubicBezTo>
                    <a:pt x="68175" y="4193"/>
                    <a:pt x="60031" y="7375"/>
                    <a:pt x="52097" y="11023"/>
                  </a:cubicBezTo>
                  <a:lnTo>
                    <a:pt x="26475" y="22358"/>
                  </a:lnTo>
                  <a:cubicBezTo>
                    <a:pt x="17493" y="25939"/>
                    <a:pt x="8749" y="30082"/>
                    <a:pt x="281" y="34740"/>
                  </a:cubicBezTo>
                  <a:cubicBezTo>
                    <a:pt x="-386" y="34740"/>
                    <a:pt x="281" y="36264"/>
                    <a:pt x="757" y="35978"/>
                  </a:cubicBezTo>
                  <a:cubicBezTo>
                    <a:pt x="8473" y="33511"/>
                    <a:pt x="16035" y="30616"/>
                    <a:pt x="23427" y="27311"/>
                  </a:cubicBezTo>
                  <a:lnTo>
                    <a:pt x="49145" y="17786"/>
                  </a:lnTo>
                  <a:cubicBezTo>
                    <a:pt x="57145" y="14738"/>
                    <a:pt x="65051" y="11309"/>
                    <a:pt x="73052" y="8261"/>
                  </a:cubicBezTo>
                  <a:cubicBezTo>
                    <a:pt x="76681" y="6403"/>
                    <a:pt x="80691" y="5422"/>
                    <a:pt x="84768" y="5403"/>
                  </a:cubicBezTo>
                  <a:cubicBezTo>
                    <a:pt x="88102" y="6356"/>
                    <a:pt x="89245" y="14928"/>
                    <a:pt x="89816" y="17405"/>
                  </a:cubicBezTo>
                  <a:cubicBezTo>
                    <a:pt x="91216" y="25358"/>
                    <a:pt x="90216" y="33549"/>
                    <a:pt x="86959" y="40931"/>
                  </a:cubicBezTo>
                  <a:cubicBezTo>
                    <a:pt x="84177" y="48580"/>
                    <a:pt x="82196" y="56495"/>
                    <a:pt x="81053" y="64553"/>
                  </a:cubicBezTo>
                  <a:cubicBezTo>
                    <a:pt x="79824" y="72135"/>
                    <a:pt x="79986" y="79889"/>
                    <a:pt x="81529" y="87413"/>
                  </a:cubicBezTo>
                  <a:cubicBezTo>
                    <a:pt x="83911" y="94128"/>
                    <a:pt x="87111" y="100529"/>
                    <a:pt x="91054" y="106463"/>
                  </a:cubicBezTo>
                  <a:cubicBezTo>
                    <a:pt x="91245" y="107321"/>
                    <a:pt x="92769" y="106559"/>
                    <a:pt x="92197" y="1057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3339;p41">
              <a:extLst>
                <a:ext uri="{FF2B5EF4-FFF2-40B4-BE49-F238E27FC236}">
                  <a16:creationId xmlns:a16="http://schemas.microsoft.com/office/drawing/2014/main" id="{74C44064-70C3-7E53-16C7-CE3FC01C3A24}"/>
                </a:ext>
              </a:extLst>
            </p:cNvPr>
            <p:cNvSpPr/>
            <p:nvPr/>
          </p:nvSpPr>
          <p:spPr>
            <a:xfrm>
              <a:off x="4301204" y="1392530"/>
              <a:ext cx="472351" cy="452938"/>
            </a:xfrm>
            <a:custGeom>
              <a:avLst/>
              <a:gdLst/>
              <a:ahLst/>
              <a:cxnLst/>
              <a:rect l="l" t="t" r="r" b="b"/>
              <a:pathLst>
                <a:path w="472351" h="452938" extrusionOk="0">
                  <a:moveTo>
                    <a:pt x="0" y="240626"/>
                  </a:moveTo>
                  <a:cubicBezTo>
                    <a:pt x="0" y="240626"/>
                    <a:pt x="127540" y="137470"/>
                    <a:pt x="154019" y="116801"/>
                  </a:cubicBezTo>
                  <a:cubicBezTo>
                    <a:pt x="207169" y="75843"/>
                    <a:pt x="425196" y="1453"/>
                    <a:pt x="455009" y="24"/>
                  </a:cubicBezTo>
                  <a:cubicBezTo>
                    <a:pt x="484822" y="-1404"/>
                    <a:pt x="491966" y="60127"/>
                    <a:pt x="343757" y="114801"/>
                  </a:cubicBezTo>
                  <a:cubicBezTo>
                    <a:pt x="265652" y="143376"/>
                    <a:pt x="249555" y="186429"/>
                    <a:pt x="249555" y="210718"/>
                  </a:cubicBezTo>
                  <a:cubicBezTo>
                    <a:pt x="249555" y="235006"/>
                    <a:pt x="270034" y="281393"/>
                    <a:pt x="310705" y="282631"/>
                  </a:cubicBezTo>
                  <a:cubicBezTo>
                    <a:pt x="351377" y="283869"/>
                    <a:pt x="381286" y="226148"/>
                    <a:pt x="419100" y="221766"/>
                  </a:cubicBezTo>
                  <a:cubicBezTo>
                    <a:pt x="456914" y="217385"/>
                    <a:pt x="428149" y="284346"/>
                    <a:pt x="399383" y="322350"/>
                  </a:cubicBezTo>
                  <a:cubicBezTo>
                    <a:pt x="369532" y="358965"/>
                    <a:pt x="329889" y="386349"/>
                    <a:pt x="285083" y="401313"/>
                  </a:cubicBezTo>
                  <a:cubicBezTo>
                    <a:pt x="249174" y="412457"/>
                    <a:pt x="137541" y="452938"/>
                    <a:pt x="137541" y="45293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3340;p41">
              <a:extLst>
                <a:ext uri="{FF2B5EF4-FFF2-40B4-BE49-F238E27FC236}">
                  <a16:creationId xmlns:a16="http://schemas.microsoft.com/office/drawing/2014/main" id="{6BEBC02A-A4A2-EC5C-827E-3BCA31EF8A3D}"/>
                </a:ext>
              </a:extLst>
            </p:cNvPr>
            <p:cNvSpPr/>
            <p:nvPr/>
          </p:nvSpPr>
          <p:spPr>
            <a:xfrm>
              <a:off x="4551181" y="1506418"/>
              <a:ext cx="114292" cy="172590"/>
            </a:xfrm>
            <a:custGeom>
              <a:avLst/>
              <a:gdLst/>
              <a:ahLst/>
              <a:cxnLst/>
              <a:rect l="l" t="t" r="r" b="b"/>
              <a:pathLst>
                <a:path w="114292" h="172590" extrusionOk="0">
                  <a:moveTo>
                    <a:pt x="112925" y="143311"/>
                  </a:moveTo>
                  <a:cubicBezTo>
                    <a:pt x="96923" y="154265"/>
                    <a:pt x="78635" y="168648"/>
                    <a:pt x="58442" y="168171"/>
                  </a:cubicBezTo>
                  <a:cubicBezTo>
                    <a:pt x="38249" y="167695"/>
                    <a:pt x="24819" y="153408"/>
                    <a:pt x="16151" y="135882"/>
                  </a:cubicBezTo>
                  <a:cubicBezTo>
                    <a:pt x="6407" y="118499"/>
                    <a:pt x="3778" y="98010"/>
                    <a:pt x="8817" y="78732"/>
                  </a:cubicBezTo>
                  <a:cubicBezTo>
                    <a:pt x="14608" y="61472"/>
                    <a:pt x="25209" y="46232"/>
                    <a:pt x="39392" y="34821"/>
                  </a:cubicBezTo>
                  <a:cubicBezTo>
                    <a:pt x="56718" y="20963"/>
                    <a:pt x="75968" y="9704"/>
                    <a:pt x="96542" y="1389"/>
                  </a:cubicBezTo>
                  <a:cubicBezTo>
                    <a:pt x="97399" y="1389"/>
                    <a:pt x="96542" y="-326"/>
                    <a:pt x="95780" y="55"/>
                  </a:cubicBezTo>
                  <a:cubicBezTo>
                    <a:pt x="76730" y="7294"/>
                    <a:pt x="17008" y="27678"/>
                    <a:pt x="2340" y="78351"/>
                  </a:cubicBezTo>
                  <a:cubicBezTo>
                    <a:pt x="-2547" y="97982"/>
                    <a:pt x="282" y="118746"/>
                    <a:pt x="10246" y="136358"/>
                  </a:cubicBezTo>
                  <a:cubicBezTo>
                    <a:pt x="18342" y="153027"/>
                    <a:pt x="30534" y="169410"/>
                    <a:pt x="50155" y="172172"/>
                  </a:cubicBezTo>
                  <a:cubicBezTo>
                    <a:pt x="74063" y="175601"/>
                    <a:pt x="95875" y="157218"/>
                    <a:pt x="113973" y="143597"/>
                  </a:cubicBezTo>
                  <a:cubicBezTo>
                    <a:pt x="114830" y="143407"/>
                    <a:pt x="113782" y="142740"/>
                    <a:pt x="112925" y="143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3341;p41">
              <a:extLst>
                <a:ext uri="{FF2B5EF4-FFF2-40B4-BE49-F238E27FC236}">
                  <a16:creationId xmlns:a16="http://schemas.microsoft.com/office/drawing/2014/main" id="{40F44669-B232-83A2-A04E-E7F503B37381}"/>
                </a:ext>
              </a:extLst>
            </p:cNvPr>
            <p:cNvSpPr/>
            <p:nvPr/>
          </p:nvSpPr>
          <p:spPr>
            <a:xfrm>
              <a:off x="3754270" y="1482145"/>
              <a:ext cx="680759" cy="508006"/>
            </a:xfrm>
            <a:custGeom>
              <a:avLst/>
              <a:gdLst/>
              <a:ahLst/>
              <a:cxnLst/>
              <a:rect l="l" t="t" r="r" b="b"/>
              <a:pathLst>
                <a:path w="680759" h="508006" extrusionOk="0">
                  <a:moveTo>
                    <a:pt x="588558" y="115959"/>
                  </a:moveTo>
                  <a:lnTo>
                    <a:pt x="680760" y="444190"/>
                  </a:lnTo>
                  <a:cubicBezTo>
                    <a:pt x="680760" y="444190"/>
                    <a:pt x="406630" y="529058"/>
                    <a:pt x="330716" y="503055"/>
                  </a:cubicBezTo>
                  <a:cubicBezTo>
                    <a:pt x="254802" y="477052"/>
                    <a:pt x="71922" y="239498"/>
                    <a:pt x="11724" y="98337"/>
                  </a:cubicBezTo>
                  <a:cubicBezTo>
                    <a:pt x="-24852" y="12612"/>
                    <a:pt x="27726" y="-40537"/>
                    <a:pt x="119833" y="39187"/>
                  </a:cubicBezTo>
                  <a:cubicBezTo>
                    <a:pt x="215083" y="121007"/>
                    <a:pt x="347671" y="234450"/>
                    <a:pt x="357958" y="239212"/>
                  </a:cubicBezTo>
                  <a:cubicBezTo>
                    <a:pt x="368245" y="243975"/>
                    <a:pt x="588558" y="115959"/>
                    <a:pt x="588558" y="11595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3342;p41">
              <a:extLst>
                <a:ext uri="{FF2B5EF4-FFF2-40B4-BE49-F238E27FC236}">
                  <a16:creationId xmlns:a16="http://schemas.microsoft.com/office/drawing/2014/main" id="{1A9F495B-9561-7FC3-0AD0-D2FD6E50A1B0}"/>
                </a:ext>
              </a:extLst>
            </p:cNvPr>
            <p:cNvSpPr/>
            <p:nvPr/>
          </p:nvSpPr>
          <p:spPr>
            <a:xfrm>
              <a:off x="4285678" y="1641919"/>
              <a:ext cx="64484" cy="292583"/>
            </a:xfrm>
            <a:custGeom>
              <a:avLst/>
              <a:gdLst/>
              <a:ahLst/>
              <a:cxnLst/>
              <a:rect l="l" t="t" r="r" b="b"/>
              <a:pathLst>
                <a:path w="64484" h="292583" extrusionOk="0">
                  <a:moveTo>
                    <a:pt x="29146" y="147542"/>
                  </a:moveTo>
                  <a:cubicBezTo>
                    <a:pt x="23813" y="123063"/>
                    <a:pt x="3238" y="24765"/>
                    <a:pt x="0" y="0"/>
                  </a:cubicBezTo>
                  <a:lnTo>
                    <a:pt x="762" y="0"/>
                  </a:lnTo>
                  <a:cubicBezTo>
                    <a:pt x="8477" y="23050"/>
                    <a:pt x="31623" y="119443"/>
                    <a:pt x="36957" y="143923"/>
                  </a:cubicBezTo>
                  <a:cubicBezTo>
                    <a:pt x="48825" y="192624"/>
                    <a:pt x="58017" y="241945"/>
                    <a:pt x="64484" y="291655"/>
                  </a:cubicBezTo>
                  <a:cubicBezTo>
                    <a:pt x="64484" y="292513"/>
                    <a:pt x="63246" y="292989"/>
                    <a:pt x="62960" y="292132"/>
                  </a:cubicBezTo>
                  <a:cubicBezTo>
                    <a:pt x="48196" y="244792"/>
                    <a:pt x="39433" y="196405"/>
                    <a:pt x="29146" y="1475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3343;p41">
              <a:extLst>
                <a:ext uri="{FF2B5EF4-FFF2-40B4-BE49-F238E27FC236}">
                  <a16:creationId xmlns:a16="http://schemas.microsoft.com/office/drawing/2014/main" id="{AB97D88B-ECF9-4F08-BB6D-DB2FD24C9814}"/>
                </a:ext>
              </a:extLst>
            </p:cNvPr>
            <p:cNvSpPr/>
            <p:nvPr/>
          </p:nvSpPr>
          <p:spPr>
            <a:xfrm>
              <a:off x="3754296" y="1482095"/>
              <a:ext cx="277540" cy="467481"/>
            </a:xfrm>
            <a:custGeom>
              <a:avLst/>
              <a:gdLst/>
              <a:ahLst/>
              <a:cxnLst/>
              <a:rect l="l" t="t" r="r" b="b"/>
              <a:pathLst>
                <a:path w="277540" h="467481" extrusionOk="0">
                  <a:moveTo>
                    <a:pt x="11698" y="98388"/>
                  </a:moveTo>
                  <a:cubicBezTo>
                    <a:pt x="60466" y="212688"/>
                    <a:pt x="189911" y="390424"/>
                    <a:pt x="277541" y="467481"/>
                  </a:cubicBezTo>
                  <a:lnTo>
                    <a:pt x="62371" y="3804"/>
                  </a:lnTo>
                  <a:lnTo>
                    <a:pt x="62371" y="3804"/>
                  </a:lnTo>
                  <a:cubicBezTo>
                    <a:pt x="8078" y="-13912"/>
                    <a:pt x="-16306" y="32379"/>
                    <a:pt x="11698" y="983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3344;p41">
              <a:extLst>
                <a:ext uri="{FF2B5EF4-FFF2-40B4-BE49-F238E27FC236}">
                  <a16:creationId xmlns:a16="http://schemas.microsoft.com/office/drawing/2014/main" id="{A0CE4D0A-102B-67BA-4436-FBA72E053BAA}"/>
                </a:ext>
              </a:extLst>
            </p:cNvPr>
            <p:cNvSpPr/>
            <p:nvPr/>
          </p:nvSpPr>
          <p:spPr>
            <a:xfrm>
              <a:off x="3339731" y="1440369"/>
              <a:ext cx="625870" cy="779908"/>
            </a:xfrm>
            <a:custGeom>
              <a:avLst/>
              <a:gdLst/>
              <a:ahLst/>
              <a:cxnLst/>
              <a:rect l="l" t="t" r="r" b="b"/>
              <a:pathLst>
                <a:path w="625870" h="779908" extrusionOk="0">
                  <a:moveTo>
                    <a:pt x="13069" y="776479"/>
                  </a:moveTo>
                  <a:lnTo>
                    <a:pt x="605619" y="779908"/>
                  </a:lnTo>
                  <a:cubicBezTo>
                    <a:pt x="608191" y="777337"/>
                    <a:pt x="631337" y="767240"/>
                    <a:pt x="624669" y="681896"/>
                  </a:cubicBezTo>
                  <a:cubicBezTo>
                    <a:pt x="609524" y="487491"/>
                    <a:pt x="544659" y="141638"/>
                    <a:pt x="502939" y="67915"/>
                  </a:cubicBezTo>
                  <a:cubicBezTo>
                    <a:pt x="470516" y="5974"/>
                    <a:pt x="394021" y="-17963"/>
                    <a:pt x="332080" y="14460"/>
                  </a:cubicBezTo>
                  <a:cubicBezTo>
                    <a:pt x="331537" y="14746"/>
                    <a:pt x="330985" y="15041"/>
                    <a:pt x="330442" y="15337"/>
                  </a:cubicBezTo>
                  <a:cubicBezTo>
                    <a:pt x="295771" y="36958"/>
                    <a:pt x="263767" y="65248"/>
                    <a:pt x="223476" y="125160"/>
                  </a:cubicBezTo>
                  <a:cubicBezTo>
                    <a:pt x="124607" y="272226"/>
                    <a:pt x="40882" y="532258"/>
                    <a:pt x="5449" y="675133"/>
                  </a:cubicBezTo>
                  <a:cubicBezTo>
                    <a:pt x="-9696" y="734284"/>
                    <a:pt x="11354" y="774765"/>
                    <a:pt x="13069" y="77647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3345;p41">
              <a:extLst>
                <a:ext uri="{FF2B5EF4-FFF2-40B4-BE49-F238E27FC236}">
                  <a16:creationId xmlns:a16="http://schemas.microsoft.com/office/drawing/2014/main" id="{85B623FC-59AA-0481-9F72-DF26EC0C7C91}"/>
                </a:ext>
              </a:extLst>
            </p:cNvPr>
            <p:cNvSpPr/>
            <p:nvPr/>
          </p:nvSpPr>
          <p:spPr>
            <a:xfrm>
              <a:off x="3681521" y="1320042"/>
              <a:ext cx="166578" cy="243284"/>
            </a:xfrm>
            <a:custGeom>
              <a:avLst/>
              <a:gdLst/>
              <a:ahLst/>
              <a:cxnLst/>
              <a:rect l="l" t="t" r="r" b="b"/>
              <a:pathLst>
                <a:path w="166578" h="243284" extrusionOk="0">
                  <a:moveTo>
                    <a:pt x="85806" y="243200"/>
                  </a:moveTo>
                  <a:cubicBezTo>
                    <a:pt x="75615" y="241391"/>
                    <a:pt x="15417" y="179097"/>
                    <a:pt x="81" y="134996"/>
                  </a:cubicBezTo>
                  <a:cubicBezTo>
                    <a:pt x="-966" y="131948"/>
                    <a:pt x="8273" y="103564"/>
                    <a:pt x="17988" y="68321"/>
                  </a:cubicBezTo>
                  <a:cubicBezTo>
                    <a:pt x="23703" y="47081"/>
                    <a:pt x="29609" y="23268"/>
                    <a:pt x="33514" y="1075"/>
                  </a:cubicBezTo>
                  <a:cubicBezTo>
                    <a:pt x="34276" y="-3402"/>
                    <a:pt x="48278" y="7552"/>
                    <a:pt x="48278" y="7552"/>
                  </a:cubicBezTo>
                  <a:lnTo>
                    <a:pt x="75710" y="19458"/>
                  </a:lnTo>
                  <a:lnTo>
                    <a:pt x="166578" y="59177"/>
                  </a:lnTo>
                  <a:cubicBezTo>
                    <a:pt x="153853" y="85447"/>
                    <a:pt x="144414" y="113184"/>
                    <a:pt x="138480" y="141759"/>
                  </a:cubicBezTo>
                  <a:cubicBezTo>
                    <a:pt x="137918" y="144902"/>
                    <a:pt x="137689" y="148093"/>
                    <a:pt x="137813" y="151284"/>
                  </a:cubicBezTo>
                  <a:cubicBezTo>
                    <a:pt x="137860" y="151789"/>
                    <a:pt x="137860" y="152303"/>
                    <a:pt x="137813" y="152808"/>
                  </a:cubicBezTo>
                  <a:cubicBezTo>
                    <a:pt x="138003" y="170239"/>
                    <a:pt x="102380" y="246153"/>
                    <a:pt x="85806" y="24320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3346;p41">
              <a:extLst>
                <a:ext uri="{FF2B5EF4-FFF2-40B4-BE49-F238E27FC236}">
                  <a16:creationId xmlns:a16="http://schemas.microsoft.com/office/drawing/2014/main" id="{4AE2CC43-C016-80C4-B349-6E20948CF7A1}"/>
                </a:ext>
              </a:extLst>
            </p:cNvPr>
            <p:cNvSpPr/>
            <p:nvPr/>
          </p:nvSpPr>
          <p:spPr>
            <a:xfrm>
              <a:off x="3720803" y="1331785"/>
              <a:ext cx="127296" cy="140779"/>
            </a:xfrm>
            <a:custGeom>
              <a:avLst/>
              <a:gdLst/>
              <a:ahLst/>
              <a:cxnLst/>
              <a:rect l="l" t="t" r="r" b="b"/>
              <a:pathLst>
                <a:path w="127296" h="140779" extrusionOk="0">
                  <a:moveTo>
                    <a:pt x="98722" y="139256"/>
                  </a:moveTo>
                  <a:cubicBezTo>
                    <a:pt x="98769" y="139760"/>
                    <a:pt x="98769" y="140275"/>
                    <a:pt x="98722" y="140780"/>
                  </a:cubicBezTo>
                  <a:cubicBezTo>
                    <a:pt x="93883" y="140627"/>
                    <a:pt x="89073" y="140056"/>
                    <a:pt x="84339" y="139065"/>
                  </a:cubicBezTo>
                  <a:cubicBezTo>
                    <a:pt x="-8720" y="120777"/>
                    <a:pt x="233" y="0"/>
                    <a:pt x="233" y="0"/>
                  </a:cubicBezTo>
                  <a:lnTo>
                    <a:pt x="36904" y="8001"/>
                  </a:lnTo>
                  <a:lnTo>
                    <a:pt x="127297" y="47435"/>
                  </a:lnTo>
                  <a:cubicBezTo>
                    <a:pt x="114571" y="73704"/>
                    <a:pt x="105132" y="101441"/>
                    <a:pt x="99198" y="130016"/>
                  </a:cubicBezTo>
                  <a:cubicBezTo>
                    <a:pt x="98722" y="133074"/>
                    <a:pt x="98560" y="136169"/>
                    <a:pt x="98722" y="1392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3347;p41">
              <a:extLst>
                <a:ext uri="{FF2B5EF4-FFF2-40B4-BE49-F238E27FC236}">
                  <a16:creationId xmlns:a16="http://schemas.microsoft.com/office/drawing/2014/main" id="{83447690-5E4D-2FF6-1021-551940C4EAA8}"/>
                </a:ext>
              </a:extLst>
            </p:cNvPr>
            <p:cNvSpPr/>
            <p:nvPr/>
          </p:nvSpPr>
          <p:spPr>
            <a:xfrm>
              <a:off x="3899058" y="1110138"/>
              <a:ext cx="47920" cy="159369"/>
            </a:xfrm>
            <a:custGeom>
              <a:avLst/>
              <a:gdLst/>
              <a:ahLst/>
              <a:cxnLst/>
              <a:rect l="l" t="t" r="r" b="b"/>
              <a:pathLst>
                <a:path w="47920" h="159369" extrusionOk="0">
                  <a:moveTo>
                    <a:pt x="0" y="0"/>
                  </a:moveTo>
                  <a:cubicBezTo>
                    <a:pt x="0" y="0"/>
                    <a:pt x="42291" y="21431"/>
                    <a:pt x="46958" y="66675"/>
                  </a:cubicBezTo>
                  <a:cubicBezTo>
                    <a:pt x="51625" y="111919"/>
                    <a:pt x="38005" y="157448"/>
                    <a:pt x="34004" y="159353"/>
                  </a:cubicBezTo>
                  <a:cubicBezTo>
                    <a:pt x="30004" y="1612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3348;p41">
              <a:extLst>
                <a:ext uri="{FF2B5EF4-FFF2-40B4-BE49-F238E27FC236}">
                  <a16:creationId xmlns:a16="http://schemas.microsoft.com/office/drawing/2014/main" id="{6E483093-B0AD-ED93-095F-26290A57E843}"/>
                </a:ext>
              </a:extLst>
            </p:cNvPr>
            <p:cNvSpPr/>
            <p:nvPr/>
          </p:nvSpPr>
          <p:spPr>
            <a:xfrm>
              <a:off x="3707605" y="1094495"/>
              <a:ext cx="234577" cy="343478"/>
            </a:xfrm>
            <a:custGeom>
              <a:avLst/>
              <a:gdLst/>
              <a:ahLst/>
              <a:cxnLst/>
              <a:rect l="l" t="t" r="r" b="b"/>
              <a:pathLst>
                <a:path w="234577" h="343478" extrusionOk="0">
                  <a:moveTo>
                    <a:pt x="10860" y="67554"/>
                  </a:moveTo>
                  <a:cubicBezTo>
                    <a:pt x="-9905" y="115179"/>
                    <a:pt x="192" y="261769"/>
                    <a:pt x="31910" y="297678"/>
                  </a:cubicBezTo>
                  <a:cubicBezTo>
                    <a:pt x="77916" y="349780"/>
                    <a:pt x="161164" y="363591"/>
                    <a:pt x="207361" y="306537"/>
                  </a:cubicBezTo>
                  <a:cubicBezTo>
                    <a:pt x="252223" y="251196"/>
                    <a:pt x="235936" y="60792"/>
                    <a:pt x="199550" y="27359"/>
                  </a:cubicBezTo>
                  <a:cubicBezTo>
                    <a:pt x="146305" y="-21600"/>
                    <a:pt x="41435" y="-2835"/>
                    <a:pt x="10860" y="67554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3349;p41">
              <a:extLst>
                <a:ext uri="{FF2B5EF4-FFF2-40B4-BE49-F238E27FC236}">
                  <a16:creationId xmlns:a16="http://schemas.microsoft.com/office/drawing/2014/main" id="{836CD138-8E7F-B3D8-E92D-A20A7CE4D08F}"/>
                </a:ext>
              </a:extLst>
            </p:cNvPr>
            <p:cNvSpPr/>
            <p:nvPr/>
          </p:nvSpPr>
          <p:spPr>
            <a:xfrm>
              <a:off x="3839527" y="1263967"/>
              <a:ext cx="10256" cy="26574"/>
            </a:xfrm>
            <a:custGeom>
              <a:avLst/>
              <a:gdLst/>
              <a:ahLst/>
              <a:cxnLst/>
              <a:rect l="l" t="t" r="r" b="b"/>
              <a:pathLst>
                <a:path w="10256" h="26574" extrusionOk="0">
                  <a:moveTo>
                    <a:pt x="9049" y="0"/>
                  </a:moveTo>
                  <a:cubicBezTo>
                    <a:pt x="9049" y="0"/>
                    <a:pt x="8382" y="0"/>
                    <a:pt x="8382" y="857"/>
                  </a:cubicBezTo>
                  <a:cubicBezTo>
                    <a:pt x="9334" y="10382"/>
                    <a:pt x="8382" y="22193"/>
                    <a:pt x="0" y="26003"/>
                  </a:cubicBezTo>
                  <a:lnTo>
                    <a:pt x="0" y="26575"/>
                  </a:lnTo>
                  <a:cubicBezTo>
                    <a:pt x="10954" y="24289"/>
                    <a:pt x="11525" y="9144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3350;p41">
              <a:extLst>
                <a:ext uri="{FF2B5EF4-FFF2-40B4-BE49-F238E27FC236}">
                  <a16:creationId xmlns:a16="http://schemas.microsoft.com/office/drawing/2014/main" id="{E51D8F59-E1D8-9E1B-27D7-166B87638BD2}"/>
                </a:ext>
              </a:extLst>
            </p:cNvPr>
            <p:cNvSpPr/>
            <p:nvPr/>
          </p:nvSpPr>
          <p:spPr>
            <a:xfrm>
              <a:off x="3827500" y="1254252"/>
              <a:ext cx="22336" cy="31814"/>
            </a:xfrm>
            <a:custGeom>
              <a:avLst/>
              <a:gdLst/>
              <a:ahLst/>
              <a:cxnLst/>
              <a:rect l="l" t="t" r="r" b="b"/>
              <a:pathLst>
                <a:path w="22336" h="31814" extrusionOk="0">
                  <a:moveTo>
                    <a:pt x="11646" y="0"/>
                  </a:moveTo>
                  <a:cubicBezTo>
                    <a:pt x="-4261" y="0"/>
                    <a:pt x="-3499" y="31623"/>
                    <a:pt x="11646" y="31813"/>
                  </a:cubicBezTo>
                  <a:cubicBezTo>
                    <a:pt x="26791" y="32004"/>
                    <a:pt x="24981" y="95"/>
                    <a:pt x="116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3351;p41">
              <a:extLst>
                <a:ext uri="{FF2B5EF4-FFF2-40B4-BE49-F238E27FC236}">
                  <a16:creationId xmlns:a16="http://schemas.microsoft.com/office/drawing/2014/main" id="{98229C93-928B-4351-4300-E1C06E079CD5}"/>
                </a:ext>
              </a:extLst>
            </p:cNvPr>
            <p:cNvSpPr/>
            <p:nvPr/>
          </p:nvSpPr>
          <p:spPr>
            <a:xfrm>
              <a:off x="3905281" y="1264158"/>
              <a:ext cx="11875" cy="25622"/>
            </a:xfrm>
            <a:custGeom>
              <a:avLst/>
              <a:gdLst/>
              <a:ahLst/>
              <a:cxnLst/>
              <a:rect l="l" t="t" r="r" b="b"/>
              <a:pathLst>
                <a:path w="11875" h="25622" extrusionOk="0">
                  <a:moveTo>
                    <a:pt x="540" y="0"/>
                  </a:moveTo>
                  <a:cubicBezTo>
                    <a:pt x="540" y="0"/>
                    <a:pt x="1302" y="0"/>
                    <a:pt x="1302" y="857"/>
                  </a:cubicBezTo>
                  <a:cubicBezTo>
                    <a:pt x="1302" y="10382"/>
                    <a:pt x="2826" y="22003"/>
                    <a:pt x="11875" y="25051"/>
                  </a:cubicBezTo>
                  <a:lnTo>
                    <a:pt x="11875" y="25622"/>
                  </a:lnTo>
                  <a:cubicBezTo>
                    <a:pt x="826" y="24384"/>
                    <a:pt x="-1174" y="9334"/>
                    <a:pt x="5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3352;p41">
              <a:extLst>
                <a:ext uri="{FF2B5EF4-FFF2-40B4-BE49-F238E27FC236}">
                  <a16:creationId xmlns:a16="http://schemas.microsoft.com/office/drawing/2014/main" id="{BD1C417D-11FC-5648-7431-0166DD91FD4F}"/>
                </a:ext>
              </a:extLst>
            </p:cNvPr>
            <p:cNvSpPr/>
            <p:nvPr/>
          </p:nvSpPr>
          <p:spPr>
            <a:xfrm>
              <a:off x="3905608" y="1253525"/>
              <a:ext cx="22248" cy="31830"/>
            </a:xfrm>
            <a:custGeom>
              <a:avLst/>
              <a:gdLst/>
              <a:ahLst/>
              <a:cxnLst/>
              <a:rect l="l" t="t" r="r" b="b"/>
              <a:pathLst>
                <a:path w="22248" h="31830" extrusionOk="0">
                  <a:moveTo>
                    <a:pt x="9166" y="60"/>
                  </a:moveTo>
                  <a:cubicBezTo>
                    <a:pt x="24978" y="-1559"/>
                    <a:pt x="26978" y="30254"/>
                    <a:pt x="12309" y="31778"/>
                  </a:cubicBezTo>
                  <a:cubicBezTo>
                    <a:pt x="-2359" y="33302"/>
                    <a:pt x="-4550" y="1393"/>
                    <a:pt x="9166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3353;p41">
              <a:extLst>
                <a:ext uri="{FF2B5EF4-FFF2-40B4-BE49-F238E27FC236}">
                  <a16:creationId xmlns:a16="http://schemas.microsoft.com/office/drawing/2014/main" id="{BF20DFF5-809E-6A13-B7BD-7768965956C6}"/>
                </a:ext>
              </a:extLst>
            </p:cNvPr>
            <p:cNvSpPr/>
            <p:nvPr/>
          </p:nvSpPr>
          <p:spPr>
            <a:xfrm>
              <a:off x="3817138" y="1217045"/>
              <a:ext cx="33713" cy="23179"/>
            </a:xfrm>
            <a:custGeom>
              <a:avLst/>
              <a:gdLst/>
              <a:ahLst/>
              <a:cxnLst/>
              <a:rect l="l" t="t" r="r" b="b"/>
              <a:pathLst>
                <a:path w="33713" h="23179" extrusionOk="0">
                  <a:moveTo>
                    <a:pt x="9054" y="22919"/>
                  </a:moveTo>
                  <a:cubicBezTo>
                    <a:pt x="13340" y="21681"/>
                    <a:pt x="17150" y="19871"/>
                    <a:pt x="21341" y="18252"/>
                  </a:cubicBezTo>
                  <a:cubicBezTo>
                    <a:pt x="25866" y="17214"/>
                    <a:pt x="29923" y="14699"/>
                    <a:pt x="32867" y="11108"/>
                  </a:cubicBezTo>
                  <a:cubicBezTo>
                    <a:pt x="34353" y="8441"/>
                    <a:pt x="33848" y="5108"/>
                    <a:pt x="31628" y="3012"/>
                  </a:cubicBezTo>
                  <a:cubicBezTo>
                    <a:pt x="26628" y="-455"/>
                    <a:pt x="20151" y="-969"/>
                    <a:pt x="14674" y="1679"/>
                  </a:cubicBezTo>
                  <a:cubicBezTo>
                    <a:pt x="8883" y="3517"/>
                    <a:pt x="3968" y="7413"/>
                    <a:pt x="863" y="12632"/>
                  </a:cubicBezTo>
                  <a:cubicBezTo>
                    <a:pt x="-1014" y="16099"/>
                    <a:pt x="272" y="20433"/>
                    <a:pt x="3739" y="22319"/>
                  </a:cubicBezTo>
                  <a:cubicBezTo>
                    <a:pt x="5368" y="23196"/>
                    <a:pt x="7273" y="23415"/>
                    <a:pt x="9054" y="229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3354;p41">
              <a:extLst>
                <a:ext uri="{FF2B5EF4-FFF2-40B4-BE49-F238E27FC236}">
                  <a16:creationId xmlns:a16="http://schemas.microsoft.com/office/drawing/2014/main" id="{0F9AEAC9-7574-381C-8290-E6B7F823BE85}"/>
                </a:ext>
              </a:extLst>
            </p:cNvPr>
            <p:cNvSpPr/>
            <p:nvPr/>
          </p:nvSpPr>
          <p:spPr>
            <a:xfrm>
              <a:off x="3899701" y="1216129"/>
              <a:ext cx="34490" cy="21111"/>
            </a:xfrm>
            <a:custGeom>
              <a:avLst/>
              <a:gdLst/>
              <a:ahLst/>
              <a:cxnLst/>
              <a:rect l="l" t="t" r="r" b="b"/>
              <a:pathLst>
                <a:path w="34490" h="21111" extrusionOk="0">
                  <a:moveTo>
                    <a:pt x="26599" y="21072"/>
                  </a:moveTo>
                  <a:cubicBezTo>
                    <a:pt x="22293" y="20339"/>
                    <a:pt x="18026" y="19348"/>
                    <a:pt x="13835" y="18120"/>
                  </a:cubicBezTo>
                  <a:cubicBezTo>
                    <a:pt x="9177" y="17710"/>
                    <a:pt x="4786" y="15767"/>
                    <a:pt x="1357" y="12595"/>
                  </a:cubicBezTo>
                  <a:cubicBezTo>
                    <a:pt x="-452" y="10166"/>
                    <a:pt x="-452" y="6833"/>
                    <a:pt x="1357" y="4404"/>
                  </a:cubicBezTo>
                  <a:cubicBezTo>
                    <a:pt x="5815" y="279"/>
                    <a:pt x="12178" y="-1073"/>
                    <a:pt x="17931" y="879"/>
                  </a:cubicBezTo>
                  <a:cubicBezTo>
                    <a:pt x="23951" y="1841"/>
                    <a:pt x="29399" y="5042"/>
                    <a:pt x="33171" y="9833"/>
                  </a:cubicBezTo>
                  <a:cubicBezTo>
                    <a:pt x="35457" y="13052"/>
                    <a:pt x="34695" y="17510"/>
                    <a:pt x="31485" y="19796"/>
                  </a:cubicBezTo>
                  <a:cubicBezTo>
                    <a:pt x="30066" y="20796"/>
                    <a:pt x="28332" y="21253"/>
                    <a:pt x="26599" y="210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3355;p41">
              <a:extLst>
                <a:ext uri="{FF2B5EF4-FFF2-40B4-BE49-F238E27FC236}">
                  <a16:creationId xmlns:a16="http://schemas.microsoft.com/office/drawing/2014/main" id="{E50C3ECB-DD7F-CA0D-EE51-1272F2B9BEF5}"/>
                </a:ext>
              </a:extLst>
            </p:cNvPr>
            <p:cNvSpPr/>
            <p:nvPr/>
          </p:nvSpPr>
          <p:spPr>
            <a:xfrm>
              <a:off x="3840384" y="1355637"/>
              <a:ext cx="20679" cy="8802"/>
            </a:xfrm>
            <a:custGeom>
              <a:avLst/>
              <a:gdLst/>
              <a:ahLst/>
              <a:cxnLst/>
              <a:rect l="l" t="t" r="r" b="b"/>
              <a:pathLst>
                <a:path w="20679" h="8802" extrusionOk="0">
                  <a:moveTo>
                    <a:pt x="1429" y="151"/>
                  </a:moveTo>
                  <a:cubicBezTo>
                    <a:pt x="3810" y="2437"/>
                    <a:pt x="6287" y="5580"/>
                    <a:pt x="9811" y="5771"/>
                  </a:cubicBezTo>
                  <a:cubicBezTo>
                    <a:pt x="13497" y="5618"/>
                    <a:pt x="17097" y="4675"/>
                    <a:pt x="20383" y="3008"/>
                  </a:cubicBezTo>
                  <a:cubicBezTo>
                    <a:pt x="20383" y="3008"/>
                    <a:pt x="21050" y="3008"/>
                    <a:pt x="20383" y="3008"/>
                  </a:cubicBezTo>
                  <a:cubicBezTo>
                    <a:pt x="17631" y="7057"/>
                    <a:pt x="12868" y="9257"/>
                    <a:pt x="8001" y="8723"/>
                  </a:cubicBezTo>
                  <a:cubicBezTo>
                    <a:pt x="3839" y="7761"/>
                    <a:pt x="667" y="4370"/>
                    <a:pt x="0" y="151"/>
                  </a:cubicBezTo>
                  <a:cubicBezTo>
                    <a:pt x="286" y="56"/>
                    <a:pt x="1048" y="-135"/>
                    <a:pt x="1429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3356;p41">
              <a:extLst>
                <a:ext uri="{FF2B5EF4-FFF2-40B4-BE49-F238E27FC236}">
                  <a16:creationId xmlns:a16="http://schemas.microsoft.com/office/drawing/2014/main" id="{2BF4824D-E298-AF30-158F-22FB4638D352}"/>
                </a:ext>
              </a:extLst>
            </p:cNvPr>
            <p:cNvSpPr/>
            <p:nvPr/>
          </p:nvSpPr>
          <p:spPr>
            <a:xfrm>
              <a:off x="3851181" y="1218448"/>
              <a:ext cx="57311" cy="122337"/>
            </a:xfrm>
            <a:custGeom>
              <a:avLst/>
              <a:gdLst/>
              <a:ahLst/>
              <a:cxnLst/>
              <a:rect l="l" t="t" r="r" b="b"/>
              <a:pathLst>
                <a:path w="57311" h="122337" extrusionOk="0">
                  <a:moveTo>
                    <a:pt x="252" y="107526"/>
                  </a:moveTo>
                  <a:cubicBezTo>
                    <a:pt x="5472" y="115318"/>
                    <a:pt x="13740" y="120538"/>
                    <a:pt x="23017" y="121909"/>
                  </a:cubicBezTo>
                  <a:cubicBezTo>
                    <a:pt x="27027" y="122481"/>
                    <a:pt x="31104" y="122481"/>
                    <a:pt x="35114" y="121909"/>
                  </a:cubicBezTo>
                  <a:lnTo>
                    <a:pt x="37495" y="121909"/>
                  </a:lnTo>
                  <a:lnTo>
                    <a:pt x="39590" y="121909"/>
                  </a:lnTo>
                  <a:cubicBezTo>
                    <a:pt x="40667" y="121728"/>
                    <a:pt x="41467" y="120814"/>
                    <a:pt x="41495" y="119718"/>
                  </a:cubicBezTo>
                  <a:lnTo>
                    <a:pt x="41495" y="119718"/>
                  </a:lnTo>
                  <a:cubicBezTo>
                    <a:pt x="41543" y="119366"/>
                    <a:pt x="41543" y="119014"/>
                    <a:pt x="41495" y="118671"/>
                  </a:cubicBezTo>
                  <a:lnTo>
                    <a:pt x="41495" y="118671"/>
                  </a:lnTo>
                  <a:lnTo>
                    <a:pt x="41495" y="117718"/>
                  </a:lnTo>
                  <a:cubicBezTo>
                    <a:pt x="41495" y="110193"/>
                    <a:pt x="40448" y="98668"/>
                    <a:pt x="40448" y="98668"/>
                  </a:cubicBezTo>
                  <a:cubicBezTo>
                    <a:pt x="43305" y="100002"/>
                    <a:pt x="57593" y="106002"/>
                    <a:pt x="57307" y="102097"/>
                  </a:cubicBezTo>
                  <a:cubicBezTo>
                    <a:pt x="55516" y="67845"/>
                    <a:pt x="50287" y="33860"/>
                    <a:pt x="41686" y="656"/>
                  </a:cubicBezTo>
                  <a:cubicBezTo>
                    <a:pt x="41524" y="161"/>
                    <a:pt x="40981" y="-116"/>
                    <a:pt x="40486" y="46"/>
                  </a:cubicBezTo>
                  <a:cubicBezTo>
                    <a:pt x="40200" y="142"/>
                    <a:pt x="39971" y="370"/>
                    <a:pt x="39876" y="656"/>
                  </a:cubicBezTo>
                  <a:cubicBezTo>
                    <a:pt x="41305" y="32374"/>
                    <a:pt x="48258" y="63521"/>
                    <a:pt x="50258" y="95334"/>
                  </a:cubicBezTo>
                  <a:cubicBezTo>
                    <a:pt x="45162" y="93087"/>
                    <a:pt x="39781" y="91572"/>
                    <a:pt x="34256" y="90858"/>
                  </a:cubicBezTo>
                  <a:cubicBezTo>
                    <a:pt x="33209" y="90858"/>
                    <a:pt x="36638" y="113146"/>
                    <a:pt x="36352" y="116575"/>
                  </a:cubicBezTo>
                  <a:lnTo>
                    <a:pt x="36352" y="116575"/>
                  </a:lnTo>
                  <a:cubicBezTo>
                    <a:pt x="23865" y="118156"/>
                    <a:pt x="11263" y="114727"/>
                    <a:pt x="1300" y="107050"/>
                  </a:cubicBezTo>
                  <a:cubicBezTo>
                    <a:pt x="347" y="106098"/>
                    <a:pt x="-415" y="106764"/>
                    <a:pt x="252" y="1075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3357;p41">
              <a:extLst>
                <a:ext uri="{FF2B5EF4-FFF2-40B4-BE49-F238E27FC236}">
                  <a16:creationId xmlns:a16="http://schemas.microsoft.com/office/drawing/2014/main" id="{F289BA23-992B-F858-3851-64397EFB3BC5}"/>
                </a:ext>
              </a:extLst>
            </p:cNvPr>
            <p:cNvSpPr/>
            <p:nvPr/>
          </p:nvSpPr>
          <p:spPr>
            <a:xfrm>
              <a:off x="3847606" y="1325784"/>
              <a:ext cx="34117" cy="25249"/>
            </a:xfrm>
            <a:custGeom>
              <a:avLst/>
              <a:gdLst/>
              <a:ahLst/>
              <a:cxnLst/>
              <a:rect l="l" t="t" r="r" b="b"/>
              <a:pathLst>
                <a:path w="34117" h="25249" extrusionOk="0">
                  <a:moveTo>
                    <a:pt x="34117" y="11144"/>
                  </a:moveTo>
                  <a:cubicBezTo>
                    <a:pt x="30088" y="16669"/>
                    <a:pt x="24716" y="21069"/>
                    <a:pt x="18496" y="23908"/>
                  </a:cubicBezTo>
                  <a:cubicBezTo>
                    <a:pt x="15048" y="25279"/>
                    <a:pt x="11276" y="25603"/>
                    <a:pt x="7638" y="24860"/>
                  </a:cubicBezTo>
                  <a:cubicBezTo>
                    <a:pt x="-363" y="22955"/>
                    <a:pt x="-744" y="15335"/>
                    <a:pt x="589" y="9525"/>
                  </a:cubicBezTo>
                  <a:cubicBezTo>
                    <a:pt x="1323" y="6229"/>
                    <a:pt x="2437" y="3029"/>
                    <a:pt x="3923" y="0"/>
                  </a:cubicBezTo>
                  <a:cubicBezTo>
                    <a:pt x="12543" y="6829"/>
                    <a:pt x="23125" y="10735"/>
                    <a:pt x="34117" y="111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3358;p41">
              <a:extLst>
                <a:ext uri="{FF2B5EF4-FFF2-40B4-BE49-F238E27FC236}">
                  <a16:creationId xmlns:a16="http://schemas.microsoft.com/office/drawing/2014/main" id="{0E03C53C-3478-970B-B34D-C1E4E2F4F745}"/>
                </a:ext>
              </a:extLst>
            </p:cNvPr>
            <p:cNvSpPr/>
            <p:nvPr/>
          </p:nvSpPr>
          <p:spPr>
            <a:xfrm>
              <a:off x="3847606" y="1335309"/>
              <a:ext cx="18496" cy="15724"/>
            </a:xfrm>
            <a:custGeom>
              <a:avLst/>
              <a:gdLst/>
              <a:ahLst/>
              <a:cxnLst/>
              <a:rect l="l" t="t" r="r" b="b"/>
              <a:pathLst>
                <a:path w="18496" h="15724" extrusionOk="0">
                  <a:moveTo>
                    <a:pt x="18496" y="14383"/>
                  </a:moveTo>
                  <a:cubicBezTo>
                    <a:pt x="15048" y="15754"/>
                    <a:pt x="11276" y="16078"/>
                    <a:pt x="7638" y="15335"/>
                  </a:cubicBezTo>
                  <a:cubicBezTo>
                    <a:pt x="-363" y="13430"/>
                    <a:pt x="-744" y="5810"/>
                    <a:pt x="589" y="0"/>
                  </a:cubicBezTo>
                  <a:cubicBezTo>
                    <a:pt x="9105" y="248"/>
                    <a:pt x="16410" y="6125"/>
                    <a:pt x="18496" y="14383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3359;p41">
              <a:extLst>
                <a:ext uri="{FF2B5EF4-FFF2-40B4-BE49-F238E27FC236}">
                  <a16:creationId xmlns:a16="http://schemas.microsoft.com/office/drawing/2014/main" id="{CF8E1E52-215F-9D9B-94CE-677C3643795E}"/>
                </a:ext>
              </a:extLst>
            </p:cNvPr>
            <p:cNvSpPr/>
            <p:nvPr/>
          </p:nvSpPr>
          <p:spPr>
            <a:xfrm>
              <a:off x="3681788" y="1038930"/>
              <a:ext cx="253145" cy="248320"/>
            </a:xfrm>
            <a:custGeom>
              <a:avLst/>
              <a:gdLst/>
              <a:ahLst/>
              <a:cxnLst/>
              <a:rect l="l" t="t" r="r" b="b"/>
              <a:pathLst>
                <a:path w="253145" h="248320" extrusionOk="0">
                  <a:moveTo>
                    <a:pt x="38105" y="248183"/>
                  </a:moveTo>
                  <a:cubicBezTo>
                    <a:pt x="55059" y="251326"/>
                    <a:pt x="68394" y="199796"/>
                    <a:pt x="71537" y="180174"/>
                  </a:cubicBezTo>
                  <a:cubicBezTo>
                    <a:pt x="74300" y="162934"/>
                    <a:pt x="73633" y="109213"/>
                    <a:pt x="74014" y="105498"/>
                  </a:cubicBezTo>
                  <a:cubicBezTo>
                    <a:pt x="74395" y="101783"/>
                    <a:pt x="151071" y="144265"/>
                    <a:pt x="191076" y="127406"/>
                  </a:cubicBezTo>
                  <a:cubicBezTo>
                    <a:pt x="231081" y="110546"/>
                    <a:pt x="254513" y="70256"/>
                    <a:pt x="253084" y="52920"/>
                  </a:cubicBezTo>
                  <a:cubicBezTo>
                    <a:pt x="251655" y="35585"/>
                    <a:pt x="195267" y="-2706"/>
                    <a:pt x="150500" y="152"/>
                  </a:cubicBezTo>
                  <a:cubicBezTo>
                    <a:pt x="105732" y="3009"/>
                    <a:pt x="52011" y="66827"/>
                    <a:pt x="52011" y="66827"/>
                  </a:cubicBezTo>
                  <a:cubicBezTo>
                    <a:pt x="58326" y="57744"/>
                    <a:pt x="63927" y="48191"/>
                    <a:pt x="68775" y="38252"/>
                  </a:cubicBezTo>
                  <a:cubicBezTo>
                    <a:pt x="67823" y="36347"/>
                    <a:pt x="40200" y="51110"/>
                    <a:pt x="37438" y="72161"/>
                  </a:cubicBezTo>
                  <a:cubicBezTo>
                    <a:pt x="37438" y="72161"/>
                    <a:pt x="40200" y="45776"/>
                    <a:pt x="37914" y="45586"/>
                  </a:cubicBezTo>
                  <a:cubicBezTo>
                    <a:pt x="35628" y="45395"/>
                    <a:pt x="15912" y="69875"/>
                    <a:pt x="22865" y="85972"/>
                  </a:cubicBezTo>
                  <a:cubicBezTo>
                    <a:pt x="22865" y="85972"/>
                    <a:pt x="-376" y="111308"/>
                    <a:pt x="5" y="136169"/>
                  </a:cubicBezTo>
                  <a:cubicBezTo>
                    <a:pt x="386" y="161029"/>
                    <a:pt x="18102" y="244468"/>
                    <a:pt x="38105" y="2481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3360;p41">
              <a:extLst>
                <a:ext uri="{FF2B5EF4-FFF2-40B4-BE49-F238E27FC236}">
                  <a16:creationId xmlns:a16="http://schemas.microsoft.com/office/drawing/2014/main" id="{565FAF11-7557-1755-BCF5-F3ED2E4C6C03}"/>
                </a:ext>
              </a:extLst>
            </p:cNvPr>
            <p:cNvSpPr/>
            <p:nvPr/>
          </p:nvSpPr>
          <p:spPr>
            <a:xfrm>
              <a:off x="3738454" y="1128552"/>
              <a:ext cx="162985" cy="53956"/>
            </a:xfrm>
            <a:custGeom>
              <a:avLst/>
              <a:gdLst/>
              <a:ahLst/>
              <a:cxnLst/>
              <a:rect l="l" t="t" r="r" b="b"/>
              <a:pathLst>
                <a:path w="162985" h="53956" extrusionOk="0">
                  <a:moveTo>
                    <a:pt x="162795" y="25782"/>
                  </a:moveTo>
                  <a:cubicBezTo>
                    <a:pt x="151308" y="33783"/>
                    <a:pt x="138697" y="40003"/>
                    <a:pt x="125361" y="44261"/>
                  </a:cubicBezTo>
                  <a:cubicBezTo>
                    <a:pt x="110245" y="47318"/>
                    <a:pt x="94615" y="46633"/>
                    <a:pt x="79832" y="42261"/>
                  </a:cubicBezTo>
                  <a:cubicBezTo>
                    <a:pt x="64964" y="38193"/>
                    <a:pt x="50847" y="31764"/>
                    <a:pt x="38017" y="23211"/>
                  </a:cubicBezTo>
                  <a:cubicBezTo>
                    <a:pt x="26682" y="15876"/>
                    <a:pt x="16396" y="6732"/>
                    <a:pt x="4489" y="351"/>
                  </a:cubicBezTo>
                  <a:cubicBezTo>
                    <a:pt x="1441" y="-1269"/>
                    <a:pt x="-1321" y="3113"/>
                    <a:pt x="679" y="5494"/>
                  </a:cubicBezTo>
                  <a:cubicBezTo>
                    <a:pt x="22139" y="29354"/>
                    <a:pt x="50685" y="45709"/>
                    <a:pt x="82118" y="52167"/>
                  </a:cubicBezTo>
                  <a:cubicBezTo>
                    <a:pt x="111827" y="58329"/>
                    <a:pt x="142583" y="48338"/>
                    <a:pt x="162985" y="25878"/>
                  </a:cubicBezTo>
                  <a:cubicBezTo>
                    <a:pt x="162985" y="25878"/>
                    <a:pt x="162985" y="25687"/>
                    <a:pt x="162795" y="2578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3361;p41">
              <a:extLst>
                <a:ext uri="{FF2B5EF4-FFF2-40B4-BE49-F238E27FC236}">
                  <a16:creationId xmlns:a16="http://schemas.microsoft.com/office/drawing/2014/main" id="{E63B4032-C828-BCC3-223D-2F4B35A91457}"/>
                </a:ext>
              </a:extLst>
            </p:cNvPr>
            <p:cNvSpPr/>
            <p:nvPr/>
          </p:nvSpPr>
          <p:spPr>
            <a:xfrm>
              <a:off x="3674875" y="1242367"/>
              <a:ext cx="64829" cy="95336"/>
            </a:xfrm>
            <a:custGeom>
              <a:avLst/>
              <a:gdLst/>
              <a:ahLst/>
              <a:cxnLst/>
              <a:rect l="l" t="t" r="r" b="b"/>
              <a:pathLst>
                <a:path w="64829" h="95336" extrusionOk="0">
                  <a:moveTo>
                    <a:pt x="60258" y="41222"/>
                  </a:moveTo>
                  <a:cubicBezTo>
                    <a:pt x="60258" y="41222"/>
                    <a:pt x="32255" y="-8308"/>
                    <a:pt x="10061" y="1217"/>
                  </a:cubicBezTo>
                  <a:cubicBezTo>
                    <a:pt x="-12132" y="10742"/>
                    <a:pt x="5966" y="80465"/>
                    <a:pt x="29778" y="91990"/>
                  </a:cubicBezTo>
                  <a:cubicBezTo>
                    <a:pt x="41922" y="98934"/>
                    <a:pt x="57401" y="94724"/>
                    <a:pt x="64354" y="82579"/>
                  </a:cubicBezTo>
                  <a:cubicBezTo>
                    <a:pt x="64516" y="82293"/>
                    <a:pt x="64678" y="81998"/>
                    <a:pt x="64830" y="81703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3362;p41">
              <a:extLst>
                <a:ext uri="{FF2B5EF4-FFF2-40B4-BE49-F238E27FC236}">
                  <a16:creationId xmlns:a16="http://schemas.microsoft.com/office/drawing/2014/main" id="{F3CD0C58-4937-4583-A8CC-059E1B4F8AC7}"/>
                </a:ext>
              </a:extLst>
            </p:cNvPr>
            <p:cNvSpPr/>
            <p:nvPr/>
          </p:nvSpPr>
          <p:spPr>
            <a:xfrm>
              <a:off x="3690344" y="1263491"/>
              <a:ext cx="35751" cy="61245"/>
            </a:xfrm>
            <a:custGeom>
              <a:avLst/>
              <a:gdLst/>
              <a:ahLst/>
              <a:cxnLst/>
              <a:rect l="l" t="t" r="r" b="b"/>
              <a:pathLst>
                <a:path w="35751" h="61245" extrusionOk="0">
                  <a:moveTo>
                    <a:pt x="212" y="0"/>
                  </a:moveTo>
                  <a:cubicBezTo>
                    <a:pt x="212" y="0"/>
                    <a:pt x="-265" y="0"/>
                    <a:pt x="212" y="571"/>
                  </a:cubicBezTo>
                  <a:cubicBezTo>
                    <a:pt x="16880" y="9239"/>
                    <a:pt x="24500" y="26194"/>
                    <a:pt x="29358" y="43529"/>
                  </a:cubicBezTo>
                  <a:cubicBezTo>
                    <a:pt x="26177" y="36538"/>
                    <a:pt x="17938" y="33442"/>
                    <a:pt x="10946" y="36624"/>
                  </a:cubicBezTo>
                  <a:cubicBezTo>
                    <a:pt x="10260" y="36938"/>
                    <a:pt x="9603" y="37300"/>
                    <a:pt x="8975" y="37719"/>
                  </a:cubicBezTo>
                  <a:cubicBezTo>
                    <a:pt x="8708" y="37719"/>
                    <a:pt x="8498" y="37929"/>
                    <a:pt x="8498" y="38195"/>
                  </a:cubicBezTo>
                  <a:cubicBezTo>
                    <a:pt x="8498" y="38462"/>
                    <a:pt x="8708" y="38671"/>
                    <a:pt x="8975" y="38671"/>
                  </a:cubicBezTo>
                  <a:cubicBezTo>
                    <a:pt x="15404" y="37348"/>
                    <a:pt x="21967" y="40157"/>
                    <a:pt x="25453" y="45720"/>
                  </a:cubicBezTo>
                  <a:cubicBezTo>
                    <a:pt x="28272" y="50311"/>
                    <a:pt x="30568" y="55197"/>
                    <a:pt x="32311" y="60293"/>
                  </a:cubicBezTo>
                  <a:cubicBezTo>
                    <a:pt x="32978" y="61913"/>
                    <a:pt x="35835" y="61341"/>
                    <a:pt x="35454" y="59531"/>
                  </a:cubicBezTo>
                  <a:lnTo>
                    <a:pt x="35454" y="59055"/>
                  </a:lnTo>
                  <a:cubicBezTo>
                    <a:pt x="38026" y="36957"/>
                    <a:pt x="23738" y="4477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3363;p41">
              <a:extLst>
                <a:ext uri="{FF2B5EF4-FFF2-40B4-BE49-F238E27FC236}">
                  <a16:creationId xmlns:a16="http://schemas.microsoft.com/office/drawing/2014/main" id="{3F5BC7F5-3B31-5EB0-AC18-308438FFFFB8}"/>
                </a:ext>
              </a:extLst>
            </p:cNvPr>
            <p:cNvSpPr/>
            <p:nvPr/>
          </p:nvSpPr>
          <p:spPr>
            <a:xfrm>
              <a:off x="3653028" y="1433988"/>
              <a:ext cx="178688" cy="200917"/>
            </a:xfrm>
            <a:custGeom>
              <a:avLst/>
              <a:gdLst/>
              <a:ahLst/>
              <a:cxnLst/>
              <a:rect l="l" t="t" r="r" b="b"/>
              <a:pathLst>
                <a:path w="178688" h="200917" extrusionOk="0">
                  <a:moveTo>
                    <a:pt x="166497" y="37909"/>
                  </a:moveTo>
                  <a:lnTo>
                    <a:pt x="122872" y="116872"/>
                  </a:lnTo>
                  <a:lnTo>
                    <a:pt x="33147" y="0"/>
                  </a:lnTo>
                  <a:lnTo>
                    <a:pt x="0" y="30004"/>
                  </a:lnTo>
                  <a:cubicBezTo>
                    <a:pt x="0" y="30004"/>
                    <a:pt x="80391" y="208121"/>
                    <a:pt x="81915" y="200692"/>
                  </a:cubicBezTo>
                  <a:lnTo>
                    <a:pt x="124492" y="134017"/>
                  </a:lnTo>
                  <a:lnTo>
                    <a:pt x="167640" y="189452"/>
                  </a:lnTo>
                  <a:lnTo>
                    <a:pt x="178689" y="646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3364;p41">
              <a:extLst>
                <a:ext uri="{FF2B5EF4-FFF2-40B4-BE49-F238E27FC236}">
                  <a16:creationId xmlns:a16="http://schemas.microsoft.com/office/drawing/2014/main" id="{E83BFBB9-0ADA-6B56-6E7B-A5EFE0E1289F}"/>
                </a:ext>
              </a:extLst>
            </p:cNvPr>
            <p:cNvSpPr/>
            <p:nvPr/>
          </p:nvSpPr>
          <p:spPr>
            <a:xfrm>
              <a:off x="3655883" y="1473351"/>
              <a:ext cx="176214" cy="168949"/>
            </a:xfrm>
            <a:custGeom>
              <a:avLst/>
              <a:gdLst/>
              <a:ahLst/>
              <a:cxnLst/>
              <a:rect l="l" t="t" r="r" b="b"/>
              <a:pathLst>
                <a:path w="176214" h="168949" extrusionOk="0">
                  <a:moveTo>
                    <a:pt x="173167" y="88749"/>
                  </a:moveTo>
                  <a:cubicBezTo>
                    <a:pt x="174310" y="68080"/>
                    <a:pt x="176024" y="47315"/>
                    <a:pt x="176215" y="26551"/>
                  </a:cubicBezTo>
                  <a:cubicBezTo>
                    <a:pt x="176215" y="25884"/>
                    <a:pt x="175072" y="25408"/>
                    <a:pt x="174786" y="26551"/>
                  </a:cubicBezTo>
                  <a:cubicBezTo>
                    <a:pt x="168309" y="45601"/>
                    <a:pt x="164404" y="124944"/>
                    <a:pt x="162023" y="143708"/>
                  </a:cubicBezTo>
                  <a:lnTo>
                    <a:pt x="162023" y="143708"/>
                  </a:lnTo>
                  <a:cubicBezTo>
                    <a:pt x="160308" y="141327"/>
                    <a:pt x="121827" y="94654"/>
                    <a:pt x="121256" y="95226"/>
                  </a:cubicBezTo>
                  <a:cubicBezTo>
                    <a:pt x="112493" y="105608"/>
                    <a:pt x="81346" y="154471"/>
                    <a:pt x="79060" y="158948"/>
                  </a:cubicBezTo>
                  <a:cubicBezTo>
                    <a:pt x="66296" y="130373"/>
                    <a:pt x="17052" y="27503"/>
                    <a:pt x="1336" y="262"/>
                  </a:cubicBezTo>
                  <a:cubicBezTo>
                    <a:pt x="1060" y="-53"/>
                    <a:pt x="574" y="-91"/>
                    <a:pt x="260" y="185"/>
                  </a:cubicBezTo>
                  <a:cubicBezTo>
                    <a:pt x="79" y="347"/>
                    <a:pt x="-17" y="585"/>
                    <a:pt x="2" y="833"/>
                  </a:cubicBezTo>
                  <a:cubicBezTo>
                    <a:pt x="10670" y="30361"/>
                    <a:pt x="75536" y="169140"/>
                    <a:pt x="76869" y="168949"/>
                  </a:cubicBezTo>
                  <a:cubicBezTo>
                    <a:pt x="92985" y="146089"/>
                    <a:pt x="107902" y="122401"/>
                    <a:pt x="121541" y="97988"/>
                  </a:cubicBezTo>
                  <a:cubicBezTo>
                    <a:pt x="127828" y="107513"/>
                    <a:pt x="166023" y="159996"/>
                    <a:pt x="166499" y="156948"/>
                  </a:cubicBezTo>
                  <a:cubicBezTo>
                    <a:pt x="169928" y="134345"/>
                    <a:pt x="172157" y="111580"/>
                    <a:pt x="173167" y="887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3365;p41">
              <a:extLst>
                <a:ext uri="{FF2B5EF4-FFF2-40B4-BE49-F238E27FC236}">
                  <a16:creationId xmlns:a16="http://schemas.microsoft.com/office/drawing/2014/main" id="{4DEE6FD2-0510-7A0C-880A-05FFE65CE7C5}"/>
                </a:ext>
              </a:extLst>
            </p:cNvPr>
            <p:cNvSpPr/>
            <p:nvPr/>
          </p:nvSpPr>
          <p:spPr>
            <a:xfrm>
              <a:off x="3889882" y="1596594"/>
              <a:ext cx="228822" cy="316691"/>
            </a:xfrm>
            <a:custGeom>
              <a:avLst/>
              <a:gdLst/>
              <a:ahLst/>
              <a:cxnLst/>
              <a:rect l="l" t="t" r="r" b="b"/>
              <a:pathLst>
                <a:path w="228822" h="316691" extrusionOk="0">
                  <a:moveTo>
                    <a:pt x="200248" y="316692"/>
                  </a:moveTo>
                  <a:cubicBezTo>
                    <a:pt x="216440" y="316692"/>
                    <a:pt x="227870" y="315930"/>
                    <a:pt x="228823" y="315835"/>
                  </a:cubicBezTo>
                  <a:lnTo>
                    <a:pt x="226632" y="283926"/>
                  </a:lnTo>
                  <a:cubicBezTo>
                    <a:pt x="225870" y="283926"/>
                    <a:pt x="152527" y="288688"/>
                    <a:pt x="114809" y="273448"/>
                  </a:cubicBezTo>
                  <a:cubicBezTo>
                    <a:pt x="84805" y="261256"/>
                    <a:pt x="51658" y="176865"/>
                    <a:pt x="36989" y="101998"/>
                  </a:cubicBezTo>
                  <a:cubicBezTo>
                    <a:pt x="27464" y="54373"/>
                    <a:pt x="32798" y="39895"/>
                    <a:pt x="36989" y="35323"/>
                  </a:cubicBezTo>
                  <a:cubicBezTo>
                    <a:pt x="37846" y="34371"/>
                    <a:pt x="40133" y="31609"/>
                    <a:pt x="48610" y="31609"/>
                  </a:cubicBezTo>
                  <a:lnTo>
                    <a:pt x="77851" y="31609"/>
                  </a:lnTo>
                  <a:cubicBezTo>
                    <a:pt x="86329" y="57136"/>
                    <a:pt x="99854" y="82758"/>
                    <a:pt x="120238" y="82758"/>
                  </a:cubicBezTo>
                  <a:lnTo>
                    <a:pt x="179293" y="82758"/>
                  </a:lnTo>
                  <a:lnTo>
                    <a:pt x="179293" y="51230"/>
                  </a:lnTo>
                  <a:lnTo>
                    <a:pt x="122619" y="51230"/>
                  </a:lnTo>
                  <a:cubicBezTo>
                    <a:pt x="114475" y="39238"/>
                    <a:pt x="108532" y="25884"/>
                    <a:pt x="105093" y="11797"/>
                  </a:cubicBezTo>
                  <a:lnTo>
                    <a:pt x="101855" y="81"/>
                  </a:lnTo>
                  <a:lnTo>
                    <a:pt x="48610" y="81"/>
                  </a:lnTo>
                  <a:cubicBezTo>
                    <a:pt x="34760" y="-757"/>
                    <a:pt x="21321" y="4958"/>
                    <a:pt x="12319" y="15511"/>
                  </a:cubicBezTo>
                  <a:cubicBezTo>
                    <a:pt x="-1587" y="32180"/>
                    <a:pt x="-3683" y="60755"/>
                    <a:pt x="5842" y="108380"/>
                  </a:cubicBezTo>
                  <a:cubicBezTo>
                    <a:pt x="13491" y="146880"/>
                    <a:pt x="24845" y="184551"/>
                    <a:pt x="39751" y="220870"/>
                  </a:cubicBezTo>
                  <a:cubicBezTo>
                    <a:pt x="58801" y="266209"/>
                    <a:pt x="80233" y="293832"/>
                    <a:pt x="103093" y="303071"/>
                  </a:cubicBezTo>
                  <a:cubicBezTo>
                    <a:pt x="131192" y="314501"/>
                    <a:pt x="172625" y="316692"/>
                    <a:pt x="200248" y="3166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3366;p41">
              <a:extLst>
                <a:ext uri="{FF2B5EF4-FFF2-40B4-BE49-F238E27FC236}">
                  <a16:creationId xmlns:a16="http://schemas.microsoft.com/office/drawing/2014/main" id="{24570F84-C007-46FA-FA79-A7772B225F24}"/>
                </a:ext>
              </a:extLst>
            </p:cNvPr>
            <p:cNvSpPr/>
            <p:nvPr/>
          </p:nvSpPr>
          <p:spPr>
            <a:xfrm>
              <a:off x="4022216" y="1647444"/>
              <a:ext cx="46862" cy="32004"/>
            </a:xfrm>
            <a:custGeom>
              <a:avLst/>
              <a:gdLst/>
              <a:ahLst/>
              <a:cxnLst/>
              <a:rect l="l" t="t" r="r" b="b"/>
              <a:pathLst>
                <a:path w="46862" h="32004" extrusionOk="0">
                  <a:moveTo>
                    <a:pt x="0" y="0"/>
                  </a:moveTo>
                  <a:lnTo>
                    <a:pt x="46863" y="0"/>
                  </a:lnTo>
                  <a:lnTo>
                    <a:pt x="46863" y="32004"/>
                  </a:lnTo>
                  <a:lnTo>
                    <a:pt x="7239" y="32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3367;p41">
              <a:extLst>
                <a:ext uri="{FF2B5EF4-FFF2-40B4-BE49-F238E27FC236}">
                  <a16:creationId xmlns:a16="http://schemas.microsoft.com/office/drawing/2014/main" id="{9320DCB1-B1E3-FFD2-F878-0CD5E8A66EB9}"/>
                </a:ext>
              </a:extLst>
            </p:cNvPr>
            <p:cNvSpPr/>
            <p:nvPr/>
          </p:nvSpPr>
          <p:spPr>
            <a:xfrm>
              <a:off x="4074890" y="1881187"/>
              <a:ext cx="44100" cy="32099"/>
            </a:xfrm>
            <a:custGeom>
              <a:avLst/>
              <a:gdLst/>
              <a:ahLst/>
              <a:cxnLst/>
              <a:rect l="l" t="t" r="r" b="b"/>
              <a:pathLst>
                <a:path w="44100" h="32099" extrusionOk="0">
                  <a:moveTo>
                    <a:pt x="44101" y="31242"/>
                  </a:moveTo>
                  <a:cubicBezTo>
                    <a:pt x="42863" y="31242"/>
                    <a:pt x="31433" y="32099"/>
                    <a:pt x="15526" y="32099"/>
                  </a:cubicBezTo>
                  <a:cubicBezTo>
                    <a:pt x="12859" y="32099"/>
                    <a:pt x="10096" y="32099"/>
                    <a:pt x="7144" y="32099"/>
                  </a:cubicBezTo>
                  <a:lnTo>
                    <a:pt x="0" y="0"/>
                  </a:lnTo>
                  <a:cubicBezTo>
                    <a:pt x="23241" y="762"/>
                    <a:pt x="41815" y="0"/>
                    <a:pt x="4219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3368;p41">
              <a:extLst>
                <a:ext uri="{FF2B5EF4-FFF2-40B4-BE49-F238E27FC236}">
                  <a16:creationId xmlns:a16="http://schemas.microsoft.com/office/drawing/2014/main" id="{BEC49B81-EA34-075E-E0A9-491F60C7361E}"/>
                </a:ext>
              </a:extLst>
            </p:cNvPr>
            <p:cNvSpPr/>
            <p:nvPr/>
          </p:nvSpPr>
          <p:spPr>
            <a:xfrm>
              <a:off x="4368545" y="1596600"/>
              <a:ext cx="229264" cy="316686"/>
            </a:xfrm>
            <a:custGeom>
              <a:avLst/>
              <a:gdLst/>
              <a:ahLst/>
              <a:cxnLst/>
              <a:rect l="l" t="t" r="r" b="b"/>
              <a:pathLst>
                <a:path w="229264" h="316686" extrusionOk="0">
                  <a:moveTo>
                    <a:pt x="28575" y="316687"/>
                  </a:moveTo>
                  <a:cubicBezTo>
                    <a:pt x="12383" y="316687"/>
                    <a:pt x="953" y="315925"/>
                    <a:pt x="0" y="315829"/>
                  </a:cubicBezTo>
                  <a:lnTo>
                    <a:pt x="2191" y="283921"/>
                  </a:lnTo>
                  <a:cubicBezTo>
                    <a:pt x="2953" y="283921"/>
                    <a:pt x="76295" y="288683"/>
                    <a:pt x="114014" y="273443"/>
                  </a:cubicBezTo>
                  <a:cubicBezTo>
                    <a:pt x="144018" y="261251"/>
                    <a:pt x="177165" y="176860"/>
                    <a:pt x="191834" y="101993"/>
                  </a:cubicBezTo>
                  <a:cubicBezTo>
                    <a:pt x="201359" y="54368"/>
                    <a:pt x="196025" y="39890"/>
                    <a:pt x="191834" y="35318"/>
                  </a:cubicBezTo>
                  <a:cubicBezTo>
                    <a:pt x="190976" y="34366"/>
                    <a:pt x="188786" y="31604"/>
                    <a:pt x="180308" y="31604"/>
                  </a:cubicBezTo>
                  <a:lnTo>
                    <a:pt x="151067" y="31604"/>
                  </a:lnTo>
                  <a:cubicBezTo>
                    <a:pt x="142684" y="57130"/>
                    <a:pt x="129064" y="82753"/>
                    <a:pt x="108680" y="82753"/>
                  </a:cubicBezTo>
                  <a:lnTo>
                    <a:pt x="49625" y="82753"/>
                  </a:lnTo>
                  <a:lnTo>
                    <a:pt x="49625" y="51225"/>
                  </a:lnTo>
                  <a:lnTo>
                    <a:pt x="106775" y="51225"/>
                  </a:lnTo>
                  <a:cubicBezTo>
                    <a:pt x="114919" y="39233"/>
                    <a:pt x="120863" y="25879"/>
                    <a:pt x="124301" y="11791"/>
                  </a:cubicBezTo>
                  <a:lnTo>
                    <a:pt x="127540" y="76"/>
                  </a:lnTo>
                  <a:lnTo>
                    <a:pt x="180880" y="76"/>
                  </a:lnTo>
                  <a:cubicBezTo>
                    <a:pt x="194691" y="-734"/>
                    <a:pt x="208093" y="4981"/>
                    <a:pt x="217075" y="15506"/>
                  </a:cubicBezTo>
                  <a:cubicBezTo>
                    <a:pt x="230886" y="32270"/>
                    <a:pt x="232886" y="61036"/>
                    <a:pt x="223457" y="108756"/>
                  </a:cubicBezTo>
                  <a:cubicBezTo>
                    <a:pt x="215808" y="147256"/>
                    <a:pt x="204454" y="184927"/>
                    <a:pt x="189547" y="221246"/>
                  </a:cubicBezTo>
                  <a:cubicBezTo>
                    <a:pt x="170497" y="266585"/>
                    <a:pt x="149066" y="294208"/>
                    <a:pt x="126206" y="303447"/>
                  </a:cubicBezTo>
                  <a:cubicBezTo>
                    <a:pt x="97631" y="314496"/>
                    <a:pt x="56197" y="316687"/>
                    <a:pt x="28575" y="3166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3369;p41">
              <a:extLst>
                <a:ext uri="{FF2B5EF4-FFF2-40B4-BE49-F238E27FC236}">
                  <a16:creationId xmlns:a16="http://schemas.microsoft.com/office/drawing/2014/main" id="{4AB94CEC-E696-77E4-B4A5-850F4AF3B780}"/>
                </a:ext>
              </a:extLst>
            </p:cNvPr>
            <p:cNvSpPr/>
            <p:nvPr/>
          </p:nvSpPr>
          <p:spPr>
            <a:xfrm>
              <a:off x="4418171" y="1647444"/>
              <a:ext cx="46862" cy="32004"/>
            </a:xfrm>
            <a:custGeom>
              <a:avLst/>
              <a:gdLst/>
              <a:ahLst/>
              <a:cxnLst/>
              <a:rect l="l" t="t" r="r" b="b"/>
              <a:pathLst>
                <a:path w="46862" h="32004" extrusionOk="0">
                  <a:moveTo>
                    <a:pt x="46863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39624" y="32004"/>
                  </a:lnTo>
                  <a:lnTo>
                    <a:pt x="46863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3370;p41">
              <a:extLst>
                <a:ext uri="{FF2B5EF4-FFF2-40B4-BE49-F238E27FC236}">
                  <a16:creationId xmlns:a16="http://schemas.microsoft.com/office/drawing/2014/main" id="{AA967069-C347-1F1C-93BD-4C5A06F35641}"/>
                </a:ext>
              </a:extLst>
            </p:cNvPr>
            <p:cNvSpPr/>
            <p:nvPr/>
          </p:nvSpPr>
          <p:spPr>
            <a:xfrm>
              <a:off x="4368260" y="1881187"/>
              <a:ext cx="44100" cy="32099"/>
            </a:xfrm>
            <a:custGeom>
              <a:avLst/>
              <a:gdLst/>
              <a:ahLst/>
              <a:cxnLst/>
              <a:rect l="l" t="t" r="r" b="b"/>
              <a:pathLst>
                <a:path w="44100" h="32099" extrusionOk="0">
                  <a:moveTo>
                    <a:pt x="0" y="31242"/>
                  </a:moveTo>
                  <a:cubicBezTo>
                    <a:pt x="1238" y="31242"/>
                    <a:pt x="12668" y="32099"/>
                    <a:pt x="28575" y="32099"/>
                  </a:cubicBezTo>
                  <a:cubicBezTo>
                    <a:pt x="31242" y="32099"/>
                    <a:pt x="34100" y="32099"/>
                    <a:pt x="36957" y="32099"/>
                  </a:cubicBezTo>
                  <a:lnTo>
                    <a:pt x="44101" y="0"/>
                  </a:lnTo>
                  <a:cubicBezTo>
                    <a:pt x="20860" y="762"/>
                    <a:pt x="2286" y="0"/>
                    <a:pt x="190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3371;p41">
              <a:extLst>
                <a:ext uri="{FF2B5EF4-FFF2-40B4-BE49-F238E27FC236}">
                  <a16:creationId xmlns:a16="http://schemas.microsoft.com/office/drawing/2014/main" id="{ACA601B3-4576-611F-58C1-996379B6A05B}"/>
                </a:ext>
              </a:extLst>
            </p:cNvPr>
            <p:cNvSpPr/>
            <p:nvPr/>
          </p:nvSpPr>
          <p:spPr>
            <a:xfrm>
              <a:off x="4076700" y="1973770"/>
              <a:ext cx="333946" cy="276796"/>
            </a:xfrm>
            <a:custGeom>
              <a:avLst/>
              <a:gdLst/>
              <a:ahLst/>
              <a:cxnLst/>
              <a:rect l="l" t="t" r="r" b="b"/>
              <a:pathLst>
                <a:path w="333946" h="276796" extrusionOk="0">
                  <a:moveTo>
                    <a:pt x="0" y="258889"/>
                  </a:moveTo>
                  <a:lnTo>
                    <a:pt x="0" y="276796"/>
                  </a:lnTo>
                  <a:lnTo>
                    <a:pt x="333946" y="276796"/>
                  </a:lnTo>
                  <a:lnTo>
                    <a:pt x="333946" y="258889"/>
                  </a:lnTo>
                  <a:lnTo>
                    <a:pt x="305276" y="258889"/>
                  </a:lnTo>
                  <a:lnTo>
                    <a:pt x="284036" y="228314"/>
                  </a:lnTo>
                  <a:lnTo>
                    <a:pt x="186785" y="189643"/>
                  </a:lnTo>
                  <a:lnTo>
                    <a:pt x="186785" y="0"/>
                  </a:lnTo>
                  <a:lnTo>
                    <a:pt x="147066" y="0"/>
                  </a:lnTo>
                  <a:lnTo>
                    <a:pt x="147066" y="189643"/>
                  </a:lnTo>
                  <a:lnTo>
                    <a:pt x="49911" y="228314"/>
                  </a:lnTo>
                  <a:lnTo>
                    <a:pt x="28575" y="258889"/>
                  </a:lnTo>
                  <a:lnTo>
                    <a:pt x="0" y="2588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3372;p41">
              <a:extLst>
                <a:ext uri="{FF2B5EF4-FFF2-40B4-BE49-F238E27FC236}">
                  <a16:creationId xmlns:a16="http://schemas.microsoft.com/office/drawing/2014/main" id="{8AF0272F-B1E1-A48E-4F11-FCD3BE3C5B87}"/>
                </a:ext>
              </a:extLst>
            </p:cNvPr>
            <p:cNvSpPr/>
            <p:nvPr/>
          </p:nvSpPr>
          <p:spPr>
            <a:xfrm rot="10800000">
              <a:off x="4212717" y="1979009"/>
              <a:ext cx="61721" cy="20002"/>
            </a:xfrm>
            <a:custGeom>
              <a:avLst/>
              <a:gdLst/>
              <a:ahLst/>
              <a:cxnLst/>
              <a:rect l="l" t="t" r="r" b="b"/>
              <a:pathLst>
                <a:path w="61721" h="20002" extrusionOk="0">
                  <a:moveTo>
                    <a:pt x="0" y="0"/>
                  </a:moveTo>
                  <a:lnTo>
                    <a:pt x="61722" y="0"/>
                  </a:lnTo>
                  <a:lnTo>
                    <a:pt x="61722" y="20003"/>
                  </a:lnTo>
                  <a:lnTo>
                    <a:pt x="0" y="20003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3373;p41">
              <a:extLst>
                <a:ext uri="{FF2B5EF4-FFF2-40B4-BE49-F238E27FC236}">
                  <a16:creationId xmlns:a16="http://schemas.microsoft.com/office/drawing/2014/main" id="{B24DCED5-07FC-BBB7-810C-CACDFD55D40B}"/>
                </a:ext>
              </a:extLst>
            </p:cNvPr>
            <p:cNvSpPr/>
            <p:nvPr/>
          </p:nvSpPr>
          <p:spPr>
            <a:xfrm>
              <a:off x="4212812" y="1979104"/>
              <a:ext cx="61626" cy="12668"/>
            </a:xfrm>
            <a:custGeom>
              <a:avLst/>
              <a:gdLst/>
              <a:ahLst/>
              <a:cxnLst/>
              <a:rect l="l" t="t" r="r" b="b"/>
              <a:pathLst>
                <a:path w="61626" h="12668" extrusionOk="0">
                  <a:moveTo>
                    <a:pt x="0" y="12668"/>
                  </a:moveTo>
                  <a:lnTo>
                    <a:pt x="61627" y="9906"/>
                  </a:lnTo>
                  <a:lnTo>
                    <a:pt x="61627" y="0"/>
                  </a:lnTo>
                  <a:lnTo>
                    <a:pt x="0" y="0"/>
                  </a:lnTo>
                  <a:lnTo>
                    <a:pt x="0" y="1266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3374;p41">
              <a:extLst>
                <a:ext uri="{FF2B5EF4-FFF2-40B4-BE49-F238E27FC236}">
                  <a16:creationId xmlns:a16="http://schemas.microsoft.com/office/drawing/2014/main" id="{7AD48168-1401-5907-9800-967FCF86204D}"/>
                </a:ext>
              </a:extLst>
            </p:cNvPr>
            <p:cNvSpPr/>
            <p:nvPr/>
          </p:nvSpPr>
          <p:spPr>
            <a:xfrm>
              <a:off x="4039457" y="1575054"/>
              <a:ext cx="408717" cy="407479"/>
            </a:xfrm>
            <a:custGeom>
              <a:avLst/>
              <a:gdLst/>
              <a:ahLst/>
              <a:cxnLst/>
              <a:rect l="l" t="t" r="r" b="b"/>
              <a:pathLst>
                <a:path w="408717" h="407479" extrusionOk="0">
                  <a:moveTo>
                    <a:pt x="0" y="0"/>
                  </a:moveTo>
                  <a:cubicBezTo>
                    <a:pt x="0" y="0"/>
                    <a:pt x="15526" y="258413"/>
                    <a:pt x="56293" y="329946"/>
                  </a:cubicBezTo>
                  <a:cubicBezTo>
                    <a:pt x="97060" y="401479"/>
                    <a:pt x="183928" y="407480"/>
                    <a:pt x="204216" y="407480"/>
                  </a:cubicBezTo>
                  <a:cubicBezTo>
                    <a:pt x="224504" y="407480"/>
                    <a:pt x="311372" y="401384"/>
                    <a:pt x="352044" y="329946"/>
                  </a:cubicBezTo>
                  <a:cubicBezTo>
                    <a:pt x="392716" y="258509"/>
                    <a:pt x="408718" y="0"/>
                    <a:pt x="408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3375;p41">
              <a:extLst>
                <a:ext uri="{FF2B5EF4-FFF2-40B4-BE49-F238E27FC236}">
                  <a16:creationId xmlns:a16="http://schemas.microsoft.com/office/drawing/2014/main" id="{1B2D0C78-5474-E364-D8D2-F5B826033907}"/>
                </a:ext>
              </a:extLst>
            </p:cNvPr>
            <p:cNvSpPr/>
            <p:nvPr/>
          </p:nvSpPr>
          <p:spPr>
            <a:xfrm>
              <a:off x="4039362" y="1575054"/>
              <a:ext cx="173259" cy="404336"/>
            </a:xfrm>
            <a:custGeom>
              <a:avLst/>
              <a:gdLst/>
              <a:ahLst/>
              <a:cxnLst/>
              <a:rect l="l" t="t" r="r" b="b"/>
              <a:pathLst>
                <a:path w="173259" h="404336" extrusionOk="0">
                  <a:moveTo>
                    <a:pt x="173260" y="404336"/>
                  </a:moveTo>
                  <a:cubicBezTo>
                    <a:pt x="138113" y="398431"/>
                    <a:pt x="85534" y="380809"/>
                    <a:pt x="56388" y="329851"/>
                  </a:cubicBezTo>
                  <a:cubicBezTo>
                    <a:pt x="15621" y="258413"/>
                    <a:pt x="0" y="0"/>
                    <a:pt x="0" y="0"/>
                  </a:cubicBezTo>
                  <a:lnTo>
                    <a:pt x="38100" y="0"/>
                  </a:lnTo>
                  <a:cubicBezTo>
                    <a:pt x="43339" y="54292"/>
                    <a:pt x="53721" y="261557"/>
                    <a:pt x="83153" y="321850"/>
                  </a:cubicBezTo>
                  <a:cubicBezTo>
                    <a:pt x="109252" y="374523"/>
                    <a:pt x="169164" y="402812"/>
                    <a:pt x="173260" y="404336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3376;p41">
              <a:extLst>
                <a:ext uri="{FF2B5EF4-FFF2-40B4-BE49-F238E27FC236}">
                  <a16:creationId xmlns:a16="http://schemas.microsoft.com/office/drawing/2014/main" id="{B1C61F54-EA39-5AD7-4673-27D01F31770D}"/>
                </a:ext>
              </a:extLst>
            </p:cNvPr>
            <p:cNvSpPr/>
            <p:nvPr/>
          </p:nvSpPr>
          <p:spPr>
            <a:xfrm>
              <a:off x="4105275" y="2211990"/>
              <a:ext cx="276701" cy="20669"/>
            </a:xfrm>
            <a:custGeom>
              <a:avLst/>
              <a:gdLst/>
              <a:ahLst/>
              <a:cxnLst/>
              <a:rect l="l" t="t" r="r" b="b"/>
              <a:pathLst>
                <a:path w="276701" h="20669" extrusionOk="0">
                  <a:moveTo>
                    <a:pt x="276701" y="20669"/>
                  </a:moveTo>
                  <a:lnTo>
                    <a:pt x="0" y="20669"/>
                  </a:lnTo>
                  <a:lnTo>
                    <a:pt x="7620" y="9716"/>
                  </a:lnTo>
                  <a:lnTo>
                    <a:pt x="262318" y="0"/>
                  </a:lnTo>
                  <a:lnTo>
                    <a:pt x="276701" y="2066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3377;p41">
              <a:extLst>
                <a:ext uri="{FF2B5EF4-FFF2-40B4-BE49-F238E27FC236}">
                  <a16:creationId xmlns:a16="http://schemas.microsoft.com/office/drawing/2014/main" id="{E54F236C-41CA-B586-BEA7-90F9B9D4A0DA}"/>
                </a:ext>
              </a:extLst>
            </p:cNvPr>
            <p:cNvSpPr/>
            <p:nvPr/>
          </p:nvSpPr>
          <p:spPr>
            <a:xfrm>
              <a:off x="4172616" y="1656683"/>
              <a:ext cx="142017" cy="135064"/>
            </a:xfrm>
            <a:custGeom>
              <a:avLst/>
              <a:gdLst/>
              <a:ahLst/>
              <a:cxnLst/>
              <a:rect l="l" t="t" r="r" b="b"/>
              <a:pathLst>
                <a:path w="142017" h="135064" extrusionOk="0">
                  <a:moveTo>
                    <a:pt x="71056" y="0"/>
                  </a:moveTo>
                  <a:lnTo>
                    <a:pt x="92964" y="44482"/>
                  </a:lnTo>
                  <a:lnTo>
                    <a:pt x="142018" y="51530"/>
                  </a:lnTo>
                  <a:lnTo>
                    <a:pt x="106489" y="86201"/>
                  </a:lnTo>
                  <a:lnTo>
                    <a:pt x="114871" y="135065"/>
                  </a:lnTo>
                  <a:lnTo>
                    <a:pt x="71056" y="112014"/>
                  </a:lnTo>
                  <a:lnTo>
                    <a:pt x="27146" y="135065"/>
                  </a:lnTo>
                  <a:lnTo>
                    <a:pt x="35528" y="86201"/>
                  </a:lnTo>
                  <a:lnTo>
                    <a:pt x="0" y="51530"/>
                  </a:lnTo>
                  <a:lnTo>
                    <a:pt x="49054" y="44482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3378;p41">
              <a:extLst>
                <a:ext uri="{FF2B5EF4-FFF2-40B4-BE49-F238E27FC236}">
                  <a16:creationId xmlns:a16="http://schemas.microsoft.com/office/drawing/2014/main" id="{C7950392-B834-745E-52B7-8C1ABF7439D3}"/>
                </a:ext>
              </a:extLst>
            </p:cNvPr>
            <p:cNvSpPr/>
            <p:nvPr/>
          </p:nvSpPr>
          <p:spPr>
            <a:xfrm>
              <a:off x="3393660" y="1496621"/>
              <a:ext cx="576359" cy="813279"/>
            </a:xfrm>
            <a:custGeom>
              <a:avLst/>
              <a:gdLst/>
              <a:ahLst/>
              <a:cxnLst/>
              <a:rect l="l" t="t" r="r" b="b"/>
              <a:pathLst>
                <a:path w="576359" h="813279" extrusionOk="0">
                  <a:moveTo>
                    <a:pt x="187740" y="59954"/>
                  </a:moveTo>
                  <a:cubicBezTo>
                    <a:pt x="106682" y="212354"/>
                    <a:pt x="-54481" y="557921"/>
                    <a:pt x="18480" y="622691"/>
                  </a:cubicBezTo>
                  <a:cubicBezTo>
                    <a:pt x="138591" y="728990"/>
                    <a:pt x="395670" y="799666"/>
                    <a:pt x="478347" y="813191"/>
                  </a:cubicBezTo>
                  <a:cubicBezTo>
                    <a:pt x="514066" y="818811"/>
                    <a:pt x="603411" y="553159"/>
                    <a:pt x="568359" y="536966"/>
                  </a:cubicBezTo>
                  <a:cubicBezTo>
                    <a:pt x="526258" y="517916"/>
                    <a:pt x="264607" y="453241"/>
                    <a:pt x="261844" y="441716"/>
                  </a:cubicBezTo>
                  <a:cubicBezTo>
                    <a:pt x="259082" y="430191"/>
                    <a:pt x="282418" y="251978"/>
                    <a:pt x="279656" y="115294"/>
                  </a:cubicBezTo>
                  <a:cubicBezTo>
                    <a:pt x="276036" y="-54917"/>
                    <a:pt x="221268" y="-3482"/>
                    <a:pt x="187740" y="59954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3379;p41">
              <a:extLst>
                <a:ext uri="{FF2B5EF4-FFF2-40B4-BE49-F238E27FC236}">
                  <a16:creationId xmlns:a16="http://schemas.microsoft.com/office/drawing/2014/main" id="{AD906188-E0F0-4881-C4B5-8A1B0C9BA1C5}"/>
                </a:ext>
              </a:extLst>
            </p:cNvPr>
            <p:cNvSpPr/>
            <p:nvPr/>
          </p:nvSpPr>
          <p:spPr>
            <a:xfrm>
              <a:off x="3834574" y="1929729"/>
              <a:ext cx="543716" cy="379799"/>
            </a:xfrm>
            <a:custGeom>
              <a:avLst/>
              <a:gdLst/>
              <a:ahLst/>
              <a:cxnLst/>
              <a:rect l="l" t="t" r="r" b="b"/>
              <a:pathLst>
                <a:path w="543716" h="379799" extrusionOk="0">
                  <a:moveTo>
                    <a:pt x="0" y="102811"/>
                  </a:moveTo>
                  <a:cubicBezTo>
                    <a:pt x="0" y="102811"/>
                    <a:pt x="100393" y="58234"/>
                    <a:pt x="167450" y="32040"/>
                  </a:cubicBezTo>
                  <a:cubicBezTo>
                    <a:pt x="204788" y="17467"/>
                    <a:pt x="271177" y="-1774"/>
                    <a:pt x="303562" y="131"/>
                  </a:cubicBezTo>
                  <a:cubicBezTo>
                    <a:pt x="351949" y="2893"/>
                    <a:pt x="552736" y="45470"/>
                    <a:pt x="543401" y="94429"/>
                  </a:cubicBezTo>
                  <a:cubicBezTo>
                    <a:pt x="535019" y="138625"/>
                    <a:pt x="367189" y="80141"/>
                    <a:pt x="367189" y="80141"/>
                  </a:cubicBezTo>
                  <a:cubicBezTo>
                    <a:pt x="367189" y="80141"/>
                    <a:pt x="541782" y="124242"/>
                    <a:pt x="521875" y="175391"/>
                  </a:cubicBezTo>
                  <a:cubicBezTo>
                    <a:pt x="501967" y="226540"/>
                    <a:pt x="321088" y="135481"/>
                    <a:pt x="321088" y="135481"/>
                  </a:cubicBezTo>
                  <a:cubicBezTo>
                    <a:pt x="321088" y="135481"/>
                    <a:pt x="499300" y="184821"/>
                    <a:pt x="470725" y="234827"/>
                  </a:cubicBezTo>
                  <a:cubicBezTo>
                    <a:pt x="448913" y="272451"/>
                    <a:pt x="280225" y="199013"/>
                    <a:pt x="280225" y="199013"/>
                  </a:cubicBezTo>
                  <a:cubicBezTo>
                    <a:pt x="280225" y="199013"/>
                    <a:pt x="433197" y="242447"/>
                    <a:pt x="412433" y="282071"/>
                  </a:cubicBezTo>
                  <a:cubicBezTo>
                    <a:pt x="389382" y="325886"/>
                    <a:pt x="229743" y="267879"/>
                    <a:pt x="229743" y="267879"/>
                  </a:cubicBezTo>
                  <a:cubicBezTo>
                    <a:pt x="159829" y="359795"/>
                    <a:pt x="91250" y="379988"/>
                    <a:pt x="37243" y="379798"/>
                  </a:cubicBezTo>
                  <a:cubicBezTo>
                    <a:pt x="24670" y="379702"/>
                    <a:pt x="0" y="102811"/>
                    <a:pt x="0" y="10281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3380;p41">
              <a:extLst>
                <a:ext uri="{FF2B5EF4-FFF2-40B4-BE49-F238E27FC236}">
                  <a16:creationId xmlns:a16="http://schemas.microsoft.com/office/drawing/2014/main" id="{643AD58A-01C9-D292-6B1D-B8C06EBEB94D}"/>
                </a:ext>
              </a:extLst>
            </p:cNvPr>
            <p:cNvSpPr/>
            <p:nvPr/>
          </p:nvSpPr>
          <p:spPr>
            <a:xfrm>
              <a:off x="4150083" y="1993098"/>
              <a:ext cx="187162" cy="72890"/>
            </a:xfrm>
            <a:custGeom>
              <a:avLst/>
              <a:gdLst/>
              <a:ahLst/>
              <a:cxnLst/>
              <a:rect l="l" t="t" r="r" b="b"/>
              <a:pathLst>
                <a:path w="187162" h="72890" extrusionOk="0">
                  <a:moveTo>
                    <a:pt x="530" y="8"/>
                  </a:moveTo>
                  <a:cubicBezTo>
                    <a:pt x="131595" y="22678"/>
                    <a:pt x="188840" y="73922"/>
                    <a:pt x="187125" y="72874"/>
                  </a:cubicBezTo>
                  <a:cubicBezTo>
                    <a:pt x="144549" y="48014"/>
                    <a:pt x="72825" y="24488"/>
                    <a:pt x="52251" y="18201"/>
                  </a:cubicBezTo>
                  <a:cubicBezTo>
                    <a:pt x="31677" y="11914"/>
                    <a:pt x="20438" y="7057"/>
                    <a:pt x="245" y="770"/>
                  </a:cubicBezTo>
                  <a:cubicBezTo>
                    <a:pt x="-232" y="675"/>
                    <a:pt x="54" y="-87"/>
                    <a:pt x="53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3381;p41">
              <a:extLst>
                <a:ext uri="{FF2B5EF4-FFF2-40B4-BE49-F238E27FC236}">
                  <a16:creationId xmlns:a16="http://schemas.microsoft.com/office/drawing/2014/main" id="{914F0F9F-B1F0-F7C0-2282-11297C9722FD}"/>
                </a:ext>
              </a:extLst>
            </p:cNvPr>
            <p:cNvSpPr/>
            <p:nvPr/>
          </p:nvSpPr>
          <p:spPr>
            <a:xfrm>
              <a:off x="4117919" y="2063400"/>
              <a:ext cx="154462" cy="48882"/>
            </a:xfrm>
            <a:custGeom>
              <a:avLst/>
              <a:gdLst/>
              <a:ahLst/>
              <a:cxnLst/>
              <a:rect l="l" t="t" r="r" b="b"/>
              <a:pathLst>
                <a:path w="154462" h="48882" extrusionOk="0">
                  <a:moveTo>
                    <a:pt x="595" y="0"/>
                  </a:moveTo>
                  <a:cubicBezTo>
                    <a:pt x="53973" y="6696"/>
                    <a:pt x="105742" y="22822"/>
                    <a:pt x="153472" y="47625"/>
                  </a:cubicBezTo>
                  <a:cubicBezTo>
                    <a:pt x="155281" y="48768"/>
                    <a:pt x="154424" y="49244"/>
                    <a:pt x="152424" y="48577"/>
                  </a:cubicBezTo>
                  <a:cubicBezTo>
                    <a:pt x="126897" y="39910"/>
                    <a:pt x="26122" y="7715"/>
                    <a:pt x="24" y="381"/>
                  </a:cubicBezTo>
                  <a:cubicBezTo>
                    <a:pt x="-71" y="476"/>
                    <a:pt x="119" y="0"/>
                    <a:pt x="5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3382;p41">
              <a:extLst>
                <a:ext uri="{FF2B5EF4-FFF2-40B4-BE49-F238E27FC236}">
                  <a16:creationId xmlns:a16="http://schemas.microsoft.com/office/drawing/2014/main" id="{C84F9DB8-4425-BCFC-1F9A-89E2A8A3E242}"/>
                </a:ext>
              </a:extLst>
            </p:cNvPr>
            <p:cNvSpPr/>
            <p:nvPr/>
          </p:nvSpPr>
          <p:spPr>
            <a:xfrm>
              <a:off x="4086296" y="2122056"/>
              <a:ext cx="118509" cy="41858"/>
            </a:xfrm>
            <a:custGeom>
              <a:avLst/>
              <a:gdLst/>
              <a:ahLst/>
              <a:cxnLst/>
              <a:rect l="l" t="t" r="r" b="b"/>
              <a:pathLst>
                <a:path w="118509" h="41858" extrusionOk="0">
                  <a:moveTo>
                    <a:pt x="405" y="19"/>
                  </a:moveTo>
                  <a:cubicBezTo>
                    <a:pt x="41705" y="6134"/>
                    <a:pt x="81501" y="19888"/>
                    <a:pt x="117753" y="40595"/>
                  </a:cubicBezTo>
                  <a:cubicBezTo>
                    <a:pt x="119562" y="41548"/>
                    <a:pt x="117753" y="42310"/>
                    <a:pt x="116229" y="41548"/>
                  </a:cubicBezTo>
                  <a:cubicBezTo>
                    <a:pt x="77462" y="27355"/>
                    <a:pt x="47173" y="15925"/>
                    <a:pt x="119" y="1447"/>
                  </a:cubicBezTo>
                  <a:cubicBezTo>
                    <a:pt x="-71" y="1162"/>
                    <a:pt x="-71" y="-172"/>
                    <a:pt x="405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3383;p41">
              <a:extLst>
                <a:ext uri="{FF2B5EF4-FFF2-40B4-BE49-F238E27FC236}">
                  <a16:creationId xmlns:a16="http://schemas.microsoft.com/office/drawing/2014/main" id="{DF32D867-95EC-2AC2-07B5-0B326B9D27FE}"/>
                </a:ext>
              </a:extLst>
            </p:cNvPr>
            <p:cNvSpPr/>
            <p:nvPr/>
          </p:nvSpPr>
          <p:spPr>
            <a:xfrm>
              <a:off x="3381232" y="1486648"/>
              <a:ext cx="498966" cy="835451"/>
            </a:xfrm>
            <a:custGeom>
              <a:avLst/>
              <a:gdLst/>
              <a:ahLst/>
              <a:cxnLst/>
              <a:rect l="l" t="t" r="r" b="b"/>
              <a:pathLst>
                <a:path w="498966" h="835451" extrusionOk="0">
                  <a:moveTo>
                    <a:pt x="498966" y="518364"/>
                  </a:moveTo>
                  <a:lnTo>
                    <a:pt x="399049" y="835451"/>
                  </a:lnTo>
                  <a:cubicBezTo>
                    <a:pt x="399049" y="835451"/>
                    <a:pt x="41385" y="700387"/>
                    <a:pt x="4905" y="619234"/>
                  </a:cubicBezTo>
                  <a:cubicBezTo>
                    <a:pt x="-31576" y="538081"/>
                    <a:pt x="145494" y="136316"/>
                    <a:pt x="204168" y="51353"/>
                  </a:cubicBezTo>
                  <a:cubicBezTo>
                    <a:pt x="262842" y="-33610"/>
                    <a:pt x="289893" y="-5797"/>
                    <a:pt x="299418" y="81071"/>
                  </a:cubicBezTo>
                  <a:cubicBezTo>
                    <a:pt x="308943" y="167939"/>
                    <a:pt x="277224" y="446355"/>
                    <a:pt x="279510" y="451213"/>
                  </a:cubicBezTo>
                  <a:cubicBezTo>
                    <a:pt x="281797" y="456070"/>
                    <a:pt x="498966" y="518364"/>
                    <a:pt x="498966" y="51836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3384;p41">
              <a:extLst>
                <a:ext uri="{FF2B5EF4-FFF2-40B4-BE49-F238E27FC236}">
                  <a16:creationId xmlns:a16="http://schemas.microsoft.com/office/drawing/2014/main" id="{78FAB349-74BD-06CB-B2C0-78C400F2A09D}"/>
                </a:ext>
              </a:extLst>
            </p:cNvPr>
            <p:cNvSpPr/>
            <p:nvPr/>
          </p:nvSpPr>
          <p:spPr>
            <a:xfrm>
              <a:off x="3657022" y="1679971"/>
              <a:ext cx="226576" cy="326882"/>
            </a:xfrm>
            <a:custGeom>
              <a:avLst/>
              <a:gdLst/>
              <a:ahLst/>
              <a:cxnLst/>
              <a:rect l="l" t="t" r="r" b="b"/>
              <a:pathLst>
                <a:path w="226576" h="326882" extrusionOk="0">
                  <a:moveTo>
                    <a:pt x="11245" y="127302"/>
                  </a:moveTo>
                  <a:cubicBezTo>
                    <a:pt x="13027" y="106470"/>
                    <a:pt x="14703" y="85649"/>
                    <a:pt x="16294" y="64818"/>
                  </a:cubicBezTo>
                  <a:cubicBezTo>
                    <a:pt x="17151" y="53959"/>
                    <a:pt x="17913" y="43101"/>
                    <a:pt x="18865" y="32337"/>
                  </a:cubicBezTo>
                  <a:cubicBezTo>
                    <a:pt x="18865" y="27384"/>
                    <a:pt x="19723" y="22336"/>
                    <a:pt x="20104" y="17383"/>
                  </a:cubicBezTo>
                  <a:cubicBezTo>
                    <a:pt x="20494" y="14926"/>
                    <a:pt x="20751" y="12440"/>
                    <a:pt x="20866" y="9954"/>
                  </a:cubicBezTo>
                  <a:cubicBezTo>
                    <a:pt x="20847" y="6744"/>
                    <a:pt x="21228" y="3543"/>
                    <a:pt x="22009" y="429"/>
                  </a:cubicBezTo>
                  <a:cubicBezTo>
                    <a:pt x="22009" y="-143"/>
                    <a:pt x="23056" y="-143"/>
                    <a:pt x="23056" y="429"/>
                  </a:cubicBezTo>
                  <a:cubicBezTo>
                    <a:pt x="23056" y="6048"/>
                    <a:pt x="24104" y="3667"/>
                    <a:pt x="23056" y="8049"/>
                  </a:cubicBezTo>
                  <a:cubicBezTo>
                    <a:pt x="22009" y="12430"/>
                    <a:pt x="23056" y="14526"/>
                    <a:pt x="23056" y="17574"/>
                  </a:cubicBezTo>
                  <a:cubicBezTo>
                    <a:pt x="23056" y="22527"/>
                    <a:pt x="23056" y="27099"/>
                    <a:pt x="23056" y="32528"/>
                  </a:cubicBezTo>
                  <a:cubicBezTo>
                    <a:pt x="23056" y="42815"/>
                    <a:pt x="22294" y="53007"/>
                    <a:pt x="21723" y="63198"/>
                  </a:cubicBezTo>
                  <a:cubicBezTo>
                    <a:pt x="21723" y="64532"/>
                    <a:pt x="21723" y="65865"/>
                    <a:pt x="21723" y="67294"/>
                  </a:cubicBezTo>
                  <a:cubicBezTo>
                    <a:pt x="21723" y="67294"/>
                    <a:pt x="21723" y="66532"/>
                    <a:pt x="21723" y="66151"/>
                  </a:cubicBezTo>
                  <a:cubicBezTo>
                    <a:pt x="24009" y="54816"/>
                    <a:pt x="26390" y="43577"/>
                    <a:pt x="28772" y="32242"/>
                  </a:cubicBezTo>
                  <a:lnTo>
                    <a:pt x="29533" y="32242"/>
                  </a:lnTo>
                  <a:cubicBezTo>
                    <a:pt x="28486" y="43767"/>
                    <a:pt x="26962" y="55197"/>
                    <a:pt x="24866" y="66532"/>
                  </a:cubicBezTo>
                  <a:cubicBezTo>
                    <a:pt x="23628" y="73104"/>
                    <a:pt x="21914" y="79581"/>
                    <a:pt x="20294" y="85582"/>
                  </a:cubicBezTo>
                  <a:cubicBezTo>
                    <a:pt x="19437" y="99203"/>
                    <a:pt x="18675" y="112919"/>
                    <a:pt x="17627" y="126540"/>
                  </a:cubicBezTo>
                  <a:cubicBezTo>
                    <a:pt x="14484" y="168831"/>
                    <a:pt x="11055" y="211312"/>
                    <a:pt x="4483" y="253222"/>
                  </a:cubicBezTo>
                  <a:cubicBezTo>
                    <a:pt x="23533" y="258842"/>
                    <a:pt x="41821" y="263700"/>
                    <a:pt x="60299" y="269319"/>
                  </a:cubicBezTo>
                  <a:cubicBezTo>
                    <a:pt x="78778" y="274939"/>
                    <a:pt x="97447" y="281035"/>
                    <a:pt x="115925" y="286941"/>
                  </a:cubicBezTo>
                  <a:cubicBezTo>
                    <a:pt x="134404" y="292846"/>
                    <a:pt x="152882" y="298752"/>
                    <a:pt x="171265" y="305038"/>
                  </a:cubicBezTo>
                  <a:cubicBezTo>
                    <a:pt x="180124" y="307991"/>
                    <a:pt x="188791" y="311134"/>
                    <a:pt x="197554" y="314563"/>
                  </a:cubicBezTo>
                  <a:cubicBezTo>
                    <a:pt x="206318" y="317992"/>
                    <a:pt x="216604" y="322278"/>
                    <a:pt x="226129" y="325422"/>
                  </a:cubicBezTo>
                  <a:cubicBezTo>
                    <a:pt x="227177" y="325422"/>
                    <a:pt x="226129" y="327136"/>
                    <a:pt x="225558" y="326850"/>
                  </a:cubicBezTo>
                  <a:cubicBezTo>
                    <a:pt x="215557" y="323802"/>
                    <a:pt x="205270" y="322088"/>
                    <a:pt x="195173" y="319230"/>
                  </a:cubicBezTo>
                  <a:lnTo>
                    <a:pt x="168789" y="311706"/>
                  </a:lnTo>
                  <a:cubicBezTo>
                    <a:pt x="150215" y="306181"/>
                    <a:pt x="131641" y="300371"/>
                    <a:pt x="113068" y="294465"/>
                  </a:cubicBezTo>
                  <a:cubicBezTo>
                    <a:pt x="94494" y="288560"/>
                    <a:pt x="75920" y="282940"/>
                    <a:pt x="57442" y="276844"/>
                  </a:cubicBezTo>
                  <a:cubicBezTo>
                    <a:pt x="38963" y="270748"/>
                    <a:pt x="20961" y="263890"/>
                    <a:pt x="2482" y="257794"/>
                  </a:cubicBezTo>
                  <a:cubicBezTo>
                    <a:pt x="1930" y="257604"/>
                    <a:pt x="1482" y="257185"/>
                    <a:pt x="1244" y="256651"/>
                  </a:cubicBezTo>
                  <a:cubicBezTo>
                    <a:pt x="435" y="256232"/>
                    <a:pt x="-61" y="255375"/>
                    <a:pt x="6" y="254460"/>
                  </a:cubicBezTo>
                  <a:cubicBezTo>
                    <a:pt x="2482" y="212169"/>
                    <a:pt x="7531" y="169783"/>
                    <a:pt x="11245" y="1273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3385;p41">
              <a:extLst>
                <a:ext uri="{FF2B5EF4-FFF2-40B4-BE49-F238E27FC236}">
                  <a16:creationId xmlns:a16="http://schemas.microsoft.com/office/drawing/2014/main" id="{ECC406E6-0858-71B5-6772-5DE32B51210F}"/>
                </a:ext>
              </a:extLst>
            </p:cNvPr>
            <p:cNvSpPr/>
            <p:nvPr/>
          </p:nvSpPr>
          <p:spPr>
            <a:xfrm>
              <a:off x="3714735" y="2004250"/>
              <a:ext cx="90502" cy="274695"/>
            </a:xfrm>
            <a:custGeom>
              <a:avLst/>
              <a:gdLst/>
              <a:ahLst/>
              <a:cxnLst/>
              <a:rect l="l" t="t" r="r" b="b"/>
              <a:pathLst>
                <a:path w="90502" h="274695" extrusionOk="0">
                  <a:moveTo>
                    <a:pt x="42115" y="137065"/>
                  </a:moveTo>
                  <a:cubicBezTo>
                    <a:pt x="49640" y="114014"/>
                    <a:pt x="80215" y="22193"/>
                    <a:pt x="89740" y="0"/>
                  </a:cubicBezTo>
                  <a:lnTo>
                    <a:pt x="90502" y="0"/>
                  </a:lnTo>
                  <a:cubicBezTo>
                    <a:pt x="85645" y="22955"/>
                    <a:pt x="58022" y="114300"/>
                    <a:pt x="50497" y="137541"/>
                  </a:cubicBezTo>
                  <a:cubicBezTo>
                    <a:pt x="36696" y="183966"/>
                    <a:pt x="20351" y="229600"/>
                    <a:pt x="1539" y="274225"/>
                  </a:cubicBezTo>
                  <a:cubicBezTo>
                    <a:pt x="1539" y="274987"/>
                    <a:pt x="-176" y="274701"/>
                    <a:pt x="15" y="274225"/>
                  </a:cubicBezTo>
                  <a:cubicBezTo>
                    <a:pt x="10968" y="227457"/>
                    <a:pt x="27351" y="182404"/>
                    <a:pt x="42115" y="1370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3386;p41">
              <a:extLst>
                <a:ext uri="{FF2B5EF4-FFF2-40B4-BE49-F238E27FC236}">
                  <a16:creationId xmlns:a16="http://schemas.microsoft.com/office/drawing/2014/main" id="{A63FE0AD-8DA8-AEC7-652F-3479350B5E46}"/>
                </a:ext>
              </a:extLst>
            </p:cNvPr>
            <p:cNvSpPr/>
            <p:nvPr/>
          </p:nvSpPr>
          <p:spPr>
            <a:xfrm>
              <a:off x="3376587" y="1653349"/>
              <a:ext cx="165855" cy="564641"/>
            </a:xfrm>
            <a:custGeom>
              <a:avLst/>
              <a:gdLst/>
              <a:ahLst/>
              <a:cxnLst/>
              <a:rect l="l" t="t" r="r" b="b"/>
              <a:pathLst>
                <a:path w="165855" h="564641" extrusionOk="0">
                  <a:moveTo>
                    <a:pt x="165856" y="564642"/>
                  </a:moveTo>
                  <a:cubicBezTo>
                    <a:pt x="139662" y="553984"/>
                    <a:pt x="114211" y="541611"/>
                    <a:pt x="89656" y="527590"/>
                  </a:cubicBezTo>
                  <a:cubicBezTo>
                    <a:pt x="64814" y="513769"/>
                    <a:pt x="42021" y="496557"/>
                    <a:pt x="21933" y="476441"/>
                  </a:cubicBezTo>
                  <a:cubicBezTo>
                    <a:pt x="11293" y="466077"/>
                    <a:pt x="3912" y="452837"/>
                    <a:pt x="692" y="438341"/>
                  </a:cubicBezTo>
                  <a:cubicBezTo>
                    <a:pt x="140" y="434683"/>
                    <a:pt x="-79" y="430987"/>
                    <a:pt x="25" y="427292"/>
                  </a:cubicBezTo>
                  <a:cubicBezTo>
                    <a:pt x="25" y="423672"/>
                    <a:pt x="25" y="420052"/>
                    <a:pt x="25" y="416433"/>
                  </a:cubicBezTo>
                  <a:cubicBezTo>
                    <a:pt x="787" y="409384"/>
                    <a:pt x="1264" y="402241"/>
                    <a:pt x="2121" y="395192"/>
                  </a:cubicBezTo>
                  <a:cubicBezTo>
                    <a:pt x="6502" y="367236"/>
                    <a:pt x="12551" y="339566"/>
                    <a:pt x="20218" y="312325"/>
                  </a:cubicBezTo>
                  <a:cubicBezTo>
                    <a:pt x="35906" y="258223"/>
                    <a:pt x="54223" y="205045"/>
                    <a:pt x="75178" y="152781"/>
                  </a:cubicBezTo>
                  <a:cubicBezTo>
                    <a:pt x="85722" y="126683"/>
                    <a:pt x="96771" y="100841"/>
                    <a:pt x="108325" y="75247"/>
                  </a:cubicBezTo>
                  <a:cubicBezTo>
                    <a:pt x="120421" y="49816"/>
                    <a:pt x="132423" y="24384"/>
                    <a:pt x="146425" y="0"/>
                  </a:cubicBezTo>
                  <a:cubicBezTo>
                    <a:pt x="134328" y="25432"/>
                    <a:pt x="123184" y="51149"/>
                    <a:pt x="112611" y="77057"/>
                  </a:cubicBezTo>
                  <a:cubicBezTo>
                    <a:pt x="102038" y="102965"/>
                    <a:pt x="91656" y="129159"/>
                    <a:pt x="82036" y="155448"/>
                  </a:cubicBezTo>
                  <a:cubicBezTo>
                    <a:pt x="62509" y="207931"/>
                    <a:pt x="43936" y="260985"/>
                    <a:pt x="29362" y="314896"/>
                  </a:cubicBezTo>
                  <a:cubicBezTo>
                    <a:pt x="21380" y="341633"/>
                    <a:pt x="15018" y="368827"/>
                    <a:pt x="10312" y="396335"/>
                  </a:cubicBezTo>
                  <a:cubicBezTo>
                    <a:pt x="9455" y="403193"/>
                    <a:pt x="8884" y="410051"/>
                    <a:pt x="8122" y="416909"/>
                  </a:cubicBezTo>
                  <a:cubicBezTo>
                    <a:pt x="7741" y="423634"/>
                    <a:pt x="7741" y="430378"/>
                    <a:pt x="8122" y="437102"/>
                  </a:cubicBezTo>
                  <a:cubicBezTo>
                    <a:pt x="11189" y="450151"/>
                    <a:pt x="17780" y="462115"/>
                    <a:pt x="27172" y="471678"/>
                  </a:cubicBezTo>
                  <a:cubicBezTo>
                    <a:pt x="46241" y="491938"/>
                    <a:pt x="68043" y="509445"/>
                    <a:pt x="91942" y="523684"/>
                  </a:cubicBezTo>
                  <a:cubicBezTo>
                    <a:pt x="115764" y="538763"/>
                    <a:pt x="140443" y="552440"/>
                    <a:pt x="165856" y="5646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3387;p41">
              <a:extLst>
                <a:ext uri="{FF2B5EF4-FFF2-40B4-BE49-F238E27FC236}">
                  <a16:creationId xmlns:a16="http://schemas.microsoft.com/office/drawing/2014/main" id="{AEA9E386-B72C-4765-3893-869EBF27A5BD}"/>
                </a:ext>
              </a:extLst>
            </p:cNvPr>
            <p:cNvSpPr/>
            <p:nvPr/>
          </p:nvSpPr>
          <p:spPr>
            <a:xfrm>
              <a:off x="3490436" y="1681353"/>
              <a:ext cx="11620" cy="41052"/>
            </a:xfrm>
            <a:custGeom>
              <a:avLst/>
              <a:gdLst/>
              <a:ahLst/>
              <a:cxnLst/>
              <a:rect l="l" t="t" r="r" b="b"/>
              <a:pathLst>
                <a:path w="11620" h="41052" extrusionOk="0">
                  <a:moveTo>
                    <a:pt x="11621" y="0"/>
                  </a:moveTo>
                  <a:cubicBezTo>
                    <a:pt x="8382" y="14002"/>
                    <a:pt x="3715" y="27242"/>
                    <a:pt x="0" y="41053"/>
                  </a:cubicBezTo>
                  <a:cubicBezTo>
                    <a:pt x="286" y="33871"/>
                    <a:pt x="1533" y="26756"/>
                    <a:pt x="3715" y="19907"/>
                  </a:cubicBezTo>
                  <a:cubicBezTo>
                    <a:pt x="5782" y="13059"/>
                    <a:pt x="8430" y="6401"/>
                    <a:pt x="1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638900" y="3826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Deskripsi</a:t>
            </a:r>
            <a:endParaRPr dirty="0"/>
          </a:p>
        </p:txBody>
      </p:sp>
      <p:sp>
        <p:nvSpPr>
          <p:cNvPr id="355" name="Google Shape;355;p23"/>
          <p:cNvSpPr txBox="1">
            <a:spLocks noGrp="1"/>
          </p:cNvSpPr>
          <p:nvPr>
            <p:ph type="body" idx="1"/>
          </p:nvPr>
        </p:nvSpPr>
        <p:spPr>
          <a:xfrm>
            <a:off x="749241" y="2023110"/>
            <a:ext cx="7493217" cy="2252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Invoice	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nomer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invoice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 err="1"/>
              <a:t>Stockcode</a:t>
            </a:r>
            <a:r>
              <a:rPr lang="en-US" dirty="0"/>
              <a:t>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Description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Quantity		: </a:t>
            </a:r>
            <a:r>
              <a:rPr lang="en-US" dirty="0" err="1"/>
              <a:t>Tipe</a:t>
            </a:r>
            <a:r>
              <a:rPr lang="en-US" dirty="0"/>
              <a:t> data integer,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 err="1"/>
              <a:t>InvoiceDate</a:t>
            </a:r>
            <a:r>
              <a:rPr lang="en-US" dirty="0"/>
              <a:t>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tanggal</a:t>
            </a:r>
            <a:r>
              <a:rPr lang="en-US" dirty="0"/>
              <a:t> Ketika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Price		: </a:t>
            </a:r>
            <a:r>
              <a:rPr lang="en-US" dirty="0" err="1"/>
              <a:t>Tipe</a:t>
            </a:r>
            <a:r>
              <a:rPr lang="en-US" dirty="0"/>
              <a:t> data float,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Customer ID	: </a:t>
            </a:r>
            <a:r>
              <a:rPr lang="en-US" dirty="0" err="1"/>
              <a:t>Tipe</a:t>
            </a:r>
            <a:r>
              <a:rPr lang="en-US" dirty="0"/>
              <a:t> data float, 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Country		: </a:t>
            </a:r>
            <a:r>
              <a:rPr lang="en-US" dirty="0" err="1"/>
              <a:t>Tipe</a:t>
            </a:r>
            <a:r>
              <a:rPr lang="en-US" dirty="0"/>
              <a:t> data object, Negara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en-US" dirty="0"/>
              <a:t>Data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 </a:t>
            </a:r>
            <a:r>
              <a:rPr lang="en-US" b="1" dirty="0"/>
              <a:t>online_retail_II.csv</a:t>
            </a:r>
          </a:p>
        </p:txBody>
      </p:sp>
      <p:sp>
        <p:nvSpPr>
          <p:cNvPr id="2" name="Google Shape;355;p23">
            <a:extLst>
              <a:ext uri="{FF2B5EF4-FFF2-40B4-BE49-F238E27FC236}">
                <a16:creationId xmlns:a16="http://schemas.microsoft.com/office/drawing/2014/main" id="{B58678FB-49E2-0D6B-08EF-E1699066FB59}"/>
              </a:ext>
            </a:extLst>
          </p:cNvPr>
          <p:cNvSpPr txBox="1">
            <a:spLocks/>
          </p:cNvSpPr>
          <p:nvPr/>
        </p:nvSpPr>
        <p:spPr>
          <a:xfrm>
            <a:off x="714375" y="1121812"/>
            <a:ext cx="8074623" cy="104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  <a:defRPr sz="115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dirty="0"/>
              <a:t>Pada project kali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Perusahaan retail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tren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dan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pendapatan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>
            <a:spLocks noGrp="1"/>
          </p:cNvSpPr>
          <p:nvPr>
            <p:ph type="subTitle" idx="1"/>
          </p:nvPr>
        </p:nvSpPr>
        <p:spPr>
          <a:xfrm>
            <a:off x="719999" y="3143926"/>
            <a:ext cx="4989201" cy="906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https://colab.research.google.com/drive/1-BwUttRh45AHJZKErJPTseqGyszywNnV?usp=sharing</a:t>
            </a:r>
            <a:endParaRPr dirty="0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720000" y="242416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617" name="Google Shape;617;p26"/>
          <p:cNvSpPr txBox="1">
            <a:spLocks noGrp="1"/>
          </p:cNvSpPr>
          <p:nvPr>
            <p:ph type="title" idx="2"/>
          </p:nvPr>
        </p:nvSpPr>
        <p:spPr>
          <a:xfrm>
            <a:off x="720000" y="158236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8" name="Google Shape;618;p26"/>
          <p:cNvGrpSpPr/>
          <p:nvPr/>
        </p:nvGrpSpPr>
        <p:grpSpPr>
          <a:xfrm flipH="1">
            <a:off x="5025626" y="745562"/>
            <a:ext cx="3563710" cy="3655709"/>
            <a:chOff x="-5342531" y="2879754"/>
            <a:chExt cx="2073009" cy="2126525"/>
          </a:xfrm>
        </p:grpSpPr>
        <p:sp>
          <p:nvSpPr>
            <p:cNvPr id="619" name="Google Shape;619;p26"/>
            <p:cNvSpPr/>
            <p:nvPr/>
          </p:nvSpPr>
          <p:spPr>
            <a:xfrm>
              <a:off x="-5121624" y="4396524"/>
              <a:ext cx="933561" cy="605191"/>
            </a:xfrm>
            <a:custGeom>
              <a:avLst/>
              <a:gdLst/>
              <a:ahLst/>
              <a:cxnLst/>
              <a:rect l="l" t="t" r="r" b="b"/>
              <a:pathLst>
                <a:path w="933561" h="605191" extrusionOk="0">
                  <a:moveTo>
                    <a:pt x="398" y="571515"/>
                  </a:moveTo>
                  <a:cubicBezTo>
                    <a:pt x="6208" y="549132"/>
                    <a:pt x="361395" y="11350"/>
                    <a:pt x="387303" y="15"/>
                  </a:cubicBezTo>
                  <a:cubicBezTo>
                    <a:pt x="390161" y="-1509"/>
                    <a:pt x="571612" y="110886"/>
                    <a:pt x="571612" y="110886"/>
                  </a:cubicBezTo>
                  <a:cubicBezTo>
                    <a:pt x="579422" y="119935"/>
                    <a:pt x="904987" y="29066"/>
                    <a:pt x="904987" y="29066"/>
                  </a:cubicBezTo>
                  <a:lnTo>
                    <a:pt x="933562" y="426735"/>
                  </a:lnTo>
                  <a:lnTo>
                    <a:pt x="331963" y="452548"/>
                  </a:lnTo>
                  <a:cubicBezTo>
                    <a:pt x="331963" y="452548"/>
                    <a:pt x="253953" y="505412"/>
                    <a:pt x="182230" y="549036"/>
                  </a:cubicBezTo>
                  <a:lnTo>
                    <a:pt x="182230" y="549036"/>
                  </a:lnTo>
                  <a:cubicBezTo>
                    <a:pt x="151838" y="568839"/>
                    <a:pt x="120250" y="586755"/>
                    <a:pt x="87647" y="602662"/>
                  </a:cubicBezTo>
                  <a:cubicBezTo>
                    <a:pt x="57833" y="612092"/>
                    <a:pt x="-5603" y="593709"/>
                    <a:pt x="398" y="571515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5121613" y="4395858"/>
              <a:ext cx="653420" cy="605730"/>
            </a:xfrm>
            <a:custGeom>
              <a:avLst/>
              <a:gdLst/>
              <a:ahLst/>
              <a:cxnLst/>
              <a:rect l="l" t="t" r="r" b="b"/>
              <a:pathLst>
                <a:path w="653420" h="605730" extrusionOk="0">
                  <a:moveTo>
                    <a:pt x="87350" y="603138"/>
                  </a:moveTo>
                  <a:cubicBezTo>
                    <a:pt x="119953" y="587232"/>
                    <a:pt x="151541" y="569325"/>
                    <a:pt x="181933" y="549513"/>
                  </a:cubicBezTo>
                  <a:lnTo>
                    <a:pt x="181933" y="549513"/>
                  </a:lnTo>
                  <a:cubicBezTo>
                    <a:pt x="253847" y="505888"/>
                    <a:pt x="331952" y="452453"/>
                    <a:pt x="331952" y="452453"/>
                  </a:cubicBezTo>
                  <a:lnTo>
                    <a:pt x="465873" y="446738"/>
                  </a:lnTo>
                  <a:lnTo>
                    <a:pt x="653421" y="95551"/>
                  </a:lnTo>
                  <a:cubicBezTo>
                    <a:pt x="608082" y="106695"/>
                    <a:pt x="574077" y="113744"/>
                    <a:pt x="571601" y="110791"/>
                  </a:cubicBezTo>
                  <a:cubicBezTo>
                    <a:pt x="571601" y="110791"/>
                    <a:pt x="390626" y="-1509"/>
                    <a:pt x="387292" y="15"/>
                  </a:cubicBezTo>
                  <a:cubicBezTo>
                    <a:pt x="361384" y="11636"/>
                    <a:pt x="6292" y="549322"/>
                    <a:pt x="387" y="571515"/>
                  </a:cubicBezTo>
                  <a:cubicBezTo>
                    <a:pt x="-5519" y="593709"/>
                    <a:pt x="57727" y="612854"/>
                    <a:pt x="87350" y="603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5125163" y="4396138"/>
              <a:ext cx="575151" cy="607872"/>
            </a:xfrm>
            <a:custGeom>
              <a:avLst/>
              <a:gdLst/>
              <a:ahLst/>
              <a:cxnLst/>
              <a:rect l="l" t="t" r="r" b="b"/>
              <a:pathLst>
                <a:path w="575151" h="607872" extrusionOk="0">
                  <a:moveTo>
                    <a:pt x="413" y="572760"/>
                  </a:moveTo>
                  <a:cubicBezTo>
                    <a:pt x="6604" y="549804"/>
                    <a:pt x="363506" y="12213"/>
                    <a:pt x="390080" y="307"/>
                  </a:cubicBezTo>
                  <a:cubicBezTo>
                    <a:pt x="400177" y="-4265"/>
                    <a:pt x="488378" y="42693"/>
                    <a:pt x="575151" y="110987"/>
                  </a:cubicBezTo>
                  <a:lnTo>
                    <a:pt x="344646" y="457221"/>
                  </a:lnTo>
                  <a:cubicBezTo>
                    <a:pt x="344646" y="457221"/>
                    <a:pt x="120237" y="595048"/>
                    <a:pt x="89757" y="605144"/>
                  </a:cubicBezTo>
                  <a:cubicBezTo>
                    <a:pt x="59277" y="615241"/>
                    <a:pt x="-5779" y="595715"/>
                    <a:pt x="413" y="572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5099907" y="4430394"/>
              <a:ext cx="360347" cy="546113"/>
            </a:xfrm>
            <a:custGeom>
              <a:avLst/>
              <a:gdLst/>
              <a:ahLst/>
              <a:cxnLst/>
              <a:rect l="l" t="t" r="r" b="b"/>
              <a:pathLst>
                <a:path w="360347" h="546113" extrusionOk="0">
                  <a:moveTo>
                    <a:pt x="1826" y="545075"/>
                  </a:moveTo>
                  <a:cubicBezTo>
                    <a:pt x="63834" y="456398"/>
                    <a:pt x="305674" y="93019"/>
                    <a:pt x="360347" y="722"/>
                  </a:cubicBezTo>
                  <a:cubicBezTo>
                    <a:pt x="360347" y="-41"/>
                    <a:pt x="360347" y="-422"/>
                    <a:pt x="359776" y="722"/>
                  </a:cubicBezTo>
                  <a:cubicBezTo>
                    <a:pt x="295958" y="86827"/>
                    <a:pt x="57833" y="452206"/>
                    <a:pt x="683" y="544123"/>
                  </a:cubicBezTo>
                  <a:cubicBezTo>
                    <a:pt x="-936" y="546028"/>
                    <a:pt x="683" y="546980"/>
                    <a:pt x="1826" y="5450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5014995" y="4858978"/>
              <a:ext cx="37684" cy="120973"/>
            </a:xfrm>
            <a:custGeom>
              <a:avLst/>
              <a:gdLst/>
              <a:ahLst/>
              <a:cxnLst/>
              <a:rect l="l" t="t" r="r" b="b"/>
              <a:pathLst>
                <a:path w="37684" h="120973" extrusionOk="0">
                  <a:moveTo>
                    <a:pt x="21880" y="120587"/>
                  </a:moveTo>
                  <a:cubicBezTo>
                    <a:pt x="35858" y="100660"/>
                    <a:pt x="40867" y="75790"/>
                    <a:pt x="35691" y="52006"/>
                  </a:cubicBezTo>
                  <a:cubicBezTo>
                    <a:pt x="31210" y="30852"/>
                    <a:pt x="18762" y="12230"/>
                    <a:pt x="925" y="0"/>
                  </a:cubicBezTo>
                  <a:cubicBezTo>
                    <a:pt x="353" y="0"/>
                    <a:pt x="-314" y="571"/>
                    <a:pt x="163" y="1048"/>
                  </a:cubicBezTo>
                  <a:cubicBezTo>
                    <a:pt x="32607" y="31709"/>
                    <a:pt x="40913" y="80105"/>
                    <a:pt x="20546" y="119825"/>
                  </a:cubicBezTo>
                  <a:cubicBezTo>
                    <a:pt x="20335" y="120196"/>
                    <a:pt x="20463" y="120663"/>
                    <a:pt x="20832" y="120872"/>
                  </a:cubicBezTo>
                  <a:cubicBezTo>
                    <a:pt x="21200" y="121082"/>
                    <a:pt x="21669" y="120958"/>
                    <a:pt x="21880" y="1205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-4813244" y="4746754"/>
              <a:ext cx="35556" cy="129922"/>
            </a:xfrm>
            <a:custGeom>
              <a:avLst/>
              <a:gdLst/>
              <a:ahLst/>
              <a:cxnLst/>
              <a:rect l="l" t="t" r="r" b="b"/>
              <a:pathLst>
                <a:path w="35556" h="129922" extrusionOk="0">
                  <a:moveTo>
                    <a:pt x="4914" y="128894"/>
                  </a:moveTo>
                  <a:cubicBezTo>
                    <a:pt x="29393" y="93175"/>
                    <a:pt x="44443" y="43169"/>
                    <a:pt x="29774" y="878"/>
                  </a:cubicBezTo>
                  <a:cubicBezTo>
                    <a:pt x="29203" y="-741"/>
                    <a:pt x="26917" y="116"/>
                    <a:pt x="26726" y="1544"/>
                  </a:cubicBezTo>
                  <a:cubicBezTo>
                    <a:pt x="22326" y="44064"/>
                    <a:pt x="13391" y="85993"/>
                    <a:pt x="56" y="126608"/>
                  </a:cubicBezTo>
                  <a:cubicBezTo>
                    <a:pt x="-248" y="128103"/>
                    <a:pt x="714" y="129560"/>
                    <a:pt x="2209" y="129865"/>
                  </a:cubicBezTo>
                  <a:cubicBezTo>
                    <a:pt x="3219" y="130075"/>
                    <a:pt x="4266" y="129703"/>
                    <a:pt x="4914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-4842613" y="4767042"/>
              <a:ext cx="35546" cy="129962"/>
            </a:xfrm>
            <a:custGeom>
              <a:avLst/>
              <a:gdLst/>
              <a:ahLst/>
              <a:cxnLst/>
              <a:rect l="l" t="t" r="r" b="b"/>
              <a:pathLst>
                <a:path w="35546" h="129962" extrusionOk="0">
                  <a:moveTo>
                    <a:pt x="4946" y="128894"/>
                  </a:moveTo>
                  <a:cubicBezTo>
                    <a:pt x="29425" y="93175"/>
                    <a:pt x="44379" y="43169"/>
                    <a:pt x="29806" y="878"/>
                  </a:cubicBezTo>
                  <a:cubicBezTo>
                    <a:pt x="29235" y="-741"/>
                    <a:pt x="26949" y="116"/>
                    <a:pt x="26758" y="1544"/>
                  </a:cubicBezTo>
                  <a:cubicBezTo>
                    <a:pt x="22358" y="44035"/>
                    <a:pt x="13423" y="85926"/>
                    <a:pt x="88" y="126512"/>
                  </a:cubicBezTo>
                  <a:cubicBezTo>
                    <a:pt x="-292" y="127989"/>
                    <a:pt x="593" y="129494"/>
                    <a:pt x="2079" y="129875"/>
                  </a:cubicBezTo>
                  <a:cubicBezTo>
                    <a:pt x="3146" y="130151"/>
                    <a:pt x="4270" y="129760"/>
                    <a:pt x="4946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-4871870" y="4788060"/>
              <a:ext cx="35466" cy="129895"/>
            </a:xfrm>
            <a:custGeom>
              <a:avLst/>
              <a:gdLst/>
              <a:ahLst/>
              <a:cxnLst/>
              <a:rect l="l" t="t" r="r" b="b"/>
              <a:pathLst>
                <a:path w="35466" h="129895" extrusionOk="0">
                  <a:moveTo>
                    <a:pt x="4866" y="128926"/>
                  </a:moveTo>
                  <a:cubicBezTo>
                    <a:pt x="29345" y="93112"/>
                    <a:pt x="44299" y="43201"/>
                    <a:pt x="29726" y="910"/>
                  </a:cubicBezTo>
                  <a:cubicBezTo>
                    <a:pt x="29155" y="-709"/>
                    <a:pt x="26869" y="53"/>
                    <a:pt x="26678" y="1481"/>
                  </a:cubicBezTo>
                  <a:cubicBezTo>
                    <a:pt x="22318" y="44134"/>
                    <a:pt x="13376" y="86187"/>
                    <a:pt x="8" y="126926"/>
                  </a:cubicBezTo>
                  <a:cubicBezTo>
                    <a:pt x="-108" y="128450"/>
                    <a:pt x="1031" y="129774"/>
                    <a:pt x="2552" y="129888"/>
                  </a:cubicBezTo>
                  <a:cubicBezTo>
                    <a:pt x="3433" y="129955"/>
                    <a:pt x="4293" y="129602"/>
                    <a:pt x="4866" y="1289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-4901455" y="4808666"/>
              <a:ext cx="35699" cy="130434"/>
            </a:xfrm>
            <a:custGeom>
              <a:avLst/>
              <a:gdLst/>
              <a:ahLst/>
              <a:cxnLst/>
              <a:rect l="l" t="t" r="r" b="b"/>
              <a:pathLst>
                <a:path w="35699" h="130434" extrusionOk="0">
                  <a:moveTo>
                    <a:pt x="5114" y="128894"/>
                  </a:moveTo>
                  <a:cubicBezTo>
                    <a:pt x="29498" y="93175"/>
                    <a:pt x="44547" y="43169"/>
                    <a:pt x="29974" y="878"/>
                  </a:cubicBezTo>
                  <a:cubicBezTo>
                    <a:pt x="29403" y="-741"/>
                    <a:pt x="27117" y="116"/>
                    <a:pt x="26926" y="1544"/>
                  </a:cubicBezTo>
                  <a:cubicBezTo>
                    <a:pt x="22516" y="44064"/>
                    <a:pt x="13575" y="85993"/>
                    <a:pt x="256" y="126608"/>
                  </a:cubicBezTo>
                  <a:cubicBezTo>
                    <a:pt x="-375" y="127951"/>
                    <a:pt x="201" y="129551"/>
                    <a:pt x="1542" y="130180"/>
                  </a:cubicBezTo>
                  <a:cubicBezTo>
                    <a:pt x="2883" y="130808"/>
                    <a:pt x="4482" y="130237"/>
                    <a:pt x="5114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-4738715" y="4452674"/>
              <a:ext cx="75939" cy="74836"/>
            </a:xfrm>
            <a:custGeom>
              <a:avLst/>
              <a:gdLst/>
              <a:ahLst/>
              <a:cxnLst/>
              <a:rect l="l" t="t" r="r" b="b"/>
              <a:pathLst>
                <a:path w="75939" h="74836" extrusionOk="0">
                  <a:moveTo>
                    <a:pt x="69450" y="58166"/>
                  </a:moveTo>
                  <a:cubicBezTo>
                    <a:pt x="96215" y="17685"/>
                    <a:pt x="33255" y="-24035"/>
                    <a:pt x="6490" y="16637"/>
                  </a:cubicBezTo>
                  <a:cubicBezTo>
                    <a:pt x="-20275" y="57309"/>
                    <a:pt x="42685" y="98838"/>
                    <a:pt x="69450" y="581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-4798336" y="4821388"/>
              <a:ext cx="84431" cy="158607"/>
            </a:xfrm>
            <a:custGeom>
              <a:avLst/>
              <a:gdLst/>
              <a:ahLst/>
              <a:cxnLst/>
              <a:rect l="l" t="t" r="r" b="b"/>
              <a:pathLst>
                <a:path w="84431" h="158607" extrusionOk="0">
                  <a:moveTo>
                    <a:pt x="60396" y="157130"/>
                  </a:moveTo>
                  <a:cubicBezTo>
                    <a:pt x="87637" y="148938"/>
                    <a:pt x="88113" y="116172"/>
                    <a:pt x="79446" y="94455"/>
                  </a:cubicBezTo>
                  <a:cubicBezTo>
                    <a:pt x="64625" y="57489"/>
                    <a:pt x="40355" y="25065"/>
                    <a:pt x="9056" y="443"/>
                  </a:cubicBezTo>
                  <a:cubicBezTo>
                    <a:pt x="8675" y="-52"/>
                    <a:pt x="7951" y="-147"/>
                    <a:pt x="7456" y="234"/>
                  </a:cubicBezTo>
                  <a:cubicBezTo>
                    <a:pt x="7379" y="300"/>
                    <a:pt x="7303" y="367"/>
                    <a:pt x="7246" y="443"/>
                  </a:cubicBezTo>
                  <a:cubicBezTo>
                    <a:pt x="4103" y="-414"/>
                    <a:pt x="-88" y="1110"/>
                    <a:pt x="7" y="5015"/>
                  </a:cubicBezTo>
                  <a:cubicBezTo>
                    <a:pt x="769" y="42544"/>
                    <a:pt x="-3136" y="82644"/>
                    <a:pt x="9532" y="118839"/>
                  </a:cubicBezTo>
                  <a:cubicBezTo>
                    <a:pt x="16485" y="140270"/>
                    <a:pt x="34583" y="164940"/>
                    <a:pt x="60396" y="157130"/>
                  </a:cubicBezTo>
                  <a:close/>
                  <a:moveTo>
                    <a:pt x="12771" y="61880"/>
                  </a:moveTo>
                  <a:cubicBezTo>
                    <a:pt x="12009" y="43496"/>
                    <a:pt x="12104" y="25113"/>
                    <a:pt x="10675" y="6730"/>
                  </a:cubicBezTo>
                  <a:cubicBezTo>
                    <a:pt x="24296" y="25113"/>
                    <a:pt x="39250" y="42830"/>
                    <a:pt x="50585" y="62546"/>
                  </a:cubicBezTo>
                  <a:cubicBezTo>
                    <a:pt x="56405" y="71985"/>
                    <a:pt x="61624" y="81787"/>
                    <a:pt x="66206" y="91883"/>
                  </a:cubicBezTo>
                  <a:cubicBezTo>
                    <a:pt x="72873" y="107695"/>
                    <a:pt x="79541" y="163035"/>
                    <a:pt x="37631" y="140556"/>
                  </a:cubicBezTo>
                  <a:cubicBezTo>
                    <a:pt x="15247" y="128269"/>
                    <a:pt x="14009" y="84073"/>
                    <a:pt x="13437" y="619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-4797235" y="4700788"/>
              <a:ext cx="127660" cy="131367"/>
            </a:xfrm>
            <a:custGeom>
              <a:avLst/>
              <a:gdLst/>
              <a:ahLst/>
              <a:cxnLst/>
              <a:rect l="l" t="t" r="r" b="b"/>
              <a:pathLst>
                <a:path w="127660" h="131367" extrusionOk="0">
                  <a:moveTo>
                    <a:pt x="54437" y="22554"/>
                  </a:moveTo>
                  <a:cubicBezTo>
                    <a:pt x="28720" y="51129"/>
                    <a:pt x="16337" y="89229"/>
                    <a:pt x="431" y="123138"/>
                  </a:cubicBezTo>
                  <a:cubicBezTo>
                    <a:pt x="-1189" y="126663"/>
                    <a:pt x="2050" y="129806"/>
                    <a:pt x="5288" y="130187"/>
                  </a:cubicBezTo>
                  <a:cubicBezTo>
                    <a:pt x="5269" y="130815"/>
                    <a:pt x="5765" y="131349"/>
                    <a:pt x="6393" y="131368"/>
                  </a:cubicBezTo>
                  <a:cubicBezTo>
                    <a:pt x="6508" y="131368"/>
                    <a:pt x="6612" y="131358"/>
                    <a:pt x="6717" y="131330"/>
                  </a:cubicBezTo>
                  <a:cubicBezTo>
                    <a:pt x="45274" y="121300"/>
                    <a:pt x="80536" y="101374"/>
                    <a:pt x="109016" y="73513"/>
                  </a:cubicBezTo>
                  <a:cubicBezTo>
                    <a:pt x="125303" y="56939"/>
                    <a:pt x="137591" y="26650"/>
                    <a:pt x="116350" y="8171"/>
                  </a:cubicBezTo>
                  <a:cubicBezTo>
                    <a:pt x="95109" y="-10307"/>
                    <a:pt x="69487" y="6076"/>
                    <a:pt x="54437" y="22554"/>
                  </a:cubicBezTo>
                  <a:close/>
                  <a:moveTo>
                    <a:pt x="89394" y="14363"/>
                  </a:moveTo>
                  <a:cubicBezTo>
                    <a:pt x="137019" y="10553"/>
                    <a:pt x="108444" y="58654"/>
                    <a:pt x="95776" y="70370"/>
                  </a:cubicBezTo>
                  <a:cubicBezTo>
                    <a:pt x="87546" y="77809"/>
                    <a:pt x="78831" y="84676"/>
                    <a:pt x="69677" y="90944"/>
                  </a:cubicBezTo>
                  <a:cubicBezTo>
                    <a:pt x="50627" y="103612"/>
                    <a:pt x="30949" y="115309"/>
                    <a:pt x="10718" y="125996"/>
                  </a:cubicBezTo>
                  <a:cubicBezTo>
                    <a:pt x="19481" y="109803"/>
                    <a:pt x="26720" y="92944"/>
                    <a:pt x="34816" y="76371"/>
                  </a:cubicBezTo>
                  <a:cubicBezTo>
                    <a:pt x="44531" y="56654"/>
                    <a:pt x="63391" y="16554"/>
                    <a:pt x="89394" y="141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-4646119" y="4112100"/>
              <a:ext cx="1376597" cy="739246"/>
            </a:xfrm>
            <a:custGeom>
              <a:avLst/>
              <a:gdLst/>
              <a:ahLst/>
              <a:cxnLst/>
              <a:rect l="l" t="t" r="r" b="b"/>
              <a:pathLst>
                <a:path w="1376597" h="739246" extrusionOk="0">
                  <a:moveTo>
                    <a:pt x="328898" y="228623"/>
                  </a:moveTo>
                  <a:cubicBezTo>
                    <a:pt x="328898" y="228623"/>
                    <a:pt x="834771" y="-2644"/>
                    <a:pt x="1060418" y="23"/>
                  </a:cubicBezTo>
                  <a:cubicBezTo>
                    <a:pt x="1328833" y="3357"/>
                    <a:pt x="1536668" y="322158"/>
                    <a:pt x="1207961" y="551616"/>
                  </a:cubicBezTo>
                  <a:cubicBezTo>
                    <a:pt x="916877" y="754498"/>
                    <a:pt x="0" y="738973"/>
                    <a:pt x="0" y="738973"/>
                  </a:cubicBezTo>
                  <a:lnTo>
                    <a:pt x="214598" y="354353"/>
                  </a:lnTo>
                  <a:cubicBezTo>
                    <a:pt x="402955" y="288688"/>
                    <a:pt x="600237" y="252197"/>
                    <a:pt x="799624" y="246149"/>
                  </a:cubicBezTo>
                  <a:lnTo>
                    <a:pt x="336709" y="33987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-4310591" y="4328531"/>
              <a:ext cx="631152" cy="97156"/>
            </a:xfrm>
            <a:custGeom>
              <a:avLst/>
              <a:gdLst/>
              <a:ahLst/>
              <a:cxnLst/>
              <a:rect l="l" t="t" r="r" b="b"/>
              <a:pathLst>
                <a:path w="631152" h="97156" extrusionOk="0">
                  <a:moveTo>
                    <a:pt x="2704" y="88868"/>
                  </a:moveTo>
                  <a:cubicBezTo>
                    <a:pt x="42328" y="78867"/>
                    <a:pt x="82714" y="72104"/>
                    <a:pt x="123005" y="64865"/>
                  </a:cubicBezTo>
                  <a:cubicBezTo>
                    <a:pt x="163296" y="57626"/>
                    <a:pt x="204349" y="51149"/>
                    <a:pt x="245116" y="45053"/>
                  </a:cubicBezTo>
                  <a:cubicBezTo>
                    <a:pt x="326497" y="32699"/>
                    <a:pt x="408450" y="24460"/>
                    <a:pt x="490670" y="20384"/>
                  </a:cubicBezTo>
                  <a:cubicBezTo>
                    <a:pt x="498385" y="20384"/>
                    <a:pt x="506101" y="19812"/>
                    <a:pt x="513816" y="19621"/>
                  </a:cubicBezTo>
                  <a:cubicBezTo>
                    <a:pt x="515435" y="18955"/>
                    <a:pt x="517150" y="18574"/>
                    <a:pt x="518769" y="18002"/>
                  </a:cubicBezTo>
                  <a:cubicBezTo>
                    <a:pt x="522674" y="16859"/>
                    <a:pt x="526484" y="15621"/>
                    <a:pt x="530485" y="14573"/>
                  </a:cubicBezTo>
                  <a:cubicBezTo>
                    <a:pt x="537819" y="12668"/>
                    <a:pt x="545153" y="11144"/>
                    <a:pt x="552583" y="9525"/>
                  </a:cubicBezTo>
                  <a:cubicBezTo>
                    <a:pt x="567918" y="6096"/>
                    <a:pt x="583444" y="3429"/>
                    <a:pt x="598684" y="0"/>
                  </a:cubicBezTo>
                  <a:cubicBezTo>
                    <a:pt x="599074" y="143"/>
                    <a:pt x="599284" y="581"/>
                    <a:pt x="599131" y="981"/>
                  </a:cubicBezTo>
                  <a:cubicBezTo>
                    <a:pt x="599055" y="1191"/>
                    <a:pt x="598893" y="1353"/>
                    <a:pt x="598684" y="1429"/>
                  </a:cubicBezTo>
                  <a:cubicBezTo>
                    <a:pt x="583348" y="5810"/>
                    <a:pt x="568394" y="10954"/>
                    <a:pt x="553059" y="15716"/>
                  </a:cubicBezTo>
                  <a:lnTo>
                    <a:pt x="539724" y="19431"/>
                  </a:lnTo>
                  <a:cubicBezTo>
                    <a:pt x="569918" y="19431"/>
                    <a:pt x="600112" y="19431"/>
                    <a:pt x="630402" y="20288"/>
                  </a:cubicBezTo>
                  <a:cubicBezTo>
                    <a:pt x="631354" y="20288"/>
                    <a:pt x="631450" y="21717"/>
                    <a:pt x="630402" y="21717"/>
                  </a:cubicBezTo>
                  <a:cubicBezTo>
                    <a:pt x="589349" y="21717"/>
                    <a:pt x="548106" y="24289"/>
                    <a:pt x="507244" y="27622"/>
                  </a:cubicBezTo>
                  <a:cubicBezTo>
                    <a:pt x="466381" y="30956"/>
                    <a:pt x="425995" y="34480"/>
                    <a:pt x="385609" y="39338"/>
                  </a:cubicBezTo>
                  <a:cubicBezTo>
                    <a:pt x="303790" y="49339"/>
                    <a:pt x="222160" y="62008"/>
                    <a:pt x="140912" y="75819"/>
                  </a:cubicBezTo>
                  <a:cubicBezTo>
                    <a:pt x="95383" y="83534"/>
                    <a:pt x="49663" y="92202"/>
                    <a:pt x="3657" y="97155"/>
                  </a:cubicBezTo>
                  <a:cubicBezTo>
                    <a:pt x="-153" y="97250"/>
                    <a:pt x="-1772" y="90011"/>
                    <a:pt x="2704" y="888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-4552971" y="4451281"/>
              <a:ext cx="192716" cy="383700"/>
            </a:xfrm>
            <a:custGeom>
              <a:avLst/>
              <a:gdLst/>
              <a:ahLst/>
              <a:cxnLst/>
              <a:rect l="l" t="t" r="r" b="b"/>
              <a:pathLst>
                <a:path w="192716" h="383700" extrusionOk="0">
                  <a:moveTo>
                    <a:pt x="102" y="382552"/>
                  </a:moveTo>
                  <a:cubicBezTo>
                    <a:pt x="13246" y="358072"/>
                    <a:pt x="24200" y="332260"/>
                    <a:pt x="36106" y="307114"/>
                  </a:cubicBezTo>
                  <a:cubicBezTo>
                    <a:pt x="48012" y="281968"/>
                    <a:pt x="59919" y="256822"/>
                    <a:pt x="71920" y="231676"/>
                  </a:cubicBezTo>
                  <a:cubicBezTo>
                    <a:pt x="95828" y="181479"/>
                    <a:pt x="182220" y="12601"/>
                    <a:pt x="191078" y="313"/>
                  </a:cubicBezTo>
                  <a:cubicBezTo>
                    <a:pt x="191649" y="-449"/>
                    <a:pt x="192888" y="313"/>
                    <a:pt x="192697" y="1171"/>
                  </a:cubicBezTo>
                  <a:cubicBezTo>
                    <a:pt x="188887" y="14029"/>
                    <a:pt x="135547" y="125757"/>
                    <a:pt x="122974" y="150713"/>
                  </a:cubicBezTo>
                  <a:cubicBezTo>
                    <a:pt x="98209" y="200624"/>
                    <a:pt x="72015" y="249678"/>
                    <a:pt x="46203" y="299017"/>
                  </a:cubicBezTo>
                  <a:cubicBezTo>
                    <a:pt x="38868" y="313114"/>
                    <a:pt x="31153" y="327021"/>
                    <a:pt x="23724" y="341118"/>
                  </a:cubicBezTo>
                  <a:cubicBezTo>
                    <a:pt x="16294" y="355215"/>
                    <a:pt x="8198" y="368931"/>
                    <a:pt x="1435" y="383314"/>
                  </a:cubicBezTo>
                  <a:cubicBezTo>
                    <a:pt x="1226" y="383685"/>
                    <a:pt x="759" y="383809"/>
                    <a:pt x="387" y="383599"/>
                  </a:cubicBezTo>
                  <a:cubicBezTo>
                    <a:pt x="16" y="383390"/>
                    <a:pt x="-108" y="382923"/>
                    <a:pt x="102" y="3825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-4296742" y="4409578"/>
              <a:ext cx="938419" cy="594340"/>
            </a:xfrm>
            <a:custGeom>
              <a:avLst/>
              <a:gdLst/>
              <a:ahLst/>
              <a:cxnLst/>
              <a:rect l="l" t="t" r="r" b="b"/>
              <a:pathLst>
                <a:path w="938419" h="594340" extrusionOk="0">
                  <a:moveTo>
                    <a:pt x="937927" y="558557"/>
                  </a:moveTo>
                  <a:cubicBezTo>
                    <a:pt x="931355" y="536364"/>
                    <a:pt x="558355" y="10774"/>
                    <a:pt x="532162" y="11"/>
                  </a:cubicBezTo>
                  <a:cubicBezTo>
                    <a:pt x="529114" y="-1322"/>
                    <a:pt x="351187" y="116978"/>
                    <a:pt x="351187" y="116978"/>
                  </a:cubicBezTo>
                  <a:cubicBezTo>
                    <a:pt x="343757" y="126503"/>
                    <a:pt x="15526" y="46303"/>
                    <a:pt x="15526" y="46303"/>
                  </a:cubicBezTo>
                  <a:lnTo>
                    <a:pt x="0" y="444733"/>
                  </a:lnTo>
                  <a:lnTo>
                    <a:pt x="602075" y="450449"/>
                  </a:lnTo>
                  <a:cubicBezTo>
                    <a:pt x="602075" y="450449"/>
                    <a:pt x="681895" y="500741"/>
                    <a:pt x="755047" y="541984"/>
                  </a:cubicBezTo>
                  <a:cubicBezTo>
                    <a:pt x="755047" y="541984"/>
                    <a:pt x="755047" y="541984"/>
                    <a:pt x="755047" y="541984"/>
                  </a:cubicBezTo>
                  <a:cubicBezTo>
                    <a:pt x="786108" y="560719"/>
                    <a:pt x="818264" y="577569"/>
                    <a:pt x="851345" y="592466"/>
                  </a:cubicBezTo>
                  <a:cubicBezTo>
                    <a:pt x="881920" y="600658"/>
                    <a:pt x="944594" y="580655"/>
                    <a:pt x="937927" y="558557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4027185" y="4409672"/>
              <a:ext cx="669523" cy="594413"/>
            </a:xfrm>
            <a:custGeom>
              <a:avLst/>
              <a:gdLst/>
              <a:ahLst/>
              <a:cxnLst/>
              <a:rect l="l" t="t" r="r" b="b"/>
              <a:pathLst>
                <a:path w="669523" h="594413" extrusionOk="0">
                  <a:moveTo>
                    <a:pt x="582454" y="592373"/>
                  </a:moveTo>
                  <a:cubicBezTo>
                    <a:pt x="570929" y="589039"/>
                    <a:pt x="531114" y="567417"/>
                    <a:pt x="486156" y="541890"/>
                  </a:cubicBezTo>
                  <a:cubicBezTo>
                    <a:pt x="486156" y="541890"/>
                    <a:pt x="486156" y="541890"/>
                    <a:pt x="486156" y="541890"/>
                  </a:cubicBezTo>
                  <a:cubicBezTo>
                    <a:pt x="413099" y="500647"/>
                    <a:pt x="333280" y="450355"/>
                    <a:pt x="333280" y="450355"/>
                  </a:cubicBezTo>
                  <a:lnTo>
                    <a:pt x="199263" y="449117"/>
                  </a:lnTo>
                  <a:lnTo>
                    <a:pt x="0" y="104311"/>
                  </a:lnTo>
                  <a:cubicBezTo>
                    <a:pt x="45720" y="113836"/>
                    <a:pt x="79915" y="119837"/>
                    <a:pt x="82296" y="116884"/>
                  </a:cubicBezTo>
                  <a:cubicBezTo>
                    <a:pt x="82296" y="116884"/>
                    <a:pt x="259842" y="-1416"/>
                    <a:pt x="263271" y="13"/>
                  </a:cubicBezTo>
                  <a:cubicBezTo>
                    <a:pt x="289465" y="10681"/>
                    <a:pt x="662368" y="536270"/>
                    <a:pt x="669036" y="558463"/>
                  </a:cubicBezTo>
                  <a:cubicBezTo>
                    <a:pt x="675703" y="580657"/>
                    <a:pt x="612362" y="601040"/>
                    <a:pt x="582454" y="592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3944889" y="4409534"/>
              <a:ext cx="590123" cy="596745"/>
            </a:xfrm>
            <a:custGeom>
              <a:avLst/>
              <a:gdLst/>
              <a:ahLst/>
              <a:cxnLst/>
              <a:rect l="l" t="t" r="r" b="b"/>
              <a:pathLst>
                <a:path w="590123" h="596745" extrusionOk="0">
                  <a:moveTo>
                    <a:pt x="589597" y="559363"/>
                  </a:moveTo>
                  <a:cubicBezTo>
                    <a:pt x="582644" y="536598"/>
                    <a:pt x="207931" y="11294"/>
                    <a:pt x="180975" y="245"/>
                  </a:cubicBezTo>
                  <a:cubicBezTo>
                    <a:pt x="170783" y="-3946"/>
                    <a:pt x="84201" y="45966"/>
                    <a:pt x="0" y="117022"/>
                  </a:cubicBezTo>
                  <a:lnTo>
                    <a:pt x="241935" y="455445"/>
                  </a:lnTo>
                  <a:cubicBezTo>
                    <a:pt x="241935" y="455445"/>
                    <a:pt x="470535" y="585843"/>
                    <a:pt x="501682" y="594701"/>
                  </a:cubicBezTo>
                  <a:cubicBezTo>
                    <a:pt x="532829" y="603559"/>
                    <a:pt x="596551" y="582128"/>
                    <a:pt x="589597" y="5593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3758199" y="4443577"/>
              <a:ext cx="378443" cy="533810"/>
            </a:xfrm>
            <a:custGeom>
              <a:avLst/>
              <a:gdLst/>
              <a:ahLst/>
              <a:cxnLst/>
              <a:rect l="l" t="t" r="r" b="b"/>
              <a:pathLst>
                <a:path w="378443" h="533810" extrusionOk="0">
                  <a:moveTo>
                    <a:pt x="376523" y="532749"/>
                  </a:moveTo>
                  <a:cubicBezTo>
                    <a:pt x="311563" y="446262"/>
                    <a:pt x="57626" y="91170"/>
                    <a:pt x="0" y="683"/>
                  </a:cubicBezTo>
                  <a:cubicBezTo>
                    <a:pt x="0" y="-79"/>
                    <a:pt x="0" y="-365"/>
                    <a:pt x="572" y="683"/>
                  </a:cubicBezTo>
                  <a:cubicBezTo>
                    <a:pt x="67247" y="84979"/>
                    <a:pt x="317849" y="442167"/>
                    <a:pt x="377952" y="532178"/>
                  </a:cubicBezTo>
                  <a:cubicBezTo>
                    <a:pt x="379190" y="533702"/>
                    <a:pt x="377857" y="534655"/>
                    <a:pt x="376523" y="5327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3504005" y="4862693"/>
              <a:ext cx="35338" cy="121558"/>
            </a:xfrm>
            <a:custGeom>
              <a:avLst/>
              <a:gdLst/>
              <a:ahLst/>
              <a:cxnLst/>
              <a:rect l="l" t="t" r="r" b="b"/>
              <a:pathLst>
                <a:path w="35338" h="121558" extrusionOk="0">
                  <a:moveTo>
                    <a:pt x="17460" y="121253"/>
                  </a:moveTo>
                  <a:cubicBezTo>
                    <a:pt x="2820" y="101832"/>
                    <a:pt x="-2981" y="77152"/>
                    <a:pt x="1458" y="53245"/>
                  </a:cubicBezTo>
                  <a:cubicBezTo>
                    <a:pt x="5191" y="31918"/>
                    <a:pt x="16993" y="12849"/>
                    <a:pt x="34414" y="0"/>
                  </a:cubicBezTo>
                  <a:cubicBezTo>
                    <a:pt x="34986" y="0"/>
                    <a:pt x="35652" y="571"/>
                    <a:pt x="35176" y="1048"/>
                  </a:cubicBezTo>
                  <a:cubicBezTo>
                    <a:pt x="3753" y="32766"/>
                    <a:pt x="-3000" y="81410"/>
                    <a:pt x="18603" y="120491"/>
                  </a:cubicBezTo>
                  <a:cubicBezTo>
                    <a:pt x="18812" y="120805"/>
                    <a:pt x="18726" y="121234"/>
                    <a:pt x="18412" y="121444"/>
                  </a:cubicBezTo>
                  <a:cubicBezTo>
                    <a:pt x="18098" y="121653"/>
                    <a:pt x="17669" y="121568"/>
                    <a:pt x="17460" y="1212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-3708451" y="4758342"/>
              <a:ext cx="38818" cy="129251"/>
            </a:xfrm>
            <a:custGeom>
              <a:avLst/>
              <a:gdLst/>
              <a:ahLst/>
              <a:cxnLst/>
              <a:rect l="l" t="t" r="r" b="b"/>
              <a:pathLst>
                <a:path w="38818" h="129251" extrusionOk="0">
                  <a:moveTo>
                    <a:pt x="33787" y="128069"/>
                  </a:moveTo>
                  <a:cubicBezTo>
                    <a:pt x="8165" y="93112"/>
                    <a:pt x="-8599" y="43391"/>
                    <a:pt x="4640" y="910"/>
                  </a:cubicBezTo>
                  <a:cubicBezTo>
                    <a:pt x="5212" y="-709"/>
                    <a:pt x="7498" y="53"/>
                    <a:pt x="7688" y="1481"/>
                  </a:cubicBezTo>
                  <a:cubicBezTo>
                    <a:pt x="13546" y="43734"/>
                    <a:pt x="23890" y="85244"/>
                    <a:pt x="38549" y="125306"/>
                  </a:cubicBezTo>
                  <a:cubicBezTo>
                    <a:pt x="39207" y="126688"/>
                    <a:pt x="38616" y="128335"/>
                    <a:pt x="37235" y="128983"/>
                  </a:cubicBezTo>
                  <a:cubicBezTo>
                    <a:pt x="36016" y="129564"/>
                    <a:pt x="34558" y="129173"/>
                    <a:pt x="33787" y="1280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-3678408" y="4777888"/>
              <a:ext cx="38778" cy="129230"/>
            </a:xfrm>
            <a:custGeom>
              <a:avLst/>
              <a:gdLst/>
              <a:ahLst/>
              <a:cxnLst/>
              <a:rect l="l" t="t" r="r" b="b"/>
              <a:pathLst>
                <a:path w="38778" h="129230" extrusionOk="0">
                  <a:moveTo>
                    <a:pt x="33747" y="128048"/>
                  </a:moveTo>
                  <a:cubicBezTo>
                    <a:pt x="8125" y="93187"/>
                    <a:pt x="-8544" y="43371"/>
                    <a:pt x="4601" y="985"/>
                  </a:cubicBezTo>
                  <a:cubicBezTo>
                    <a:pt x="5172" y="-730"/>
                    <a:pt x="7458" y="32"/>
                    <a:pt x="7649" y="1461"/>
                  </a:cubicBezTo>
                  <a:cubicBezTo>
                    <a:pt x="13507" y="43714"/>
                    <a:pt x="23851" y="85224"/>
                    <a:pt x="38510" y="125286"/>
                  </a:cubicBezTo>
                  <a:cubicBezTo>
                    <a:pt x="39167" y="126667"/>
                    <a:pt x="38576" y="128315"/>
                    <a:pt x="37195" y="128963"/>
                  </a:cubicBezTo>
                  <a:cubicBezTo>
                    <a:pt x="35976" y="129544"/>
                    <a:pt x="34519" y="129153"/>
                    <a:pt x="33747" y="1280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-3648404" y="4797557"/>
              <a:ext cx="38856" cy="129395"/>
            </a:xfrm>
            <a:custGeom>
              <a:avLst/>
              <a:gdLst/>
              <a:ahLst/>
              <a:cxnLst/>
              <a:rect l="l" t="t" r="r" b="b"/>
              <a:pathLst>
                <a:path w="38856" h="129395" extrusionOk="0">
                  <a:moveTo>
                    <a:pt x="33747" y="128001"/>
                  </a:moveTo>
                  <a:cubicBezTo>
                    <a:pt x="8125" y="93140"/>
                    <a:pt x="-8544" y="43419"/>
                    <a:pt x="4601" y="937"/>
                  </a:cubicBezTo>
                  <a:cubicBezTo>
                    <a:pt x="5172" y="-682"/>
                    <a:pt x="7458" y="-15"/>
                    <a:pt x="7649" y="1509"/>
                  </a:cubicBezTo>
                  <a:cubicBezTo>
                    <a:pt x="13545" y="43752"/>
                    <a:pt x="23889" y="85262"/>
                    <a:pt x="38510" y="125334"/>
                  </a:cubicBezTo>
                  <a:cubicBezTo>
                    <a:pt x="39243" y="126648"/>
                    <a:pt x="38776" y="128315"/>
                    <a:pt x="37462" y="129049"/>
                  </a:cubicBezTo>
                  <a:cubicBezTo>
                    <a:pt x="36148" y="129782"/>
                    <a:pt x="34481" y="129315"/>
                    <a:pt x="33747" y="1280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-3618249" y="4817206"/>
              <a:ext cx="39081" cy="129649"/>
            </a:xfrm>
            <a:custGeom>
              <a:avLst/>
              <a:gdLst/>
              <a:ahLst/>
              <a:cxnLst/>
              <a:rect l="l" t="t" r="r" b="b"/>
              <a:pathLst>
                <a:path w="39081" h="129649" extrusionOk="0">
                  <a:moveTo>
                    <a:pt x="33500" y="128069"/>
                  </a:moveTo>
                  <a:cubicBezTo>
                    <a:pt x="7878" y="93112"/>
                    <a:pt x="-8791" y="43391"/>
                    <a:pt x="4925" y="910"/>
                  </a:cubicBezTo>
                  <a:cubicBezTo>
                    <a:pt x="4925" y="-709"/>
                    <a:pt x="7687" y="53"/>
                    <a:pt x="7973" y="1482"/>
                  </a:cubicBezTo>
                  <a:cubicBezTo>
                    <a:pt x="13803" y="43734"/>
                    <a:pt x="24109" y="85244"/>
                    <a:pt x="38739" y="125307"/>
                  </a:cubicBezTo>
                  <a:cubicBezTo>
                    <a:pt x="39501" y="126754"/>
                    <a:pt x="38949" y="128545"/>
                    <a:pt x="37501" y="129307"/>
                  </a:cubicBezTo>
                  <a:cubicBezTo>
                    <a:pt x="36053" y="130069"/>
                    <a:pt x="34262" y="129516"/>
                    <a:pt x="33500" y="1280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-3833006" y="4467044"/>
              <a:ext cx="75890" cy="74964"/>
            </a:xfrm>
            <a:custGeom>
              <a:avLst/>
              <a:gdLst/>
              <a:ahLst/>
              <a:cxnLst/>
              <a:rect l="l" t="t" r="r" b="b"/>
              <a:pathLst>
                <a:path w="75890" h="74964" extrusionOk="0">
                  <a:moveTo>
                    <a:pt x="7179" y="59322"/>
                  </a:moveTo>
                  <a:cubicBezTo>
                    <a:pt x="-20919" y="19697"/>
                    <a:pt x="40612" y="-24022"/>
                    <a:pt x="68711" y="15602"/>
                  </a:cubicBezTo>
                  <a:cubicBezTo>
                    <a:pt x="96810" y="55226"/>
                    <a:pt x="35278" y="99041"/>
                    <a:pt x="7179" y="593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-3767017" y="4832718"/>
              <a:ext cx="82018" cy="159967"/>
            </a:xfrm>
            <a:custGeom>
              <a:avLst/>
              <a:gdLst/>
              <a:ahLst/>
              <a:cxnLst/>
              <a:rect l="l" t="t" r="r" b="b"/>
              <a:pathLst>
                <a:path w="82018" h="159967" extrusionOk="0">
                  <a:moveTo>
                    <a:pt x="75113" y="119130"/>
                  </a:moveTo>
                  <a:cubicBezTo>
                    <a:pt x="86066" y="82554"/>
                    <a:pt x="80828" y="42930"/>
                    <a:pt x="80351" y="4830"/>
                  </a:cubicBezTo>
                  <a:cubicBezTo>
                    <a:pt x="80066" y="1896"/>
                    <a:pt x="77465" y="-247"/>
                    <a:pt x="74531" y="29"/>
                  </a:cubicBezTo>
                  <a:cubicBezTo>
                    <a:pt x="73979" y="86"/>
                    <a:pt x="73436" y="229"/>
                    <a:pt x="72922" y="448"/>
                  </a:cubicBezTo>
                  <a:cubicBezTo>
                    <a:pt x="72588" y="-28"/>
                    <a:pt x="71931" y="-142"/>
                    <a:pt x="71464" y="191"/>
                  </a:cubicBezTo>
                  <a:cubicBezTo>
                    <a:pt x="71360" y="267"/>
                    <a:pt x="71274" y="353"/>
                    <a:pt x="71207" y="448"/>
                  </a:cubicBezTo>
                  <a:cubicBezTo>
                    <a:pt x="40689" y="26109"/>
                    <a:pt x="17467" y="59360"/>
                    <a:pt x="3866" y="96841"/>
                  </a:cubicBezTo>
                  <a:cubicBezTo>
                    <a:pt x="-3659" y="118749"/>
                    <a:pt x="-2040" y="151515"/>
                    <a:pt x="25487" y="158849"/>
                  </a:cubicBezTo>
                  <a:cubicBezTo>
                    <a:pt x="51491" y="165612"/>
                    <a:pt x="68731" y="140370"/>
                    <a:pt x="75113" y="119130"/>
                  </a:cubicBezTo>
                  <a:close/>
                  <a:moveTo>
                    <a:pt x="47109" y="141513"/>
                  </a:moveTo>
                  <a:cubicBezTo>
                    <a:pt x="6247" y="165421"/>
                    <a:pt x="11009" y="109795"/>
                    <a:pt x="17201" y="93888"/>
                  </a:cubicBezTo>
                  <a:cubicBezTo>
                    <a:pt x="21401" y="83640"/>
                    <a:pt x="26268" y="73686"/>
                    <a:pt x="31774" y="64075"/>
                  </a:cubicBezTo>
                  <a:cubicBezTo>
                    <a:pt x="43499" y="44387"/>
                    <a:pt x="56215" y="25318"/>
                    <a:pt x="69874" y="6925"/>
                  </a:cubicBezTo>
                  <a:cubicBezTo>
                    <a:pt x="69017" y="25308"/>
                    <a:pt x="69874" y="43596"/>
                    <a:pt x="69874" y="62075"/>
                  </a:cubicBezTo>
                  <a:cubicBezTo>
                    <a:pt x="69302" y="84078"/>
                    <a:pt x="69588" y="128369"/>
                    <a:pt x="47109" y="1415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-3818303" y="4715539"/>
              <a:ext cx="130834" cy="128294"/>
            </a:xfrm>
            <a:custGeom>
              <a:avLst/>
              <a:gdLst/>
              <a:ahLst/>
              <a:cxnLst/>
              <a:rect l="l" t="t" r="r" b="b"/>
              <a:pathLst>
                <a:path w="130834" h="128294" extrusionOk="0">
                  <a:moveTo>
                    <a:pt x="10669" y="8947"/>
                  </a:moveTo>
                  <a:cubicBezTo>
                    <a:pt x="-10381" y="27997"/>
                    <a:pt x="3430" y="57905"/>
                    <a:pt x="20194" y="73907"/>
                  </a:cubicBezTo>
                  <a:cubicBezTo>
                    <a:pt x="49569" y="100844"/>
                    <a:pt x="85497" y="119598"/>
                    <a:pt x="124398" y="128295"/>
                  </a:cubicBezTo>
                  <a:cubicBezTo>
                    <a:pt x="125255" y="128295"/>
                    <a:pt x="125731" y="127819"/>
                    <a:pt x="125826" y="127056"/>
                  </a:cubicBezTo>
                  <a:cubicBezTo>
                    <a:pt x="128970" y="126580"/>
                    <a:pt x="132113" y="123342"/>
                    <a:pt x="130303" y="119913"/>
                  </a:cubicBezTo>
                  <a:cubicBezTo>
                    <a:pt x="113539" y="86385"/>
                    <a:pt x="99633" y="48475"/>
                    <a:pt x="73153" y="21138"/>
                  </a:cubicBezTo>
                  <a:cubicBezTo>
                    <a:pt x="57532" y="4755"/>
                    <a:pt x="30576" y="-10103"/>
                    <a:pt x="10669" y="8947"/>
                  </a:cubicBezTo>
                  <a:close/>
                  <a:moveTo>
                    <a:pt x="94489" y="74288"/>
                  </a:moveTo>
                  <a:cubicBezTo>
                    <a:pt x="103157" y="90576"/>
                    <a:pt x="110967" y="107149"/>
                    <a:pt x="120207" y="123151"/>
                  </a:cubicBezTo>
                  <a:cubicBezTo>
                    <a:pt x="99614" y="113150"/>
                    <a:pt x="79544" y="102091"/>
                    <a:pt x="60104" y="90004"/>
                  </a:cubicBezTo>
                  <a:cubicBezTo>
                    <a:pt x="50722" y="84080"/>
                    <a:pt x="41778" y="77489"/>
                    <a:pt x="33339" y="70288"/>
                  </a:cubicBezTo>
                  <a:cubicBezTo>
                    <a:pt x="20480" y="59048"/>
                    <a:pt x="-9429" y="11899"/>
                    <a:pt x="37815" y="14185"/>
                  </a:cubicBezTo>
                  <a:cubicBezTo>
                    <a:pt x="63914" y="14947"/>
                    <a:pt x="84107" y="54476"/>
                    <a:pt x="94489" y="738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-5342531" y="4202594"/>
              <a:ext cx="1497654" cy="697504"/>
            </a:xfrm>
            <a:custGeom>
              <a:avLst/>
              <a:gdLst/>
              <a:ahLst/>
              <a:cxnLst/>
              <a:rect l="l" t="t" r="r" b="b"/>
              <a:pathLst>
                <a:path w="1497654" h="697504" extrusionOk="0">
                  <a:moveTo>
                    <a:pt x="1047312" y="130605"/>
                  </a:moveTo>
                  <a:cubicBezTo>
                    <a:pt x="1047312" y="130605"/>
                    <a:pt x="538392" y="-26557"/>
                    <a:pt x="266262" y="3922"/>
                  </a:cubicBezTo>
                  <a:cubicBezTo>
                    <a:pt x="-438" y="33831"/>
                    <a:pt x="-112261" y="367301"/>
                    <a:pt x="146343" y="550277"/>
                  </a:cubicBezTo>
                  <a:cubicBezTo>
                    <a:pt x="428759" y="750302"/>
                    <a:pt x="1497654" y="688484"/>
                    <a:pt x="1497654" y="688484"/>
                  </a:cubicBezTo>
                  <a:lnTo>
                    <a:pt x="1272007" y="278338"/>
                  </a:lnTo>
                  <a:cubicBezTo>
                    <a:pt x="1272007" y="278338"/>
                    <a:pt x="908819" y="190136"/>
                    <a:pt x="576682" y="191089"/>
                  </a:cubicBezTo>
                  <a:lnTo>
                    <a:pt x="1042454" y="26928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-4930715" y="4364821"/>
              <a:ext cx="875649" cy="144399"/>
            </a:xfrm>
            <a:custGeom>
              <a:avLst/>
              <a:gdLst/>
              <a:ahLst/>
              <a:cxnLst/>
              <a:rect l="l" t="t" r="r" b="b"/>
              <a:pathLst>
                <a:path w="875649" h="144399" extrusionOk="0">
                  <a:moveTo>
                    <a:pt x="875527" y="142589"/>
                  </a:moveTo>
                  <a:cubicBezTo>
                    <a:pt x="875431" y="141894"/>
                    <a:pt x="875431" y="141189"/>
                    <a:pt x="875527" y="140494"/>
                  </a:cubicBezTo>
                  <a:cubicBezTo>
                    <a:pt x="875488" y="139951"/>
                    <a:pt x="875488" y="139418"/>
                    <a:pt x="875527" y="138875"/>
                  </a:cubicBezTo>
                  <a:cubicBezTo>
                    <a:pt x="875527" y="137541"/>
                    <a:pt x="874955" y="136208"/>
                    <a:pt x="874574" y="134874"/>
                  </a:cubicBezTo>
                  <a:cubicBezTo>
                    <a:pt x="873888" y="132197"/>
                    <a:pt x="873069" y="129559"/>
                    <a:pt x="872098" y="126968"/>
                  </a:cubicBezTo>
                  <a:cubicBezTo>
                    <a:pt x="871145" y="124301"/>
                    <a:pt x="870097" y="121729"/>
                    <a:pt x="868954" y="119158"/>
                  </a:cubicBezTo>
                  <a:cubicBezTo>
                    <a:pt x="867707" y="116662"/>
                    <a:pt x="866306" y="114243"/>
                    <a:pt x="864763" y="111919"/>
                  </a:cubicBezTo>
                  <a:cubicBezTo>
                    <a:pt x="864763" y="111919"/>
                    <a:pt x="864287" y="111919"/>
                    <a:pt x="864097" y="111443"/>
                  </a:cubicBezTo>
                  <a:lnTo>
                    <a:pt x="864097" y="111443"/>
                  </a:lnTo>
                  <a:lnTo>
                    <a:pt x="863525" y="111443"/>
                  </a:lnTo>
                  <a:lnTo>
                    <a:pt x="862953" y="111443"/>
                  </a:lnTo>
                  <a:cubicBezTo>
                    <a:pt x="822949" y="102775"/>
                    <a:pt x="550915" y="55245"/>
                    <a:pt x="510528" y="49340"/>
                  </a:cubicBezTo>
                  <a:cubicBezTo>
                    <a:pt x="470143" y="43434"/>
                    <a:pt x="428709" y="38386"/>
                    <a:pt x="387751" y="33623"/>
                  </a:cubicBezTo>
                  <a:cubicBezTo>
                    <a:pt x="306027" y="24098"/>
                    <a:pt x="223731" y="18288"/>
                    <a:pt x="141530" y="17145"/>
                  </a:cubicBezTo>
                  <a:lnTo>
                    <a:pt x="117241" y="17145"/>
                  </a:lnTo>
                  <a:cubicBezTo>
                    <a:pt x="115584" y="16602"/>
                    <a:pt x="113898" y="16155"/>
                    <a:pt x="112193" y="15812"/>
                  </a:cubicBezTo>
                  <a:cubicBezTo>
                    <a:pt x="108288" y="14669"/>
                    <a:pt x="104383" y="13621"/>
                    <a:pt x="100477" y="12763"/>
                  </a:cubicBezTo>
                  <a:cubicBezTo>
                    <a:pt x="93048" y="11049"/>
                    <a:pt x="85618" y="9716"/>
                    <a:pt x="78189" y="8382"/>
                  </a:cubicBezTo>
                  <a:cubicBezTo>
                    <a:pt x="62663" y="5525"/>
                    <a:pt x="47137" y="3429"/>
                    <a:pt x="31802" y="0"/>
                  </a:cubicBezTo>
                  <a:cubicBezTo>
                    <a:pt x="30850" y="0"/>
                    <a:pt x="30373" y="1238"/>
                    <a:pt x="31802" y="1429"/>
                  </a:cubicBezTo>
                  <a:cubicBezTo>
                    <a:pt x="47328" y="5429"/>
                    <a:pt x="62473" y="10382"/>
                    <a:pt x="77903" y="14192"/>
                  </a:cubicBezTo>
                  <a:lnTo>
                    <a:pt x="91333" y="17526"/>
                  </a:lnTo>
                  <a:cubicBezTo>
                    <a:pt x="61139" y="18193"/>
                    <a:pt x="30945" y="19526"/>
                    <a:pt x="750" y="21336"/>
                  </a:cubicBezTo>
                  <a:cubicBezTo>
                    <a:pt x="-202" y="21336"/>
                    <a:pt x="-297" y="22860"/>
                    <a:pt x="750" y="22860"/>
                  </a:cubicBezTo>
                  <a:cubicBezTo>
                    <a:pt x="41708" y="21717"/>
                    <a:pt x="82951" y="22860"/>
                    <a:pt x="124004" y="24670"/>
                  </a:cubicBezTo>
                  <a:cubicBezTo>
                    <a:pt x="165057" y="26479"/>
                    <a:pt x="205348" y="28766"/>
                    <a:pt x="245924" y="32290"/>
                  </a:cubicBezTo>
                  <a:cubicBezTo>
                    <a:pt x="328030" y="39529"/>
                    <a:pt x="410040" y="49435"/>
                    <a:pt x="491669" y="60865"/>
                  </a:cubicBezTo>
                  <a:cubicBezTo>
                    <a:pt x="537484" y="67056"/>
                    <a:pt x="814757" y="116300"/>
                    <a:pt x="860953" y="119634"/>
                  </a:cubicBezTo>
                  <a:lnTo>
                    <a:pt x="861525" y="119634"/>
                  </a:lnTo>
                  <a:cubicBezTo>
                    <a:pt x="861811" y="120748"/>
                    <a:pt x="862192" y="121825"/>
                    <a:pt x="862668" y="122873"/>
                  </a:cubicBezTo>
                  <a:cubicBezTo>
                    <a:pt x="863811" y="125444"/>
                    <a:pt x="865049" y="127921"/>
                    <a:pt x="866287" y="130397"/>
                  </a:cubicBezTo>
                  <a:cubicBezTo>
                    <a:pt x="867526" y="132874"/>
                    <a:pt x="868764" y="135255"/>
                    <a:pt x="870288" y="137541"/>
                  </a:cubicBezTo>
                  <a:cubicBezTo>
                    <a:pt x="871812" y="139827"/>
                    <a:pt x="871621" y="139827"/>
                    <a:pt x="872383" y="140970"/>
                  </a:cubicBezTo>
                  <a:lnTo>
                    <a:pt x="873526" y="142589"/>
                  </a:lnTo>
                  <a:cubicBezTo>
                    <a:pt x="873964" y="143161"/>
                    <a:pt x="874345" y="143761"/>
                    <a:pt x="874669" y="144399"/>
                  </a:cubicBezTo>
                  <a:cubicBezTo>
                    <a:pt x="874479" y="144209"/>
                    <a:pt x="876098" y="143542"/>
                    <a:pt x="875527" y="1425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-4134574" y="4487952"/>
              <a:ext cx="204742" cy="377117"/>
            </a:xfrm>
            <a:custGeom>
              <a:avLst/>
              <a:gdLst/>
              <a:ahLst/>
              <a:cxnLst/>
              <a:rect l="l" t="t" r="r" b="b"/>
              <a:pathLst>
                <a:path w="204742" h="377117" extrusionOk="0">
                  <a:moveTo>
                    <a:pt x="204639" y="375979"/>
                  </a:moveTo>
                  <a:cubicBezTo>
                    <a:pt x="190637" y="351976"/>
                    <a:pt x="178922" y="326449"/>
                    <a:pt x="166539" y="301780"/>
                  </a:cubicBezTo>
                  <a:lnTo>
                    <a:pt x="128439" y="227580"/>
                  </a:lnTo>
                  <a:cubicBezTo>
                    <a:pt x="102912" y="178240"/>
                    <a:pt x="10805" y="12029"/>
                    <a:pt x="1566" y="313"/>
                  </a:cubicBezTo>
                  <a:cubicBezTo>
                    <a:pt x="995" y="-449"/>
                    <a:pt x="-244" y="313"/>
                    <a:pt x="42" y="1171"/>
                  </a:cubicBezTo>
                  <a:cubicBezTo>
                    <a:pt x="4233" y="13934"/>
                    <a:pt x="61478" y="123853"/>
                    <a:pt x="74718" y="148427"/>
                  </a:cubicBezTo>
                  <a:cubicBezTo>
                    <a:pt x="101102" y="197481"/>
                    <a:pt x="128915" y="245582"/>
                    <a:pt x="156347" y="294064"/>
                  </a:cubicBezTo>
                  <a:cubicBezTo>
                    <a:pt x="164158" y="307875"/>
                    <a:pt x="172349" y="321591"/>
                    <a:pt x="180255" y="335307"/>
                  </a:cubicBezTo>
                  <a:cubicBezTo>
                    <a:pt x="188161" y="349023"/>
                    <a:pt x="196638" y="362644"/>
                    <a:pt x="203972" y="376741"/>
                  </a:cubicBezTo>
                  <a:cubicBezTo>
                    <a:pt x="203782" y="377598"/>
                    <a:pt x="205115" y="376837"/>
                    <a:pt x="204639" y="3759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-4412894" y="3683364"/>
              <a:ext cx="784353" cy="370466"/>
            </a:xfrm>
            <a:custGeom>
              <a:avLst/>
              <a:gdLst/>
              <a:ahLst/>
              <a:cxnLst/>
              <a:rect l="l" t="t" r="r" b="b"/>
              <a:pathLst>
                <a:path w="784353" h="370466" extrusionOk="0">
                  <a:moveTo>
                    <a:pt x="51668" y="172632"/>
                  </a:moveTo>
                  <a:cubicBezTo>
                    <a:pt x="205211" y="273788"/>
                    <a:pt x="415237" y="370371"/>
                    <a:pt x="465624" y="370466"/>
                  </a:cubicBezTo>
                  <a:cubicBezTo>
                    <a:pt x="529347" y="370466"/>
                    <a:pt x="767662" y="229497"/>
                    <a:pt x="779949" y="220257"/>
                  </a:cubicBezTo>
                  <a:cubicBezTo>
                    <a:pt x="809763" y="197016"/>
                    <a:pt x="679651" y="-21678"/>
                    <a:pt x="646599" y="1754"/>
                  </a:cubicBezTo>
                  <a:cubicBezTo>
                    <a:pt x="596403" y="37473"/>
                    <a:pt x="463148" y="142057"/>
                    <a:pt x="444098" y="141390"/>
                  </a:cubicBezTo>
                  <a:cubicBezTo>
                    <a:pt x="425048" y="140724"/>
                    <a:pt x="275696" y="119864"/>
                    <a:pt x="113771" y="89955"/>
                  </a:cubicBezTo>
                  <a:cubicBezTo>
                    <a:pt x="2043" y="69572"/>
                    <a:pt x="-43582" y="109767"/>
                    <a:pt x="51668" y="172632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-3782075" y="3413610"/>
              <a:ext cx="311677" cy="500194"/>
            </a:xfrm>
            <a:custGeom>
              <a:avLst/>
              <a:gdLst/>
              <a:ahLst/>
              <a:cxnLst/>
              <a:rect l="l" t="t" r="r" b="b"/>
              <a:pathLst>
                <a:path w="311677" h="500194" extrusionOk="0">
                  <a:moveTo>
                    <a:pt x="128746" y="500108"/>
                  </a:moveTo>
                  <a:cubicBezTo>
                    <a:pt x="97314" y="504585"/>
                    <a:pt x="-14129" y="334373"/>
                    <a:pt x="1492" y="305798"/>
                  </a:cubicBezTo>
                  <a:cubicBezTo>
                    <a:pt x="26305" y="252344"/>
                    <a:pt x="39764" y="194317"/>
                    <a:pt x="41021" y="135395"/>
                  </a:cubicBezTo>
                  <a:cubicBezTo>
                    <a:pt x="39973" y="81484"/>
                    <a:pt x="32258" y="2045"/>
                    <a:pt x="61214" y="45"/>
                  </a:cubicBezTo>
                  <a:cubicBezTo>
                    <a:pt x="103410" y="-2431"/>
                    <a:pt x="125222" y="97295"/>
                    <a:pt x="134271" y="155398"/>
                  </a:cubicBezTo>
                  <a:cubicBezTo>
                    <a:pt x="159417" y="135586"/>
                    <a:pt x="182848" y="120918"/>
                    <a:pt x="199612" y="117298"/>
                  </a:cubicBezTo>
                  <a:cubicBezTo>
                    <a:pt x="255334" y="105487"/>
                    <a:pt x="339439" y="347708"/>
                    <a:pt x="302673" y="392475"/>
                  </a:cubicBezTo>
                  <a:cubicBezTo>
                    <a:pt x="267240" y="435719"/>
                    <a:pt x="160179" y="495631"/>
                    <a:pt x="128746" y="50010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 rot="-1623598">
              <a:off x="-3672652" y="3488706"/>
              <a:ext cx="63246" cy="278130"/>
            </a:xfrm>
            <a:custGeom>
              <a:avLst/>
              <a:gdLst/>
              <a:ahLst/>
              <a:cxnLst/>
              <a:rect l="l" t="t" r="r" b="b"/>
              <a:pathLst>
                <a:path w="63246" h="278130" extrusionOk="0">
                  <a:moveTo>
                    <a:pt x="0" y="0"/>
                  </a:moveTo>
                  <a:lnTo>
                    <a:pt x="63246" y="0"/>
                  </a:lnTo>
                  <a:lnTo>
                    <a:pt x="63246" y="278130"/>
                  </a:lnTo>
                  <a:lnTo>
                    <a:pt x="0" y="27813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-3645137" y="3681688"/>
              <a:ext cx="197358" cy="263175"/>
            </a:xfrm>
            <a:custGeom>
              <a:avLst/>
              <a:gdLst/>
              <a:ahLst/>
              <a:cxnLst/>
              <a:rect l="l" t="t" r="r" b="b"/>
              <a:pathLst>
                <a:path w="197358" h="263175" extrusionOk="0">
                  <a:moveTo>
                    <a:pt x="197358" y="219646"/>
                  </a:moveTo>
                  <a:lnTo>
                    <a:pt x="112109" y="263176"/>
                  </a:lnTo>
                  <a:lnTo>
                    <a:pt x="112109" y="263176"/>
                  </a:lnTo>
                  <a:lnTo>
                    <a:pt x="0" y="43529"/>
                  </a:lnTo>
                  <a:lnTo>
                    <a:pt x="85154" y="0"/>
                  </a:lnTo>
                  <a:lnTo>
                    <a:pt x="85154" y="0"/>
                  </a:lnTo>
                  <a:lnTo>
                    <a:pt x="197358" y="2196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-3674553" y="3484446"/>
              <a:ext cx="257398" cy="321733"/>
            </a:xfrm>
            <a:custGeom>
              <a:avLst/>
              <a:gdLst/>
              <a:ahLst/>
              <a:cxnLst/>
              <a:rect l="l" t="t" r="r" b="b"/>
              <a:pathLst>
                <a:path w="257398" h="321733" extrusionOk="0">
                  <a:moveTo>
                    <a:pt x="9890" y="81799"/>
                  </a:moveTo>
                  <a:cubicBezTo>
                    <a:pt x="5604" y="111136"/>
                    <a:pt x="42561" y="99325"/>
                    <a:pt x="42561" y="99325"/>
                  </a:cubicBezTo>
                  <a:cubicBezTo>
                    <a:pt x="42561" y="99325"/>
                    <a:pt x="-6588" y="129138"/>
                    <a:pt x="746" y="161047"/>
                  </a:cubicBezTo>
                  <a:cubicBezTo>
                    <a:pt x="8080" y="192956"/>
                    <a:pt x="51991" y="176002"/>
                    <a:pt x="55134" y="174859"/>
                  </a:cubicBezTo>
                  <a:cubicBezTo>
                    <a:pt x="52562" y="176478"/>
                    <a:pt x="8080" y="204957"/>
                    <a:pt x="18748" y="236295"/>
                  </a:cubicBezTo>
                  <a:cubicBezTo>
                    <a:pt x="29416" y="267632"/>
                    <a:pt x="71422" y="245344"/>
                    <a:pt x="74089" y="243820"/>
                  </a:cubicBezTo>
                  <a:cubicBezTo>
                    <a:pt x="72184" y="246105"/>
                    <a:pt x="46657" y="276586"/>
                    <a:pt x="60087" y="298588"/>
                  </a:cubicBezTo>
                  <a:cubicBezTo>
                    <a:pt x="83233" y="336688"/>
                    <a:pt x="150670" y="260488"/>
                    <a:pt x="186484" y="259440"/>
                  </a:cubicBezTo>
                  <a:cubicBezTo>
                    <a:pt x="186484" y="259440"/>
                    <a:pt x="194580" y="320020"/>
                    <a:pt x="195247" y="321734"/>
                  </a:cubicBezTo>
                  <a:cubicBezTo>
                    <a:pt x="195247" y="321734"/>
                    <a:pt x="260874" y="250582"/>
                    <a:pt x="257254" y="202290"/>
                  </a:cubicBezTo>
                  <a:cubicBezTo>
                    <a:pt x="256359" y="187851"/>
                    <a:pt x="245548" y="175964"/>
                    <a:pt x="231251" y="173715"/>
                  </a:cubicBezTo>
                  <a:cubicBezTo>
                    <a:pt x="231251" y="173715"/>
                    <a:pt x="254873" y="153046"/>
                    <a:pt x="247348" y="128186"/>
                  </a:cubicBezTo>
                  <a:cubicBezTo>
                    <a:pt x="243348" y="115422"/>
                    <a:pt x="219440" y="110279"/>
                    <a:pt x="219440" y="110279"/>
                  </a:cubicBezTo>
                  <a:cubicBezTo>
                    <a:pt x="229880" y="100192"/>
                    <a:pt x="233813" y="85123"/>
                    <a:pt x="229632" y="71227"/>
                  </a:cubicBezTo>
                  <a:cubicBezTo>
                    <a:pt x="223155" y="53891"/>
                    <a:pt x="200200" y="51510"/>
                    <a:pt x="200200" y="51510"/>
                  </a:cubicBezTo>
                  <a:cubicBezTo>
                    <a:pt x="200200" y="51510"/>
                    <a:pt x="209725" y="26745"/>
                    <a:pt x="197628" y="11124"/>
                  </a:cubicBezTo>
                  <a:cubicBezTo>
                    <a:pt x="172863" y="-20499"/>
                    <a:pt x="19034" y="19125"/>
                    <a:pt x="9890" y="8179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-3634582" y="3534051"/>
              <a:ext cx="156609" cy="53312"/>
            </a:xfrm>
            <a:custGeom>
              <a:avLst/>
              <a:gdLst/>
              <a:ahLst/>
              <a:cxnLst/>
              <a:rect l="l" t="t" r="r" b="b"/>
              <a:pathLst>
                <a:path w="156609" h="53312" extrusionOk="0">
                  <a:moveTo>
                    <a:pt x="156609" y="857"/>
                  </a:moveTo>
                  <a:lnTo>
                    <a:pt x="156609" y="0"/>
                  </a:lnTo>
                  <a:cubicBezTo>
                    <a:pt x="100716" y="515"/>
                    <a:pt x="46300" y="18021"/>
                    <a:pt x="589" y="50197"/>
                  </a:cubicBezTo>
                  <a:cubicBezTo>
                    <a:pt x="-839" y="51245"/>
                    <a:pt x="589" y="54007"/>
                    <a:pt x="2114" y="53150"/>
                  </a:cubicBezTo>
                  <a:cubicBezTo>
                    <a:pt x="50805" y="28327"/>
                    <a:pt x="102850" y="10716"/>
                    <a:pt x="156609" y="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-3622408" y="3593011"/>
              <a:ext cx="168258" cy="68575"/>
            </a:xfrm>
            <a:custGeom>
              <a:avLst/>
              <a:gdLst/>
              <a:ahLst/>
              <a:cxnLst/>
              <a:rect l="l" t="t" r="r" b="b"/>
              <a:pathLst>
                <a:path w="168258" h="68575" extrusionOk="0">
                  <a:moveTo>
                    <a:pt x="167962" y="1143"/>
                  </a:moveTo>
                  <a:cubicBezTo>
                    <a:pt x="168629" y="1143"/>
                    <a:pt x="167962" y="0"/>
                    <a:pt x="167962" y="0"/>
                  </a:cubicBezTo>
                  <a:cubicBezTo>
                    <a:pt x="106345" y="1153"/>
                    <a:pt x="47175" y="24327"/>
                    <a:pt x="1179" y="65342"/>
                  </a:cubicBezTo>
                  <a:cubicBezTo>
                    <a:pt x="-440" y="66770"/>
                    <a:pt x="-345" y="69723"/>
                    <a:pt x="1179" y="68104"/>
                  </a:cubicBezTo>
                  <a:cubicBezTo>
                    <a:pt x="33945" y="41815"/>
                    <a:pt x="117384" y="9620"/>
                    <a:pt x="167962" y="11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-3604145" y="3656587"/>
              <a:ext cx="158931" cy="76027"/>
            </a:xfrm>
            <a:custGeom>
              <a:avLst/>
              <a:gdLst/>
              <a:ahLst/>
              <a:cxnLst/>
              <a:rect l="l" t="t" r="r" b="b"/>
              <a:pathLst>
                <a:path w="158931" h="76027" extrusionOk="0">
                  <a:moveTo>
                    <a:pt x="1584" y="75775"/>
                  </a:moveTo>
                  <a:cubicBezTo>
                    <a:pt x="46923" y="36150"/>
                    <a:pt x="100454" y="15100"/>
                    <a:pt x="158461" y="1289"/>
                  </a:cubicBezTo>
                  <a:cubicBezTo>
                    <a:pt x="159223" y="1289"/>
                    <a:pt x="158937" y="146"/>
                    <a:pt x="158461" y="51"/>
                  </a:cubicBezTo>
                  <a:cubicBezTo>
                    <a:pt x="128172" y="-902"/>
                    <a:pt x="91786" y="11671"/>
                    <a:pt x="64830" y="23958"/>
                  </a:cubicBezTo>
                  <a:cubicBezTo>
                    <a:pt x="39294" y="34769"/>
                    <a:pt x="17053" y="52114"/>
                    <a:pt x="346" y="74250"/>
                  </a:cubicBezTo>
                  <a:cubicBezTo>
                    <a:pt x="-511" y="75108"/>
                    <a:pt x="346" y="76632"/>
                    <a:pt x="1584" y="757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-3681390" y="3583486"/>
              <a:ext cx="193225" cy="212979"/>
            </a:xfrm>
            <a:custGeom>
              <a:avLst/>
              <a:gdLst/>
              <a:ahLst/>
              <a:cxnLst/>
              <a:rect l="l" t="t" r="r" b="b"/>
              <a:pathLst>
                <a:path w="193225" h="212979" extrusionOk="0">
                  <a:moveTo>
                    <a:pt x="48445" y="0"/>
                  </a:moveTo>
                  <a:cubicBezTo>
                    <a:pt x="46731" y="1334"/>
                    <a:pt x="50446" y="2381"/>
                    <a:pt x="48445" y="3715"/>
                  </a:cubicBezTo>
                  <a:cubicBezTo>
                    <a:pt x="41397" y="9239"/>
                    <a:pt x="2059" y="46482"/>
                    <a:pt x="10345" y="63818"/>
                  </a:cubicBezTo>
                  <a:cubicBezTo>
                    <a:pt x="17203" y="77629"/>
                    <a:pt x="40540" y="78105"/>
                    <a:pt x="49588" y="74771"/>
                  </a:cubicBezTo>
                  <a:lnTo>
                    <a:pt x="72353" y="66294"/>
                  </a:lnTo>
                  <a:lnTo>
                    <a:pt x="53970" y="82105"/>
                  </a:lnTo>
                  <a:cubicBezTo>
                    <a:pt x="45712" y="89087"/>
                    <a:pt x="38644" y="97355"/>
                    <a:pt x="33015" y="106585"/>
                  </a:cubicBezTo>
                  <a:cubicBezTo>
                    <a:pt x="27319" y="114948"/>
                    <a:pt x="25452" y="125339"/>
                    <a:pt x="27871" y="135160"/>
                  </a:cubicBezTo>
                  <a:cubicBezTo>
                    <a:pt x="30329" y="144675"/>
                    <a:pt x="39216" y="151076"/>
                    <a:pt x="49017" y="150400"/>
                  </a:cubicBezTo>
                  <a:cubicBezTo>
                    <a:pt x="59409" y="149723"/>
                    <a:pt x="69467" y="146447"/>
                    <a:pt x="78259" y="140875"/>
                  </a:cubicBezTo>
                  <a:lnTo>
                    <a:pt x="102928" y="126206"/>
                  </a:lnTo>
                  <a:lnTo>
                    <a:pt x="84450" y="148114"/>
                  </a:lnTo>
                  <a:cubicBezTo>
                    <a:pt x="79316" y="154181"/>
                    <a:pt x="74963" y="160868"/>
                    <a:pt x="71496" y="168021"/>
                  </a:cubicBezTo>
                  <a:cubicBezTo>
                    <a:pt x="67962" y="174717"/>
                    <a:pt x="66505" y="182309"/>
                    <a:pt x="67305" y="189833"/>
                  </a:cubicBezTo>
                  <a:cubicBezTo>
                    <a:pt x="68248" y="196730"/>
                    <a:pt x="73067" y="202464"/>
                    <a:pt x="79687" y="204597"/>
                  </a:cubicBezTo>
                  <a:cubicBezTo>
                    <a:pt x="87269" y="205921"/>
                    <a:pt x="95080" y="205026"/>
                    <a:pt x="102166" y="202025"/>
                  </a:cubicBezTo>
                  <a:cubicBezTo>
                    <a:pt x="117568" y="195787"/>
                    <a:pt x="132475" y="188366"/>
                    <a:pt x="146743" y="179832"/>
                  </a:cubicBezTo>
                  <a:cubicBezTo>
                    <a:pt x="154173" y="175832"/>
                    <a:pt x="161602" y="171736"/>
                    <a:pt x="169127" y="168021"/>
                  </a:cubicBezTo>
                  <a:cubicBezTo>
                    <a:pt x="176528" y="163811"/>
                    <a:pt x="184748" y="161249"/>
                    <a:pt x="193225" y="160496"/>
                  </a:cubicBezTo>
                  <a:cubicBezTo>
                    <a:pt x="185024" y="162135"/>
                    <a:pt x="177223" y="165373"/>
                    <a:pt x="170270" y="170021"/>
                  </a:cubicBezTo>
                  <a:cubicBezTo>
                    <a:pt x="163031" y="174308"/>
                    <a:pt x="156078" y="178879"/>
                    <a:pt x="149029" y="183547"/>
                  </a:cubicBezTo>
                  <a:cubicBezTo>
                    <a:pt x="135028" y="193253"/>
                    <a:pt x="120131" y="201606"/>
                    <a:pt x="104548" y="208502"/>
                  </a:cubicBezTo>
                  <a:cubicBezTo>
                    <a:pt x="96175" y="212417"/>
                    <a:pt x="86841" y="213808"/>
                    <a:pt x="77687" y="212503"/>
                  </a:cubicBezTo>
                  <a:cubicBezTo>
                    <a:pt x="67724" y="209817"/>
                    <a:pt x="60266" y="201539"/>
                    <a:pt x="58637" y="191357"/>
                  </a:cubicBezTo>
                  <a:cubicBezTo>
                    <a:pt x="57456" y="182051"/>
                    <a:pt x="59047" y="172612"/>
                    <a:pt x="63209" y="164211"/>
                  </a:cubicBezTo>
                  <a:cubicBezTo>
                    <a:pt x="66914" y="156134"/>
                    <a:pt x="71648" y="148580"/>
                    <a:pt x="77306" y="141732"/>
                  </a:cubicBezTo>
                  <a:lnTo>
                    <a:pt x="83593" y="148971"/>
                  </a:lnTo>
                  <a:cubicBezTo>
                    <a:pt x="73306" y="155772"/>
                    <a:pt x="61418" y="159782"/>
                    <a:pt x="49112" y="160592"/>
                  </a:cubicBezTo>
                  <a:cubicBezTo>
                    <a:pt x="42254" y="160887"/>
                    <a:pt x="35510" y="158763"/>
                    <a:pt x="30062" y="154591"/>
                  </a:cubicBezTo>
                  <a:cubicBezTo>
                    <a:pt x="24881" y="150343"/>
                    <a:pt x="21099" y="144637"/>
                    <a:pt x="19204" y="138208"/>
                  </a:cubicBezTo>
                  <a:cubicBezTo>
                    <a:pt x="16080" y="125768"/>
                    <a:pt x="18442" y="112595"/>
                    <a:pt x="25681" y="102013"/>
                  </a:cubicBezTo>
                  <a:cubicBezTo>
                    <a:pt x="31967" y="91926"/>
                    <a:pt x="39892" y="82944"/>
                    <a:pt x="49112" y="75438"/>
                  </a:cubicBezTo>
                  <a:lnTo>
                    <a:pt x="53398" y="82868"/>
                  </a:lnTo>
                  <a:cubicBezTo>
                    <a:pt x="41778" y="86773"/>
                    <a:pt x="15298" y="89154"/>
                    <a:pt x="2249" y="68961"/>
                  </a:cubicBezTo>
                  <a:cubicBezTo>
                    <a:pt x="-11086" y="40005"/>
                    <a:pt x="38825" y="5620"/>
                    <a:pt x="48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-3669832" y="3540814"/>
              <a:ext cx="37458" cy="48774"/>
            </a:xfrm>
            <a:custGeom>
              <a:avLst/>
              <a:gdLst/>
              <a:ahLst/>
              <a:cxnLst/>
              <a:rect l="l" t="t" r="r" b="b"/>
              <a:pathLst>
                <a:path w="37458" h="48774" extrusionOk="0">
                  <a:moveTo>
                    <a:pt x="37459" y="42958"/>
                  </a:moveTo>
                  <a:cubicBezTo>
                    <a:pt x="31391" y="43662"/>
                    <a:pt x="25257" y="43434"/>
                    <a:pt x="19266" y="42291"/>
                  </a:cubicBezTo>
                  <a:cubicBezTo>
                    <a:pt x="14360" y="41434"/>
                    <a:pt x="10293" y="38014"/>
                    <a:pt x="8598" y="33338"/>
                  </a:cubicBezTo>
                  <a:cubicBezTo>
                    <a:pt x="7550" y="28004"/>
                    <a:pt x="8045" y="22488"/>
                    <a:pt x="10027" y="17431"/>
                  </a:cubicBezTo>
                  <a:cubicBezTo>
                    <a:pt x="11932" y="11811"/>
                    <a:pt x="14218" y="6001"/>
                    <a:pt x="16789" y="0"/>
                  </a:cubicBezTo>
                  <a:cubicBezTo>
                    <a:pt x="11560" y="4038"/>
                    <a:pt x="7245" y="9134"/>
                    <a:pt x="4121" y="14954"/>
                  </a:cubicBezTo>
                  <a:cubicBezTo>
                    <a:pt x="235" y="21174"/>
                    <a:pt x="-965" y="28699"/>
                    <a:pt x="787" y="35814"/>
                  </a:cubicBezTo>
                  <a:cubicBezTo>
                    <a:pt x="2035" y="39643"/>
                    <a:pt x="4474" y="42977"/>
                    <a:pt x="7741" y="45339"/>
                  </a:cubicBezTo>
                  <a:cubicBezTo>
                    <a:pt x="10893" y="47482"/>
                    <a:pt x="14599" y="48673"/>
                    <a:pt x="18409" y="48768"/>
                  </a:cubicBezTo>
                  <a:cubicBezTo>
                    <a:pt x="25219" y="48911"/>
                    <a:pt x="31886" y="46882"/>
                    <a:pt x="37459" y="429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-4413863" y="3670449"/>
              <a:ext cx="772536" cy="397773"/>
            </a:xfrm>
            <a:custGeom>
              <a:avLst/>
              <a:gdLst/>
              <a:ahLst/>
              <a:cxnLst/>
              <a:rect l="l" t="t" r="r" b="b"/>
              <a:pathLst>
                <a:path w="772536" h="397773" extrusionOk="0">
                  <a:moveTo>
                    <a:pt x="635472" y="0"/>
                  </a:moveTo>
                  <a:lnTo>
                    <a:pt x="772536" y="279178"/>
                  </a:lnTo>
                  <a:cubicBezTo>
                    <a:pt x="772536" y="279178"/>
                    <a:pt x="539269" y="401860"/>
                    <a:pt x="471356" y="397669"/>
                  </a:cubicBezTo>
                  <a:cubicBezTo>
                    <a:pt x="403442" y="393478"/>
                    <a:pt x="163413" y="266033"/>
                    <a:pt x="58923" y="192977"/>
                  </a:cubicBezTo>
                  <a:cubicBezTo>
                    <a:pt x="-45566" y="119920"/>
                    <a:pt x="2250" y="78677"/>
                    <a:pt x="98642" y="95440"/>
                  </a:cubicBezTo>
                  <a:cubicBezTo>
                    <a:pt x="195035" y="112204"/>
                    <a:pt x="432017" y="150590"/>
                    <a:pt x="440304" y="148019"/>
                  </a:cubicBezTo>
                  <a:cubicBezTo>
                    <a:pt x="448591" y="145447"/>
                    <a:pt x="635472" y="0"/>
                    <a:pt x="6354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-3829353" y="3716574"/>
              <a:ext cx="124998" cy="255912"/>
            </a:xfrm>
            <a:custGeom>
              <a:avLst/>
              <a:gdLst/>
              <a:ahLst/>
              <a:cxnLst/>
              <a:rect l="l" t="t" r="r" b="b"/>
              <a:pathLst>
                <a:path w="124998" h="255912" extrusionOk="0">
                  <a:moveTo>
                    <a:pt x="79441" y="154567"/>
                  </a:moveTo>
                  <a:cubicBezTo>
                    <a:pt x="63534" y="121420"/>
                    <a:pt x="47818" y="87892"/>
                    <a:pt x="30673" y="55602"/>
                  </a:cubicBezTo>
                  <a:cubicBezTo>
                    <a:pt x="21148" y="37123"/>
                    <a:pt x="11623" y="18645"/>
                    <a:pt x="1336" y="262"/>
                  </a:cubicBezTo>
                  <a:cubicBezTo>
                    <a:pt x="1060" y="-53"/>
                    <a:pt x="574" y="-91"/>
                    <a:pt x="260" y="185"/>
                  </a:cubicBezTo>
                  <a:cubicBezTo>
                    <a:pt x="79" y="347"/>
                    <a:pt x="-17" y="585"/>
                    <a:pt x="2" y="833"/>
                  </a:cubicBezTo>
                  <a:cubicBezTo>
                    <a:pt x="14671" y="34647"/>
                    <a:pt x="29530" y="68651"/>
                    <a:pt x="45722" y="101798"/>
                  </a:cubicBezTo>
                  <a:cubicBezTo>
                    <a:pt x="61915" y="134945"/>
                    <a:pt x="77822" y="167997"/>
                    <a:pt x="94395" y="200858"/>
                  </a:cubicBezTo>
                  <a:cubicBezTo>
                    <a:pt x="103920" y="219908"/>
                    <a:pt x="113445" y="237815"/>
                    <a:pt x="124304" y="255913"/>
                  </a:cubicBezTo>
                  <a:cubicBezTo>
                    <a:pt x="124304" y="255913"/>
                    <a:pt x="125161" y="255913"/>
                    <a:pt x="124970" y="255913"/>
                  </a:cubicBezTo>
                  <a:cubicBezTo>
                    <a:pt x="111254" y="221146"/>
                    <a:pt x="95538" y="187904"/>
                    <a:pt x="79441" y="1545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-4413923" y="3766175"/>
              <a:ext cx="472177" cy="301942"/>
            </a:xfrm>
            <a:custGeom>
              <a:avLst/>
              <a:gdLst/>
              <a:ahLst/>
              <a:cxnLst/>
              <a:rect l="l" t="t" r="r" b="b"/>
              <a:pathLst>
                <a:path w="472177" h="301942" extrusionOk="0">
                  <a:moveTo>
                    <a:pt x="472178" y="301942"/>
                  </a:moveTo>
                  <a:lnTo>
                    <a:pt x="471321" y="301942"/>
                  </a:lnTo>
                  <a:cubicBezTo>
                    <a:pt x="403407" y="297847"/>
                    <a:pt x="163473" y="170307"/>
                    <a:pt x="58983" y="97250"/>
                  </a:cubicBezTo>
                  <a:cubicBezTo>
                    <a:pt x="-13407" y="46767"/>
                    <a:pt x="-12740" y="11525"/>
                    <a:pt x="26408" y="0"/>
                  </a:cubicBezTo>
                  <a:cubicBezTo>
                    <a:pt x="149566" y="82010"/>
                    <a:pt x="322064" y="198501"/>
                    <a:pt x="472178" y="301942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-4692887" y="3757287"/>
              <a:ext cx="604646" cy="630966"/>
            </a:xfrm>
            <a:custGeom>
              <a:avLst/>
              <a:gdLst/>
              <a:ahLst/>
              <a:cxnLst/>
              <a:rect l="l" t="t" r="r" b="b"/>
              <a:pathLst>
                <a:path w="604646" h="630966" extrusionOk="0">
                  <a:moveTo>
                    <a:pt x="0" y="630966"/>
                  </a:moveTo>
                  <a:lnTo>
                    <a:pt x="604647" y="596867"/>
                  </a:lnTo>
                  <a:lnTo>
                    <a:pt x="560451" y="405891"/>
                  </a:lnTo>
                  <a:cubicBezTo>
                    <a:pt x="560451" y="405891"/>
                    <a:pt x="606362" y="359790"/>
                    <a:pt x="571881" y="281113"/>
                  </a:cubicBezTo>
                  <a:cubicBezTo>
                    <a:pt x="549307" y="229678"/>
                    <a:pt x="455485" y="112044"/>
                    <a:pt x="408908" y="63657"/>
                  </a:cubicBezTo>
                  <a:cubicBezTo>
                    <a:pt x="295275" y="-54167"/>
                    <a:pt x="227933" y="21176"/>
                    <a:pt x="201549" y="55561"/>
                  </a:cubicBezTo>
                  <a:cubicBezTo>
                    <a:pt x="100013" y="186911"/>
                    <a:pt x="0" y="630966"/>
                    <a:pt x="0" y="63096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-4690411" y="3768176"/>
              <a:ext cx="598741" cy="609409"/>
            </a:xfrm>
            <a:custGeom>
              <a:avLst/>
              <a:gdLst/>
              <a:ahLst/>
              <a:cxnLst/>
              <a:rect l="l" t="t" r="r" b="b"/>
              <a:pathLst>
                <a:path w="598741" h="609409" extrusionOk="0">
                  <a:moveTo>
                    <a:pt x="348901" y="6191"/>
                  </a:moveTo>
                  <a:lnTo>
                    <a:pt x="227838" y="13906"/>
                  </a:lnTo>
                  <a:cubicBezTo>
                    <a:pt x="231096" y="11163"/>
                    <a:pt x="234505" y="8582"/>
                    <a:pt x="238030" y="6191"/>
                  </a:cubicBezTo>
                  <a:lnTo>
                    <a:pt x="336804" y="0"/>
                  </a:lnTo>
                  <a:cubicBezTo>
                    <a:pt x="340938" y="1857"/>
                    <a:pt x="344976" y="3924"/>
                    <a:pt x="348901" y="6191"/>
                  </a:cubicBezTo>
                  <a:close/>
                  <a:moveTo>
                    <a:pt x="406051" y="52769"/>
                  </a:moveTo>
                  <a:lnTo>
                    <a:pt x="401860" y="48578"/>
                  </a:lnTo>
                  <a:lnTo>
                    <a:pt x="186214" y="62389"/>
                  </a:lnTo>
                  <a:cubicBezTo>
                    <a:pt x="184690" y="64770"/>
                    <a:pt x="183166" y="67056"/>
                    <a:pt x="181642" y="69628"/>
                  </a:cubicBezTo>
                  <a:lnTo>
                    <a:pt x="408432" y="55245"/>
                  </a:lnTo>
                  <a:close/>
                  <a:moveTo>
                    <a:pt x="446913" y="98584"/>
                  </a:moveTo>
                  <a:lnTo>
                    <a:pt x="155924" y="117062"/>
                  </a:lnTo>
                  <a:cubicBezTo>
                    <a:pt x="154781" y="119444"/>
                    <a:pt x="153638" y="121825"/>
                    <a:pt x="152591" y="124301"/>
                  </a:cubicBezTo>
                  <a:lnTo>
                    <a:pt x="452438" y="105251"/>
                  </a:lnTo>
                  <a:cubicBezTo>
                    <a:pt x="450913" y="103061"/>
                    <a:pt x="449199" y="100774"/>
                    <a:pt x="447294" y="99060"/>
                  </a:cubicBezTo>
                  <a:close/>
                  <a:moveTo>
                    <a:pt x="487585" y="148780"/>
                  </a:moveTo>
                  <a:lnTo>
                    <a:pt x="132207" y="171450"/>
                  </a:lnTo>
                  <a:lnTo>
                    <a:pt x="129350" y="178594"/>
                  </a:lnTo>
                  <a:lnTo>
                    <a:pt x="493205" y="155543"/>
                  </a:lnTo>
                  <a:cubicBezTo>
                    <a:pt x="491585" y="153353"/>
                    <a:pt x="489775" y="150971"/>
                    <a:pt x="487966" y="148780"/>
                  </a:cubicBezTo>
                  <a:close/>
                  <a:moveTo>
                    <a:pt x="525685" y="199168"/>
                  </a:moveTo>
                  <a:lnTo>
                    <a:pt x="111252" y="225552"/>
                  </a:lnTo>
                  <a:lnTo>
                    <a:pt x="108680" y="232791"/>
                  </a:lnTo>
                  <a:lnTo>
                    <a:pt x="530447" y="206026"/>
                  </a:lnTo>
                  <a:close/>
                  <a:moveTo>
                    <a:pt x="558737" y="249936"/>
                  </a:moveTo>
                  <a:lnTo>
                    <a:pt x="92012" y="279654"/>
                  </a:lnTo>
                  <a:cubicBezTo>
                    <a:pt x="91250" y="282035"/>
                    <a:pt x="90392" y="284416"/>
                    <a:pt x="89535" y="286798"/>
                  </a:cubicBezTo>
                  <a:lnTo>
                    <a:pt x="562737" y="256794"/>
                  </a:lnTo>
                  <a:cubicBezTo>
                    <a:pt x="561499" y="254603"/>
                    <a:pt x="560165" y="252317"/>
                    <a:pt x="558737" y="249936"/>
                  </a:cubicBezTo>
                  <a:close/>
                  <a:moveTo>
                    <a:pt x="579596" y="301371"/>
                  </a:moveTo>
                  <a:lnTo>
                    <a:pt x="74771" y="333470"/>
                  </a:lnTo>
                  <a:lnTo>
                    <a:pt x="72485" y="340709"/>
                  </a:lnTo>
                  <a:lnTo>
                    <a:pt x="580739" y="308610"/>
                  </a:lnTo>
                  <a:cubicBezTo>
                    <a:pt x="580454" y="306133"/>
                    <a:pt x="579977" y="303752"/>
                    <a:pt x="579596" y="301371"/>
                  </a:cubicBezTo>
                  <a:close/>
                  <a:moveTo>
                    <a:pt x="58579" y="387096"/>
                  </a:moveTo>
                  <a:cubicBezTo>
                    <a:pt x="57817" y="389572"/>
                    <a:pt x="57150" y="391954"/>
                    <a:pt x="56388" y="394335"/>
                  </a:cubicBezTo>
                  <a:lnTo>
                    <a:pt x="576739" y="361188"/>
                  </a:lnTo>
                  <a:cubicBezTo>
                    <a:pt x="577501" y="358902"/>
                    <a:pt x="578263" y="356521"/>
                    <a:pt x="578930" y="353949"/>
                  </a:cubicBezTo>
                  <a:close/>
                  <a:moveTo>
                    <a:pt x="560927" y="408051"/>
                  </a:moveTo>
                  <a:lnTo>
                    <a:pt x="43148" y="440912"/>
                  </a:lnTo>
                  <a:cubicBezTo>
                    <a:pt x="42481" y="443294"/>
                    <a:pt x="41910" y="445675"/>
                    <a:pt x="41148" y="448056"/>
                  </a:cubicBezTo>
                  <a:lnTo>
                    <a:pt x="562737" y="415195"/>
                  </a:lnTo>
                  <a:close/>
                  <a:moveTo>
                    <a:pt x="573119" y="460057"/>
                  </a:moveTo>
                  <a:lnTo>
                    <a:pt x="28670" y="494633"/>
                  </a:lnTo>
                  <a:cubicBezTo>
                    <a:pt x="28004" y="497110"/>
                    <a:pt x="27242" y="499491"/>
                    <a:pt x="26670" y="501872"/>
                  </a:cubicBezTo>
                  <a:lnTo>
                    <a:pt x="574643" y="467011"/>
                  </a:lnTo>
                  <a:close/>
                  <a:moveTo>
                    <a:pt x="585121" y="512159"/>
                  </a:moveTo>
                  <a:lnTo>
                    <a:pt x="14764" y="548354"/>
                  </a:lnTo>
                  <a:cubicBezTo>
                    <a:pt x="14192" y="550831"/>
                    <a:pt x="13525" y="553212"/>
                    <a:pt x="12954" y="555498"/>
                  </a:cubicBezTo>
                  <a:lnTo>
                    <a:pt x="586740" y="519017"/>
                  </a:lnTo>
                  <a:close/>
                  <a:moveTo>
                    <a:pt x="597218" y="564166"/>
                  </a:moveTo>
                  <a:lnTo>
                    <a:pt x="1715" y="602266"/>
                  </a:lnTo>
                  <a:cubicBezTo>
                    <a:pt x="1143" y="604933"/>
                    <a:pt x="476" y="607314"/>
                    <a:pt x="0" y="609409"/>
                  </a:cubicBezTo>
                  <a:lnTo>
                    <a:pt x="598742" y="571309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-4315951" y="4167749"/>
              <a:ext cx="159702" cy="9620"/>
            </a:xfrm>
            <a:custGeom>
              <a:avLst/>
              <a:gdLst/>
              <a:ahLst/>
              <a:cxnLst/>
              <a:rect l="l" t="t" r="r" b="b"/>
              <a:pathLst>
                <a:path w="159702" h="9620" extrusionOk="0">
                  <a:moveTo>
                    <a:pt x="921" y="7144"/>
                  </a:moveTo>
                  <a:cubicBezTo>
                    <a:pt x="27000" y="2820"/>
                    <a:pt x="53356" y="429"/>
                    <a:pt x="79788" y="0"/>
                  </a:cubicBezTo>
                  <a:cubicBezTo>
                    <a:pt x="93028" y="0"/>
                    <a:pt x="106077" y="571"/>
                    <a:pt x="119126" y="1429"/>
                  </a:cubicBezTo>
                  <a:cubicBezTo>
                    <a:pt x="125699" y="1429"/>
                    <a:pt x="132176" y="2096"/>
                    <a:pt x="138748" y="2191"/>
                  </a:cubicBezTo>
                  <a:cubicBezTo>
                    <a:pt x="145606" y="2610"/>
                    <a:pt x="152483" y="2162"/>
                    <a:pt x="159227" y="858"/>
                  </a:cubicBezTo>
                  <a:cubicBezTo>
                    <a:pt x="159493" y="858"/>
                    <a:pt x="159703" y="1067"/>
                    <a:pt x="159703" y="1334"/>
                  </a:cubicBezTo>
                  <a:cubicBezTo>
                    <a:pt x="159703" y="1600"/>
                    <a:pt x="159493" y="1810"/>
                    <a:pt x="159227" y="1810"/>
                  </a:cubicBezTo>
                  <a:cubicBezTo>
                    <a:pt x="152988" y="3734"/>
                    <a:pt x="146625" y="5229"/>
                    <a:pt x="140177" y="6287"/>
                  </a:cubicBezTo>
                  <a:cubicBezTo>
                    <a:pt x="133862" y="7144"/>
                    <a:pt x="127499" y="7553"/>
                    <a:pt x="121127" y="7525"/>
                  </a:cubicBezTo>
                  <a:cubicBezTo>
                    <a:pt x="107792" y="7525"/>
                    <a:pt x="94457" y="7525"/>
                    <a:pt x="81122" y="7525"/>
                  </a:cubicBezTo>
                  <a:cubicBezTo>
                    <a:pt x="54166" y="7525"/>
                    <a:pt x="27305" y="7525"/>
                    <a:pt x="445" y="9620"/>
                  </a:cubicBezTo>
                  <a:cubicBezTo>
                    <a:pt x="-127" y="9430"/>
                    <a:pt x="-317" y="7334"/>
                    <a:pt x="921" y="71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-4373190" y="4184799"/>
              <a:ext cx="128644" cy="31060"/>
            </a:xfrm>
            <a:custGeom>
              <a:avLst/>
              <a:gdLst/>
              <a:ahLst/>
              <a:cxnLst/>
              <a:rect l="l" t="t" r="r" b="b"/>
              <a:pathLst>
                <a:path w="128644" h="31060" extrusionOk="0">
                  <a:moveTo>
                    <a:pt x="914" y="28956"/>
                  </a:moveTo>
                  <a:cubicBezTo>
                    <a:pt x="21383" y="21479"/>
                    <a:pt x="42243" y="15116"/>
                    <a:pt x="63398" y="9906"/>
                  </a:cubicBezTo>
                  <a:cubicBezTo>
                    <a:pt x="73971" y="7334"/>
                    <a:pt x="84734" y="5334"/>
                    <a:pt x="95497" y="3620"/>
                  </a:cubicBezTo>
                  <a:lnTo>
                    <a:pt x="110928" y="1429"/>
                  </a:lnTo>
                  <a:cubicBezTo>
                    <a:pt x="116643" y="762"/>
                    <a:pt x="122453" y="762"/>
                    <a:pt x="128168" y="0"/>
                  </a:cubicBezTo>
                  <a:cubicBezTo>
                    <a:pt x="128435" y="0"/>
                    <a:pt x="128644" y="210"/>
                    <a:pt x="128644" y="476"/>
                  </a:cubicBezTo>
                  <a:cubicBezTo>
                    <a:pt x="128644" y="743"/>
                    <a:pt x="128435" y="953"/>
                    <a:pt x="128168" y="953"/>
                  </a:cubicBezTo>
                  <a:cubicBezTo>
                    <a:pt x="122834" y="1810"/>
                    <a:pt x="117595" y="3620"/>
                    <a:pt x="112357" y="4858"/>
                  </a:cubicBezTo>
                  <a:lnTo>
                    <a:pt x="96450" y="8477"/>
                  </a:lnTo>
                  <a:cubicBezTo>
                    <a:pt x="85877" y="10954"/>
                    <a:pt x="75304" y="13526"/>
                    <a:pt x="64636" y="15907"/>
                  </a:cubicBezTo>
                  <a:cubicBezTo>
                    <a:pt x="43396" y="20669"/>
                    <a:pt x="22250" y="25432"/>
                    <a:pt x="1200" y="31052"/>
                  </a:cubicBezTo>
                  <a:cubicBezTo>
                    <a:pt x="619" y="31128"/>
                    <a:pt x="85" y="30728"/>
                    <a:pt x="9" y="30147"/>
                  </a:cubicBezTo>
                  <a:cubicBezTo>
                    <a:pt x="-67" y="29566"/>
                    <a:pt x="333" y="29032"/>
                    <a:pt x="914" y="289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-4805544" y="3768941"/>
              <a:ext cx="589006" cy="579561"/>
            </a:xfrm>
            <a:custGeom>
              <a:avLst/>
              <a:gdLst/>
              <a:ahLst/>
              <a:cxnLst/>
              <a:rect l="l" t="t" r="r" b="b"/>
              <a:pathLst>
                <a:path w="589006" h="579561" extrusionOk="0">
                  <a:moveTo>
                    <a:pt x="309634" y="36858"/>
                  </a:moveTo>
                  <a:cubicBezTo>
                    <a:pt x="208383" y="123250"/>
                    <a:pt x="-52316" y="464912"/>
                    <a:pt x="9311" y="539683"/>
                  </a:cubicBezTo>
                  <a:cubicBezTo>
                    <a:pt x="70938" y="614454"/>
                    <a:pt x="467654" y="568258"/>
                    <a:pt x="582049" y="529110"/>
                  </a:cubicBezTo>
                  <a:cubicBezTo>
                    <a:pt x="616053" y="517394"/>
                    <a:pt x="516326" y="302320"/>
                    <a:pt x="478989" y="293271"/>
                  </a:cubicBezTo>
                  <a:cubicBezTo>
                    <a:pt x="447842" y="285746"/>
                    <a:pt x="278011" y="340896"/>
                    <a:pt x="274392" y="331371"/>
                  </a:cubicBezTo>
                  <a:cubicBezTo>
                    <a:pt x="270772" y="321846"/>
                    <a:pt x="304776" y="245646"/>
                    <a:pt x="359545" y="109915"/>
                  </a:cubicBezTo>
                  <a:cubicBezTo>
                    <a:pt x="422791" y="-46676"/>
                    <a:pt x="354021" y="-1242"/>
                    <a:pt x="309634" y="3685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-4158915" y="3976627"/>
              <a:ext cx="226750" cy="141374"/>
            </a:xfrm>
            <a:custGeom>
              <a:avLst/>
              <a:gdLst/>
              <a:ahLst/>
              <a:cxnLst/>
              <a:rect l="l" t="t" r="r" b="b"/>
              <a:pathLst>
                <a:path w="226750" h="141374" extrusionOk="0">
                  <a:moveTo>
                    <a:pt x="0" y="38913"/>
                  </a:moveTo>
                  <a:cubicBezTo>
                    <a:pt x="79724" y="36912"/>
                    <a:pt x="100489" y="48438"/>
                    <a:pt x="166783" y="11195"/>
                  </a:cubicBezTo>
                  <a:cubicBezTo>
                    <a:pt x="210312" y="-13284"/>
                    <a:pt x="244697" y="3956"/>
                    <a:pt x="216503" y="47581"/>
                  </a:cubicBezTo>
                  <a:cubicBezTo>
                    <a:pt x="170307" y="119018"/>
                    <a:pt x="68104" y="142831"/>
                    <a:pt x="30194" y="141307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-4375324" y="4015287"/>
              <a:ext cx="494749" cy="289146"/>
            </a:xfrm>
            <a:custGeom>
              <a:avLst/>
              <a:gdLst/>
              <a:ahLst/>
              <a:cxnLst/>
              <a:rect l="l" t="t" r="r" b="b"/>
              <a:pathLst>
                <a:path w="494749" h="289146" extrusionOk="0">
                  <a:moveTo>
                    <a:pt x="0" y="51974"/>
                  </a:moveTo>
                  <a:cubicBezTo>
                    <a:pt x="0" y="51974"/>
                    <a:pt x="93726" y="13112"/>
                    <a:pt x="178403" y="2634"/>
                  </a:cubicBezTo>
                  <a:cubicBezTo>
                    <a:pt x="236982" y="-4700"/>
                    <a:pt x="366141" y="-6319"/>
                    <a:pt x="473678" y="133222"/>
                  </a:cubicBezTo>
                  <a:cubicBezTo>
                    <a:pt x="499110" y="166274"/>
                    <a:pt x="511778" y="231520"/>
                    <a:pt x="450723" y="192658"/>
                  </a:cubicBezTo>
                  <a:cubicBezTo>
                    <a:pt x="407194" y="164940"/>
                    <a:pt x="387953" y="134270"/>
                    <a:pt x="359759" y="122840"/>
                  </a:cubicBezTo>
                  <a:cubicBezTo>
                    <a:pt x="359759" y="122840"/>
                    <a:pt x="366236" y="207708"/>
                    <a:pt x="332137" y="231996"/>
                  </a:cubicBezTo>
                  <a:cubicBezTo>
                    <a:pt x="302247" y="253228"/>
                    <a:pt x="270900" y="272325"/>
                    <a:pt x="238316" y="289146"/>
                  </a:cubicBezTo>
                  <a:cubicBezTo>
                    <a:pt x="233915" y="283879"/>
                    <a:pt x="229848" y="278345"/>
                    <a:pt x="226124" y="272573"/>
                  </a:cubicBezTo>
                  <a:cubicBezTo>
                    <a:pt x="226124" y="272573"/>
                    <a:pt x="192024" y="292194"/>
                    <a:pt x="133636" y="279812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-4184246" y="4019636"/>
              <a:ext cx="225144" cy="347317"/>
            </a:xfrm>
            <a:custGeom>
              <a:avLst/>
              <a:gdLst/>
              <a:ahLst/>
              <a:cxnLst/>
              <a:rect l="l" t="t" r="r" b="b"/>
              <a:pathLst>
                <a:path w="225144" h="347317" extrusionOk="0">
                  <a:moveTo>
                    <a:pt x="43809" y="0"/>
                  </a:moveTo>
                  <a:cubicBezTo>
                    <a:pt x="69431" y="17336"/>
                    <a:pt x="123152" y="54959"/>
                    <a:pt x="156394" y="100965"/>
                  </a:cubicBezTo>
                  <a:cubicBezTo>
                    <a:pt x="193351" y="152114"/>
                    <a:pt x="250692" y="260604"/>
                    <a:pt x="212592" y="287464"/>
                  </a:cubicBezTo>
                  <a:cubicBezTo>
                    <a:pt x="184779" y="307181"/>
                    <a:pt x="159252" y="267653"/>
                    <a:pt x="159252" y="267653"/>
                  </a:cubicBezTo>
                  <a:cubicBezTo>
                    <a:pt x="159252" y="267653"/>
                    <a:pt x="173444" y="317468"/>
                    <a:pt x="144393" y="329755"/>
                  </a:cubicBezTo>
                  <a:cubicBezTo>
                    <a:pt x="117913" y="340995"/>
                    <a:pt x="100006" y="309277"/>
                    <a:pt x="100006" y="309277"/>
                  </a:cubicBezTo>
                  <a:cubicBezTo>
                    <a:pt x="100006" y="309277"/>
                    <a:pt x="103435" y="340995"/>
                    <a:pt x="75813" y="346805"/>
                  </a:cubicBezTo>
                  <a:cubicBezTo>
                    <a:pt x="42570" y="353854"/>
                    <a:pt x="40856" y="286226"/>
                    <a:pt x="1041" y="264319"/>
                  </a:cubicBezTo>
                  <a:cubicBezTo>
                    <a:pt x="-7912" y="259652"/>
                    <a:pt x="43809" y="0"/>
                    <a:pt x="4380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-4088811" y="4150756"/>
              <a:ext cx="64388" cy="137040"/>
            </a:xfrm>
            <a:custGeom>
              <a:avLst/>
              <a:gdLst/>
              <a:ahLst/>
              <a:cxnLst/>
              <a:rect l="l" t="t" r="r" b="b"/>
              <a:pathLst>
                <a:path w="64388" h="137040" extrusionOk="0">
                  <a:moveTo>
                    <a:pt x="476" y="39"/>
                  </a:moveTo>
                  <a:cubicBezTo>
                    <a:pt x="35042" y="37682"/>
                    <a:pt x="57341" y="84954"/>
                    <a:pt x="64389" y="135580"/>
                  </a:cubicBezTo>
                  <a:cubicBezTo>
                    <a:pt x="64389" y="136818"/>
                    <a:pt x="63532" y="137675"/>
                    <a:pt x="63246" y="136437"/>
                  </a:cubicBezTo>
                  <a:cubicBezTo>
                    <a:pt x="47768" y="88698"/>
                    <a:pt x="26527" y="43025"/>
                    <a:pt x="0" y="420"/>
                  </a:cubicBezTo>
                  <a:cubicBezTo>
                    <a:pt x="0" y="420"/>
                    <a:pt x="191" y="-152"/>
                    <a:pt x="47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-4139389" y="4189561"/>
              <a:ext cx="56197" cy="140506"/>
            </a:xfrm>
            <a:custGeom>
              <a:avLst/>
              <a:gdLst/>
              <a:ahLst/>
              <a:cxnLst/>
              <a:rect l="l" t="t" r="r" b="b"/>
              <a:pathLst>
                <a:path w="56197" h="140506" extrusionOk="0">
                  <a:moveTo>
                    <a:pt x="476" y="0"/>
                  </a:moveTo>
                  <a:cubicBezTo>
                    <a:pt x="17145" y="19050"/>
                    <a:pt x="52483" y="81344"/>
                    <a:pt x="56197" y="139065"/>
                  </a:cubicBezTo>
                  <a:cubicBezTo>
                    <a:pt x="56197" y="140398"/>
                    <a:pt x="55340" y="141065"/>
                    <a:pt x="54959" y="139922"/>
                  </a:cubicBezTo>
                  <a:cubicBezTo>
                    <a:pt x="42005" y="91469"/>
                    <a:pt x="23565" y="44653"/>
                    <a:pt x="0" y="381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-4016517" y="4137538"/>
              <a:ext cx="137993" cy="84985"/>
            </a:xfrm>
            <a:custGeom>
              <a:avLst/>
              <a:gdLst/>
              <a:ahLst/>
              <a:cxnLst/>
              <a:rect l="l" t="t" r="r" b="b"/>
              <a:pathLst>
                <a:path w="137993" h="84985" extrusionOk="0">
                  <a:moveTo>
                    <a:pt x="476" y="18"/>
                  </a:moveTo>
                  <a:cubicBezTo>
                    <a:pt x="25241" y="10495"/>
                    <a:pt x="40386" y="24973"/>
                    <a:pt x="60293" y="42404"/>
                  </a:cubicBezTo>
                  <a:cubicBezTo>
                    <a:pt x="70018" y="51119"/>
                    <a:pt x="80191" y="59320"/>
                    <a:pt x="90773" y="66978"/>
                  </a:cubicBezTo>
                  <a:cubicBezTo>
                    <a:pt x="100298" y="73741"/>
                    <a:pt x="114967" y="84028"/>
                    <a:pt x="127063" y="76503"/>
                  </a:cubicBezTo>
                  <a:cubicBezTo>
                    <a:pt x="132979" y="71522"/>
                    <a:pt x="135684" y="63692"/>
                    <a:pt x="134112" y="56120"/>
                  </a:cubicBezTo>
                  <a:cubicBezTo>
                    <a:pt x="132217" y="45395"/>
                    <a:pt x="128616" y="35041"/>
                    <a:pt x="123444" y="25449"/>
                  </a:cubicBezTo>
                  <a:cubicBezTo>
                    <a:pt x="123444" y="25449"/>
                    <a:pt x="123444" y="24783"/>
                    <a:pt x="124016" y="25449"/>
                  </a:cubicBezTo>
                  <a:cubicBezTo>
                    <a:pt x="129102" y="34241"/>
                    <a:pt x="133283" y="43528"/>
                    <a:pt x="136493" y="53167"/>
                  </a:cubicBezTo>
                  <a:cubicBezTo>
                    <a:pt x="138494" y="59749"/>
                    <a:pt x="138494" y="66778"/>
                    <a:pt x="136493" y="73360"/>
                  </a:cubicBezTo>
                  <a:cubicBezTo>
                    <a:pt x="131159" y="86981"/>
                    <a:pt x="114300" y="86981"/>
                    <a:pt x="102965" y="81742"/>
                  </a:cubicBezTo>
                  <a:cubicBezTo>
                    <a:pt x="96241" y="78370"/>
                    <a:pt x="89859" y="74350"/>
                    <a:pt x="83915" y="69741"/>
                  </a:cubicBezTo>
                  <a:cubicBezTo>
                    <a:pt x="78200" y="65454"/>
                    <a:pt x="72580" y="60882"/>
                    <a:pt x="67151" y="56215"/>
                  </a:cubicBezTo>
                  <a:cubicBezTo>
                    <a:pt x="55912" y="46690"/>
                    <a:pt x="45244" y="36403"/>
                    <a:pt x="34195" y="26687"/>
                  </a:cubicBezTo>
                  <a:cubicBezTo>
                    <a:pt x="23355" y="17486"/>
                    <a:pt x="11935" y="8990"/>
                    <a:pt x="0" y="1256"/>
                  </a:cubicBezTo>
                  <a:cubicBezTo>
                    <a:pt x="0" y="1256"/>
                    <a:pt x="0" y="-173"/>
                    <a:pt x="476" y="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-4025470" y="4137978"/>
              <a:ext cx="68743" cy="178236"/>
            </a:xfrm>
            <a:custGeom>
              <a:avLst/>
              <a:gdLst/>
              <a:ahLst/>
              <a:cxnLst/>
              <a:rect l="l" t="t" r="r" b="b"/>
              <a:pathLst>
                <a:path w="68743" h="178236" extrusionOk="0">
                  <a:moveTo>
                    <a:pt x="52769" y="95589"/>
                  </a:moveTo>
                  <a:cubicBezTo>
                    <a:pt x="40186" y="62928"/>
                    <a:pt x="25517" y="31114"/>
                    <a:pt x="8858" y="339"/>
                  </a:cubicBezTo>
                  <a:cubicBezTo>
                    <a:pt x="8858" y="339"/>
                    <a:pt x="8858" y="-423"/>
                    <a:pt x="9430" y="339"/>
                  </a:cubicBezTo>
                  <a:cubicBezTo>
                    <a:pt x="29794" y="28733"/>
                    <a:pt x="46501" y="59584"/>
                    <a:pt x="59150" y="92160"/>
                  </a:cubicBezTo>
                  <a:cubicBezTo>
                    <a:pt x="66018" y="109905"/>
                    <a:pt x="69266" y="128860"/>
                    <a:pt x="68675" y="147881"/>
                  </a:cubicBezTo>
                  <a:cubicBezTo>
                    <a:pt x="65627" y="174551"/>
                    <a:pt x="47339" y="177599"/>
                    <a:pt x="40672" y="178170"/>
                  </a:cubicBezTo>
                  <a:cubicBezTo>
                    <a:pt x="32747" y="178656"/>
                    <a:pt x="24889" y="176446"/>
                    <a:pt x="18383" y="171884"/>
                  </a:cubicBezTo>
                  <a:cubicBezTo>
                    <a:pt x="10830" y="165988"/>
                    <a:pt x="4572" y="158597"/>
                    <a:pt x="0" y="150167"/>
                  </a:cubicBezTo>
                  <a:cubicBezTo>
                    <a:pt x="0" y="150167"/>
                    <a:pt x="0" y="149310"/>
                    <a:pt x="571" y="149691"/>
                  </a:cubicBezTo>
                  <a:cubicBezTo>
                    <a:pt x="8573" y="161311"/>
                    <a:pt x="22765" y="173408"/>
                    <a:pt x="37529" y="173122"/>
                  </a:cubicBezTo>
                  <a:cubicBezTo>
                    <a:pt x="44063" y="173236"/>
                    <a:pt x="50378" y="170731"/>
                    <a:pt x="55054" y="166169"/>
                  </a:cubicBezTo>
                  <a:cubicBezTo>
                    <a:pt x="59731" y="160178"/>
                    <a:pt x="62132" y="152710"/>
                    <a:pt x="61817" y="145119"/>
                  </a:cubicBezTo>
                  <a:cubicBezTo>
                    <a:pt x="61636" y="128212"/>
                    <a:pt x="58579" y="111467"/>
                    <a:pt x="52769" y="955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-4812386" y="3764381"/>
              <a:ext cx="531074" cy="592992"/>
            </a:xfrm>
            <a:custGeom>
              <a:avLst/>
              <a:gdLst/>
              <a:ahLst/>
              <a:cxnLst/>
              <a:rect l="l" t="t" r="r" b="b"/>
              <a:pathLst>
                <a:path w="531074" h="592992" extrusionOk="0">
                  <a:moveTo>
                    <a:pt x="437063" y="302880"/>
                  </a:moveTo>
                  <a:lnTo>
                    <a:pt x="531075" y="577009"/>
                  </a:lnTo>
                  <a:cubicBezTo>
                    <a:pt x="531075" y="577009"/>
                    <a:pt x="35203" y="630540"/>
                    <a:pt x="3104" y="541671"/>
                  </a:cubicBezTo>
                  <a:cubicBezTo>
                    <a:pt x="-28995" y="452803"/>
                    <a:pt x="196271" y="144765"/>
                    <a:pt x="291807" y="58468"/>
                  </a:cubicBezTo>
                  <a:cubicBezTo>
                    <a:pt x="402487" y="-41544"/>
                    <a:pt x="410679" y="-2301"/>
                    <a:pt x="377532" y="93806"/>
                  </a:cubicBezTo>
                  <a:cubicBezTo>
                    <a:pt x="343146" y="194295"/>
                    <a:pt x="282282" y="338598"/>
                    <a:pt x="282282" y="338598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-4685183" y="4092407"/>
              <a:ext cx="199654" cy="64018"/>
            </a:xfrm>
            <a:custGeom>
              <a:avLst/>
              <a:gdLst/>
              <a:ahLst/>
              <a:cxnLst/>
              <a:rect l="l" t="t" r="r" b="b"/>
              <a:pathLst>
                <a:path w="199654" h="64018" extrusionOk="0">
                  <a:moveTo>
                    <a:pt x="392" y="63055"/>
                  </a:moveTo>
                  <a:cubicBezTo>
                    <a:pt x="24605" y="50111"/>
                    <a:pt x="49722" y="38938"/>
                    <a:pt x="75544" y="29623"/>
                  </a:cubicBezTo>
                  <a:cubicBezTo>
                    <a:pt x="101109" y="20517"/>
                    <a:pt x="127313" y="13325"/>
                    <a:pt x="153935" y="8096"/>
                  </a:cubicBezTo>
                  <a:cubicBezTo>
                    <a:pt x="169175" y="4953"/>
                    <a:pt x="184415" y="2476"/>
                    <a:pt x="199655" y="0"/>
                  </a:cubicBezTo>
                  <a:lnTo>
                    <a:pt x="199655" y="667"/>
                  </a:lnTo>
                  <a:cubicBezTo>
                    <a:pt x="172890" y="6096"/>
                    <a:pt x="146467" y="13059"/>
                    <a:pt x="120502" y="21526"/>
                  </a:cubicBezTo>
                  <a:cubicBezTo>
                    <a:pt x="94690" y="29718"/>
                    <a:pt x="68972" y="38290"/>
                    <a:pt x="43445" y="47434"/>
                  </a:cubicBezTo>
                  <a:cubicBezTo>
                    <a:pt x="29062" y="52578"/>
                    <a:pt x="14870" y="58388"/>
                    <a:pt x="582" y="64008"/>
                  </a:cubicBezTo>
                  <a:cubicBezTo>
                    <a:pt x="316" y="64065"/>
                    <a:pt x="68" y="63893"/>
                    <a:pt x="11" y="63627"/>
                  </a:cubicBezTo>
                  <a:cubicBezTo>
                    <a:pt x="-46" y="63360"/>
                    <a:pt x="125" y="63112"/>
                    <a:pt x="392" y="630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-4530677" y="3953151"/>
              <a:ext cx="155045" cy="150780"/>
            </a:xfrm>
            <a:custGeom>
              <a:avLst/>
              <a:gdLst/>
              <a:ahLst/>
              <a:cxnLst/>
              <a:rect l="l" t="t" r="r" b="b"/>
              <a:pathLst>
                <a:path w="155045" h="150780" extrusionOk="0">
                  <a:moveTo>
                    <a:pt x="153639" y="113252"/>
                  </a:moveTo>
                  <a:cubicBezTo>
                    <a:pt x="151162" y="113252"/>
                    <a:pt x="14003" y="141827"/>
                    <a:pt x="9430" y="143732"/>
                  </a:cubicBezTo>
                  <a:cubicBezTo>
                    <a:pt x="10192" y="141827"/>
                    <a:pt x="41911" y="74200"/>
                    <a:pt x="46673" y="64294"/>
                  </a:cubicBezTo>
                  <a:cubicBezTo>
                    <a:pt x="46673" y="63341"/>
                    <a:pt x="47530" y="62294"/>
                    <a:pt x="48007" y="61341"/>
                  </a:cubicBezTo>
                  <a:cubicBezTo>
                    <a:pt x="50959" y="57055"/>
                    <a:pt x="53912" y="52769"/>
                    <a:pt x="56674" y="48292"/>
                  </a:cubicBezTo>
                  <a:lnTo>
                    <a:pt x="67247" y="31242"/>
                  </a:lnTo>
                  <a:cubicBezTo>
                    <a:pt x="67247" y="31242"/>
                    <a:pt x="67247" y="31242"/>
                    <a:pt x="67247" y="31242"/>
                  </a:cubicBezTo>
                  <a:lnTo>
                    <a:pt x="55722" y="47435"/>
                  </a:lnTo>
                  <a:cubicBezTo>
                    <a:pt x="54007" y="50006"/>
                    <a:pt x="52293" y="52578"/>
                    <a:pt x="50674" y="55245"/>
                  </a:cubicBezTo>
                  <a:cubicBezTo>
                    <a:pt x="53912" y="48196"/>
                    <a:pt x="56960" y="41148"/>
                    <a:pt x="60199" y="34100"/>
                  </a:cubicBezTo>
                  <a:cubicBezTo>
                    <a:pt x="65057" y="22860"/>
                    <a:pt x="69724" y="11430"/>
                    <a:pt x="74105" y="0"/>
                  </a:cubicBezTo>
                  <a:lnTo>
                    <a:pt x="73534" y="0"/>
                  </a:lnTo>
                  <a:cubicBezTo>
                    <a:pt x="64009" y="19717"/>
                    <a:pt x="54484" y="39053"/>
                    <a:pt x="44959" y="58769"/>
                  </a:cubicBezTo>
                  <a:cubicBezTo>
                    <a:pt x="35434" y="78486"/>
                    <a:pt x="-190" y="150781"/>
                    <a:pt x="1" y="150781"/>
                  </a:cubicBezTo>
                  <a:cubicBezTo>
                    <a:pt x="191" y="150781"/>
                    <a:pt x="151448" y="115919"/>
                    <a:pt x="154401" y="115157"/>
                  </a:cubicBezTo>
                  <a:cubicBezTo>
                    <a:pt x="154925" y="114948"/>
                    <a:pt x="155182" y="114348"/>
                    <a:pt x="154973" y="113824"/>
                  </a:cubicBezTo>
                  <a:cubicBezTo>
                    <a:pt x="154763" y="113300"/>
                    <a:pt x="154163" y="113043"/>
                    <a:pt x="153639" y="113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-4439941" y="4093867"/>
              <a:ext cx="81008" cy="235902"/>
            </a:xfrm>
            <a:custGeom>
              <a:avLst/>
              <a:gdLst/>
              <a:ahLst/>
              <a:cxnLst/>
              <a:rect l="l" t="t" r="r" b="b"/>
              <a:pathLst>
                <a:path w="81008" h="235902" extrusionOk="0">
                  <a:moveTo>
                    <a:pt x="52520" y="143129"/>
                  </a:moveTo>
                  <a:cubicBezTo>
                    <a:pt x="42233" y="112554"/>
                    <a:pt x="32232" y="81978"/>
                    <a:pt x="20802" y="51784"/>
                  </a:cubicBezTo>
                  <a:cubicBezTo>
                    <a:pt x="14230" y="34544"/>
                    <a:pt x="7848" y="17399"/>
                    <a:pt x="1181" y="254"/>
                  </a:cubicBezTo>
                  <a:cubicBezTo>
                    <a:pt x="1181" y="-317"/>
                    <a:pt x="-248" y="254"/>
                    <a:pt x="38" y="254"/>
                  </a:cubicBezTo>
                  <a:cubicBezTo>
                    <a:pt x="9087" y="31401"/>
                    <a:pt x="18326" y="62547"/>
                    <a:pt x="28613" y="93218"/>
                  </a:cubicBezTo>
                  <a:cubicBezTo>
                    <a:pt x="38900" y="123888"/>
                    <a:pt x="49377" y="154368"/>
                    <a:pt x="60236" y="184753"/>
                  </a:cubicBezTo>
                  <a:cubicBezTo>
                    <a:pt x="66589" y="202022"/>
                    <a:pt x="73285" y="219072"/>
                    <a:pt x="80333" y="235902"/>
                  </a:cubicBezTo>
                  <a:cubicBezTo>
                    <a:pt x="80333" y="235902"/>
                    <a:pt x="81095" y="235902"/>
                    <a:pt x="81000" y="235902"/>
                  </a:cubicBezTo>
                  <a:cubicBezTo>
                    <a:pt x="73190" y="204660"/>
                    <a:pt x="62903" y="173990"/>
                    <a:pt x="52520" y="1431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-4769764" y="4315434"/>
              <a:ext cx="493786" cy="44839"/>
            </a:xfrm>
            <a:custGeom>
              <a:avLst/>
              <a:gdLst/>
              <a:ahLst/>
              <a:cxnLst/>
              <a:rect l="l" t="t" r="r" b="b"/>
              <a:pathLst>
                <a:path w="493786" h="44839" extrusionOk="0">
                  <a:moveTo>
                    <a:pt x="493787" y="30719"/>
                  </a:moveTo>
                  <a:cubicBezTo>
                    <a:pt x="489786" y="22146"/>
                    <a:pt x="485024" y="9954"/>
                    <a:pt x="480737" y="1572"/>
                  </a:cubicBezTo>
                  <a:cubicBezTo>
                    <a:pt x="479594" y="-618"/>
                    <a:pt x="477975" y="-428"/>
                    <a:pt x="478832" y="1572"/>
                  </a:cubicBezTo>
                  <a:cubicBezTo>
                    <a:pt x="481690" y="9288"/>
                    <a:pt x="483785" y="17765"/>
                    <a:pt x="486548" y="25671"/>
                  </a:cubicBezTo>
                  <a:lnTo>
                    <a:pt x="465783" y="27290"/>
                  </a:lnTo>
                  <a:lnTo>
                    <a:pt x="441685" y="29576"/>
                  </a:lnTo>
                  <a:cubicBezTo>
                    <a:pt x="425969" y="31005"/>
                    <a:pt x="410252" y="32243"/>
                    <a:pt x="394060" y="33386"/>
                  </a:cubicBezTo>
                  <a:cubicBezTo>
                    <a:pt x="362313" y="35605"/>
                    <a:pt x="330404" y="37129"/>
                    <a:pt x="298334" y="37958"/>
                  </a:cubicBezTo>
                  <a:cubicBezTo>
                    <a:pt x="234240" y="40025"/>
                    <a:pt x="170079" y="38748"/>
                    <a:pt x="106119" y="34148"/>
                  </a:cubicBezTo>
                  <a:cubicBezTo>
                    <a:pt x="88307" y="32814"/>
                    <a:pt x="70400" y="31100"/>
                    <a:pt x="52589" y="28814"/>
                  </a:cubicBezTo>
                  <a:cubicBezTo>
                    <a:pt x="35024" y="26871"/>
                    <a:pt x="17565" y="24004"/>
                    <a:pt x="296" y="20241"/>
                  </a:cubicBezTo>
                  <a:cubicBezTo>
                    <a:pt x="296" y="20241"/>
                    <a:pt x="-370" y="21004"/>
                    <a:pt x="296" y="21099"/>
                  </a:cubicBezTo>
                  <a:cubicBezTo>
                    <a:pt x="15003" y="25985"/>
                    <a:pt x="30062" y="29709"/>
                    <a:pt x="45350" y="32243"/>
                  </a:cubicBezTo>
                  <a:cubicBezTo>
                    <a:pt x="61447" y="34910"/>
                    <a:pt x="77544" y="37101"/>
                    <a:pt x="93641" y="38720"/>
                  </a:cubicBezTo>
                  <a:cubicBezTo>
                    <a:pt x="125836" y="42054"/>
                    <a:pt x="158221" y="43578"/>
                    <a:pt x="190511" y="44340"/>
                  </a:cubicBezTo>
                  <a:cubicBezTo>
                    <a:pt x="254642" y="45673"/>
                    <a:pt x="318746" y="44340"/>
                    <a:pt x="382820" y="40339"/>
                  </a:cubicBezTo>
                  <a:cubicBezTo>
                    <a:pt x="400794" y="39263"/>
                    <a:pt x="418730" y="37958"/>
                    <a:pt x="436637" y="36434"/>
                  </a:cubicBezTo>
                  <a:cubicBezTo>
                    <a:pt x="446162" y="35672"/>
                    <a:pt x="454734" y="34910"/>
                    <a:pt x="463688" y="33957"/>
                  </a:cubicBezTo>
                  <a:cubicBezTo>
                    <a:pt x="473794" y="33738"/>
                    <a:pt x="483862" y="32653"/>
                    <a:pt x="493787" y="307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 rot="-5375400">
              <a:off x="-3928057" y="4046682"/>
              <a:ext cx="27908" cy="623315"/>
            </a:xfrm>
            <a:custGeom>
              <a:avLst/>
              <a:gdLst/>
              <a:ahLst/>
              <a:cxnLst/>
              <a:rect l="l" t="t" r="r" b="b"/>
              <a:pathLst>
                <a:path w="27908" h="623315" extrusionOk="0">
                  <a:moveTo>
                    <a:pt x="0" y="0"/>
                  </a:moveTo>
                  <a:lnTo>
                    <a:pt x="27908" y="0"/>
                  </a:lnTo>
                  <a:lnTo>
                    <a:pt x="27908" y="623316"/>
                  </a:lnTo>
                  <a:lnTo>
                    <a:pt x="0" y="623316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-4026328" y="4343771"/>
              <a:ext cx="423862" cy="30765"/>
            </a:xfrm>
            <a:custGeom>
              <a:avLst/>
              <a:gdLst/>
              <a:ahLst/>
              <a:cxnLst/>
              <a:rect l="l" t="t" r="r" b="b"/>
              <a:pathLst>
                <a:path w="423862" h="30765" extrusionOk="0">
                  <a:moveTo>
                    <a:pt x="423863" y="2857"/>
                  </a:moveTo>
                  <a:lnTo>
                    <a:pt x="423672" y="30766"/>
                  </a:lnTo>
                  <a:lnTo>
                    <a:pt x="0" y="27813"/>
                  </a:lnTo>
                  <a:lnTo>
                    <a:pt x="21622" y="0"/>
                  </a:lnTo>
                  <a:lnTo>
                    <a:pt x="423863" y="285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-3940603" y="3987917"/>
              <a:ext cx="627221" cy="388143"/>
            </a:xfrm>
            <a:custGeom>
              <a:avLst/>
              <a:gdLst/>
              <a:ahLst/>
              <a:cxnLst/>
              <a:rect l="l" t="t" r="r" b="b"/>
              <a:pathLst>
                <a:path w="627221" h="388143" extrusionOk="0">
                  <a:moveTo>
                    <a:pt x="0" y="384238"/>
                  </a:moveTo>
                  <a:lnTo>
                    <a:pt x="545497" y="388144"/>
                  </a:lnTo>
                  <a:lnTo>
                    <a:pt x="627221" y="3810"/>
                  </a:lnTo>
                  <a:lnTo>
                    <a:pt x="81725" y="0"/>
                  </a:lnTo>
                  <a:lnTo>
                    <a:pt x="0" y="38423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-3915075" y="3988012"/>
              <a:ext cx="627125" cy="388239"/>
            </a:xfrm>
            <a:custGeom>
              <a:avLst/>
              <a:gdLst/>
              <a:ahLst/>
              <a:cxnLst/>
              <a:rect l="l" t="t" r="r" b="b"/>
              <a:pathLst>
                <a:path w="627125" h="388239" extrusionOk="0">
                  <a:moveTo>
                    <a:pt x="0" y="384334"/>
                  </a:moveTo>
                  <a:lnTo>
                    <a:pt x="545497" y="388239"/>
                  </a:lnTo>
                  <a:lnTo>
                    <a:pt x="627126" y="4001"/>
                  </a:lnTo>
                  <a:lnTo>
                    <a:pt x="81629" y="0"/>
                  </a:lnTo>
                  <a:lnTo>
                    <a:pt x="0" y="384334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-3608809" y="4140398"/>
              <a:ext cx="56598" cy="66897"/>
            </a:xfrm>
            <a:custGeom>
              <a:avLst/>
              <a:gdLst/>
              <a:ahLst/>
              <a:cxnLst/>
              <a:rect l="l" t="t" r="r" b="b"/>
              <a:pathLst>
                <a:path w="56598" h="66897" extrusionOk="0">
                  <a:moveTo>
                    <a:pt x="56541" y="27732"/>
                  </a:moveTo>
                  <a:cubicBezTo>
                    <a:pt x="57513" y="45439"/>
                    <a:pt x="46140" y="61470"/>
                    <a:pt x="29109" y="66404"/>
                  </a:cubicBezTo>
                  <a:cubicBezTo>
                    <a:pt x="13488" y="69547"/>
                    <a:pt x="534" y="57355"/>
                    <a:pt x="58" y="39162"/>
                  </a:cubicBezTo>
                  <a:cubicBezTo>
                    <a:pt x="-914" y="21455"/>
                    <a:pt x="10459" y="5425"/>
                    <a:pt x="27490" y="491"/>
                  </a:cubicBezTo>
                  <a:cubicBezTo>
                    <a:pt x="43111" y="-2652"/>
                    <a:pt x="56160" y="9635"/>
                    <a:pt x="56541" y="27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-4426378" y="3580438"/>
              <a:ext cx="160400" cy="282440"/>
            </a:xfrm>
            <a:custGeom>
              <a:avLst/>
              <a:gdLst/>
              <a:ahLst/>
              <a:cxnLst/>
              <a:rect l="l" t="t" r="r" b="b"/>
              <a:pathLst>
                <a:path w="160400" h="282440" extrusionOk="0">
                  <a:moveTo>
                    <a:pt x="0" y="186499"/>
                  </a:moveTo>
                  <a:cubicBezTo>
                    <a:pt x="953" y="197929"/>
                    <a:pt x="43053" y="277368"/>
                    <a:pt x="93821" y="282416"/>
                  </a:cubicBezTo>
                  <a:cubicBezTo>
                    <a:pt x="110395" y="284131"/>
                    <a:pt x="123349" y="194119"/>
                    <a:pt x="123349" y="194119"/>
                  </a:cubicBezTo>
                  <a:lnTo>
                    <a:pt x="125825" y="187738"/>
                  </a:lnTo>
                  <a:lnTo>
                    <a:pt x="160401" y="97822"/>
                  </a:lnTo>
                  <a:lnTo>
                    <a:pt x="61532" y="11620"/>
                  </a:lnTo>
                  <a:lnTo>
                    <a:pt x="47149" y="0"/>
                  </a:lnTo>
                  <a:cubicBezTo>
                    <a:pt x="47149" y="0"/>
                    <a:pt x="39338" y="25146"/>
                    <a:pt x="29908" y="56674"/>
                  </a:cubicBezTo>
                  <a:cubicBezTo>
                    <a:pt x="29432" y="58102"/>
                    <a:pt x="28956" y="59626"/>
                    <a:pt x="28575" y="61150"/>
                  </a:cubicBezTo>
                  <a:cubicBezTo>
                    <a:pt x="27918" y="62827"/>
                    <a:pt x="27375" y="64541"/>
                    <a:pt x="26956" y="66294"/>
                  </a:cubicBezTo>
                  <a:cubicBezTo>
                    <a:pt x="25432" y="70961"/>
                    <a:pt x="24003" y="75819"/>
                    <a:pt x="22574" y="80581"/>
                  </a:cubicBezTo>
                  <a:cubicBezTo>
                    <a:pt x="21146" y="85344"/>
                    <a:pt x="20479" y="87725"/>
                    <a:pt x="19526" y="91630"/>
                  </a:cubicBezTo>
                  <a:cubicBezTo>
                    <a:pt x="18574" y="95536"/>
                    <a:pt x="17431" y="99250"/>
                    <a:pt x="16383" y="103156"/>
                  </a:cubicBezTo>
                  <a:cubicBezTo>
                    <a:pt x="9058" y="130540"/>
                    <a:pt x="3581" y="158382"/>
                    <a:pt x="0" y="18649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-4396469" y="3580438"/>
              <a:ext cx="130492" cy="187737"/>
            </a:xfrm>
            <a:custGeom>
              <a:avLst/>
              <a:gdLst/>
              <a:ahLst/>
              <a:cxnLst/>
              <a:rect l="l" t="t" r="r" b="b"/>
              <a:pathLst>
                <a:path w="130492" h="187737" extrusionOk="0">
                  <a:moveTo>
                    <a:pt x="0" y="56674"/>
                  </a:moveTo>
                  <a:cubicBezTo>
                    <a:pt x="11163" y="112338"/>
                    <a:pt x="46244" y="160268"/>
                    <a:pt x="95917" y="187738"/>
                  </a:cubicBezTo>
                  <a:lnTo>
                    <a:pt x="130492" y="97822"/>
                  </a:lnTo>
                  <a:lnTo>
                    <a:pt x="31623" y="11620"/>
                  </a:lnTo>
                  <a:lnTo>
                    <a:pt x="17240" y="0"/>
                  </a:lnTo>
                  <a:cubicBezTo>
                    <a:pt x="17240" y="0"/>
                    <a:pt x="9430" y="25146"/>
                    <a:pt x="0" y="566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-4708132" y="3167234"/>
              <a:ext cx="392347" cy="404502"/>
            </a:xfrm>
            <a:custGeom>
              <a:avLst/>
              <a:gdLst/>
              <a:ahLst/>
              <a:cxnLst/>
              <a:rect l="l" t="t" r="r" b="b"/>
              <a:pathLst>
                <a:path w="392347" h="404502" extrusionOk="0">
                  <a:moveTo>
                    <a:pt x="277373" y="376152"/>
                  </a:moveTo>
                  <a:cubicBezTo>
                    <a:pt x="298414" y="384753"/>
                    <a:pt x="322436" y="374666"/>
                    <a:pt x="331028" y="353625"/>
                  </a:cubicBezTo>
                  <a:cubicBezTo>
                    <a:pt x="334638" y="344796"/>
                    <a:pt x="335066" y="334975"/>
                    <a:pt x="332238" y="325860"/>
                  </a:cubicBezTo>
                  <a:cubicBezTo>
                    <a:pt x="348211" y="332061"/>
                    <a:pt x="366366" y="326651"/>
                    <a:pt x="376338" y="312715"/>
                  </a:cubicBezTo>
                  <a:cubicBezTo>
                    <a:pt x="386444" y="297342"/>
                    <a:pt x="383368" y="276825"/>
                    <a:pt x="369195" y="265090"/>
                  </a:cubicBezTo>
                  <a:cubicBezTo>
                    <a:pt x="369195" y="265090"/>
                    <a:pt x="369195" y="265090"/>
                    <a:pt x="369195" y="265090"/>
                  </a:cubicBezTo>
                  <a:cubicBezTo>
                    <a:pt x="381072" y="277311"/>
                    <a:pt x="383111" y="296037"/>
                    <a:pt x="374147" y="310525"/>
                  </a:cubicBezTo>
                  <a:cubicBezTo>
                    <a:pt x="366385" y="321497"/>
                    <a:pt x="352793" y="326755"/>
                    <a:pt x="339667" y="323860"/>
                  </a:cubicBezTo>
                  <a:cubicBezTo>
                    <a:pt x="352078" y="321736"/>
                    <a:pt x="363060" y="314611"/>
                    <a:pt x="370052" y="304143"/>
                  </a:cubicBezTo>
                  <a:cubicBezTo>
                    <a:pt x="377462" y="292103"/>
                    <a:pt x="376938" y="276787"/>
                    <a:pt x="368718" y="265281"/>
                  </a:cubicBezTo>
                  <a:cubicBezTo>
                    <a:pt x="382425" y="256375"/>
                    <a:pt x="391159" y="241573"/>
                    <a:pt x="392340" y="225276"/>
                  </a:cubicBezTo>
                  <a:cubicBezTo>
                    <a:pt x="392626" y="211312"/>
                    <a:pt x="384625" y="198492"/>
                    <a:pt x="371957" y="192605"/>
                  </a:cubicBezTo>
                  <a:cubicBezTo>
                    <a:pt x="387111" y="177108"/>
                    <a:pt x="386835" y="152267"/>
                    <a:pt x="371338" y="137113"/>
                  </a:cubicBezTo>
                  <a:cubicBezTo>
                    <a:pt x="364184" y="130112"/>
                    <a:pt x="354631" y="126111"/>
                    <a:pt x="344620" y="125930"/>
                  </a:cubicBezTo>
                  <a:cubicBezTo>
                    <a:pt x="355945" y="111614"/>
                    <a:pt x="353526" y="90831"/>
                    <a:pt x="339219" y="79505"/>
                  </a:cubicBezTo>
                  <a:cubicBezTo>
                    <a:pt x="335533" y="76591"/>
                    <a:pt x="331266" y="74486"/>
                    <a:pt x="326713" y="73352"/>
                  </a:cubicBezTo>
                  <a:cubicBezTo>
                    <a:pt x="330694" y="65675"/>
                    <a:pt x="329875" y="56398"/>
                    <a:pt x="324617" y="49540"/>
                  </a:cubicBezTo>
                  <a:cubicBezTo>
                    <a:pt x="318207" y="41996"/>
                    <a:pt x="309054" y="37338"/>
                    <a:pt x="299186" y="36586"/>
                  </a:cubicBezTo>
                  <a:cubicBezTo>
                    <a:pt x="298576" y="27594"/>
                    <a:pt x="293442" y="19526"/>
                    <a:pt x="285565" y="15155"/>
                  </a:cubicBezTo>
                  <a:cubicBezTo>
                    <a:pt x="275030" y="9792"/>
                    <a:pt x="262162" y="12859"/>
                    <a:pt x="255180" y="22393"/>
                  </a:cubicBezTo>
                  <a:cubicBezTo>
                    <a:pt x="244560" y="10097"/>
                    <a:pt x="229768" y="2162"/>
                    <a:pt x="213651" y="105"/>
                  </a:cubicBezTo>
                  <a:cubicBezTo>
                    <a:pt x="199840" y="-971"/>
                    <a:pt x="186724" y="6306"/>
                    <a:pt x="180314" y="18583"/>
                  </a:cubicBezTo>
                  <a:cubicBezTo>
                    <a:pt x="159311" y="2743"/>
                    <a:pt x="129450" y="6925"/>
                    <a:pt x="113610" y="27928"/>
                  </a:cubicBezTo>
                  <a:cubicBezTo>
                    <a:pt x="112448" y="29480"/>
                    <a:pt x="111372" y="31099"/>
                    <a:pt x="110400" y="32776"/>
                  </a:cubicBezTo>
                  <a:cubicBezTo>
                    <a:pt x="99132" y="28756"/>
                    <a:pt x="86569" y="31042"/>
                    <a:pt x="77444" y="38776"/>
                  </a:cubicBezTo>
                  <a:cubicBezTo>
                    <a:pt x="71033" y="43815"/>
                    <a:pt x="65966" y="50359"/>
                    <a:pt x="62680" y="57826"/>
                  </a:cubicBezTo>
                  <a:cubicBezTo>
                    <a:pt x="52269" y="54988"/>
                    <a:pt x="41211" y="59084"/>
                    <a:pt x="35153" y="68018"/>
                  </a:cubicBezTo>
                  <a:cubicBezTo>
                    <a:pt x="29790" y="76553"/>
                    <a:pt x="28561" y="87049"/>
                    <a:pt x="31819" y="96593"/>
                  </a:cubicBezTo>
                  <a:cubicBezTo>
                    <a:pt x="30962" y="99327"/>
                    <a:pt x="29495" y="101841"/>
                    <a:pt x="27533" y="103928"/>
                  </a:cubicBezTo>
                  <a:cubicBezTo>
                    <a:pt x="17541" y="114576"/>
                    <a:pt x="13569" y="129540"/>
                    <a:pt x="16960" y="143742"/>
                  </a:cubicBezTo>
                  <a:cubicBezTo>
                    <a:pt x="2834" y="152000"/>
                    <a:pt x="-1919" y="170145"/>
                    <a:pt x="6349" y="184271"/>
                  </a:cubicBezTo>
                  <a:cubicBezTo>
                    <a:pt x="7016" y="185414"/>
                    <a:pt x="7759" y="186509"/>
                    <a:pt x="8578" y="187557"/>
                  </a:cubicBezTo>
                  <a:cubicBezTo>
                    <a:pt x="-3662" y="201140"/>
                    <a:pt x="-2690" y="222047"/>
                    <a:pt x="10769" y="234420"/>
                  </a:cubicBezTo>
                  <a:cubicBezTo>
                    <a:pt x="1977" y="245574"/>
                    <a:pt x="-1499" y="260014"/>
                    <a:pt x="1244" y="273949"/>
                  </a:cubicBezTo>
                  <a:cubicBezTo>
                    <a:pt x="2882" y="285083"/>
                    <a:pt x="10893" y="294218"/>
                    <a:pt x="21722" y="297285"/>
                  </a:cubicBezTo>
                  <a:cubicBezTo>
                    <a:pt x="18065" y="305172"/>
                    <a:pt x="20894" y="314544"/>
                    <a:pt x="28295" y="319097"/>
                  </a:cubicBezTo>
                  <a:cubicBezTo>
                    <a:pt x="30905" y="320840"/>
                    <a:pt x="33676" y="322307"/>
                    <a:pt x="36582" y="323479"/>
                  </a:cubicBezTo>
                  <a:cubicBezTo>
                    <a:pt x="40515" y="324469"/>
                    <a:pt x="44249" y="326108"/>
                    <a:pt x="47630" y="328337"/>
                  </a:cubicBezTo>
                  <a:cubicBezTo>
                    <a:pt x="50488" y="331004"/>
                    <a:pt x="50964" y="335575"/>
                    <a:pt x="52393" y="339005"/>
                  </a:cubicBezTo>
                  <a:cubicBezTo>
                    <a:pt x="53374" y="341529"/>
                    <a:pt x="54660" y="343929"/>
                    <a:pt x="56203" y="346148"/>
                  </a:cubicBezTo>
                  <a:cubicBezTo>
                    <a:pt x="68262" y="363046"/>
                    <a:pt x="90436" y="369304"/>
                    <a:pt x="109543" y="361198"/>
                  </a:cubicBezTo>
                  <a:cubicBezTo>
                    <a:pt x="116134" y="373780"/>
                    <a:pt x="129565" y="381267"/>
                    <a:pt x="143738" y="380248"/>
                  </a:cubicBezTo>
                  <a:cubicBezTo>
                    <a:pt x="148214" y="380257"/>
                    <a:pt x="152682" y="379848"/>
                    <a:pt x="157073" y="379009"/>
                  </a:cubicBezTo>
                  <a:cubicBezTo>
                    <a:pt x="160940" y="378076"/>
                    <a:pt x="165007" y="378371"/>
                    <a:pt x="168693" y="379867"/>
                  </a:cubicBezTo>
                  <a:cubicBezTo>
                    <a:pt x="171075" y="380915"/>
                    <a:pt x="173265" y="382534"/>
                    <a:pt x="175646" y="383677"/>
                  </a:cubicBezTo>
                  <a:cubicBezTo>
                    <a:pt x="183600" y="386563"/>
                    <a:pt x="192401" y="386010"/>
                    <a:pt x="199935" y="382153"/>
                  </a:cubicBezTo>
                  <a:cubicBezTo>
                    <a:pt x="216413" y="416633"/>
                    <a:pt x="262896" y="408537"/>
                    <a:pt x="277373" y="376152"/>
                  </a:cubicBezTo>
                  <a:close/>
                  <a:moveTo>
                    <a:pt x="35343" y="73924"/>
                  </a:moveTo>
                  <a:cubicBezTo>
                    <a:pt x="40144" y="63770"/>
                    <a:pt x="50850" y="57769"/>
                    <a:pt x="62013" y="58970"/>
                  </a:cubicBezTo>
                  <a:cubicBezTo>
                    <a:pt x="61975" y="59417"/>
                    <a:pt x="61975" y="59855"/>
                    <a:pt x="62013" y="60303"/>
                  </a:cubicBezTo>
                  <a:cubicBezTo>
                    <a:pt x="62013" y="60303"/>
                    <a:pt x="58394" y="60970"/>
                    <a:pt x="56679" y="61446"/>
                  </a:cubicBezTo>
                  <a:cubicBezTo>
                    <a:pt x="53574" y="62503"/>
                    <a:pt x="50621" y="63970"/>
                    <a:pt x="47916" y="65828"/>
                  </a:cubicBezTo>
                  <a:cubicBezTo>
                    <a:pt x="42316" y="69723"/>
                    <a:pt x="37944" y="75143"/>
                    <a:pt x="35343" y="81448"/>
                  </a:cubicBezTo>
                  <a:cubicBezTo>
                    <a:pt x="34362" y="84297"/>
                    <a:pt x="33667" y="87230"/>
                    <a:pt x="33248" y="90212"/>
                  </a:cubicBezTo>
                  <a:cubicBezTo>
                    <a:pt x="33295" y="90592"/>
                    <a:pt x="33295" y="90973"/>
                    <a:pt x="33248" y="91355"/>
                  </a:cubicBezTo>
                  <a:cubicBezTo>
                    <a:pt x="32362" y="85496"/>
                    <a:pt x="33086" y="79496"/>
                    <a:pt x="35343" y="74019"/>
                  </a:cubicBezTo>
                  <a:close/>
                  <a:moveTo>
                    <a:pt x="285946" y="24394"/>
                  </a:moveTo>
                  <a:cubicBezTo>
                    <a:pt x="277164" y="18260"/>
                    <a:pt x="265486" y="18260"/>
                    <a:pt x="256704" y="24394"/>
                  </a:cubicBezTo>
                  <a:lnTo>
                    <a:pt x="256609" y="23727"/>
                  </a:lnTo>
                  <a:cubicBezTo>
                    <a:pt x="263276" y="14869"/>
                    <a:pt x="275411" y="12202"/>
                    <a:pt x="285184" y="17440"/>
                  </a:cubicBezTo>
                  <a:cubicBezTo>
                    <a:pt x="292166" y="21260"/>
                    <a:pt x="296557" y="28537"/>
                    <a:pt x="296709" y="36490"/>
                  </a:cubicBezTo>
                  <a:lnTo>
                    <a:pt x="296709" y="36490"/>
                  </a:lnTo>
                  <a:cubicBezTo>
                    <a:pt x="294423" y="31490"/>
                    <a:pt x="290670" y="27299"/>
                    <a:pt x="285946" y="24489"/>
                  </a:cubicBezTo>
                  <a:close/>
                  <a:moveTo>
                    <a:pt x="201745" y="380819"/>
                  </a:moveTo>
                  <a:lnTo>
                    <a:pt x="201745" y="380819"/>
                  </a:lnTo>
                  <a:cubicBezTo>
                    <a:pt x="217718" y="399869"/>
                    <a:pt x="245941" y="402775"/>
                    <a:pt x="265467" y="387391"/>
                  </a:cubicBezTo>
                  <a:cubicBezTo>
                    <a:pt x="246227" y="405203"/>
                    <a:pt x="218985" y="409299"/>
                    <a:pt x="201745" y="3809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-4475367" y="3341055"/>
              <a:ext cx="342396" cy="384362"/>
            </a:xfrm>
            <a:custGeom>
              <a:avLst/>
              <a:gdLst/>
              <a:ahLst/>
              <a:cxnLst/>
              <a:rect l="l" t="t" r="r" b="b"/>
              <a:pathLst>
                <a:path w="342396" h="384362" extrusionOk="0">
                  <a:moveTo>
                    <a:pt x="312642" y="136798"/>
                  </a:moveTo>
                  <a:cubicBezTo>
                    <a:pt x="386461" y="289198"/>
                    <a:pt x="303688" y="350254"/>
                    <a:pt x="270922" y="366161"/>
                  </a:cubicBezTo>
                  <a:cubicBezTo>
                    <a:pt x="241109" y="380543"/>
                    <a:pt x="137572" y="425787"/>
                    <a:pt x="48799" y="282150"/>
                  </a:cubicBezTo>
                  <a:cubicBezTo>
                    <a:pt x="-39974" y="138513"/>
                    <a:pt x="7080" y="56122"/>
                    <a:pt x="73469" y="19641"/>
                  </a:cubicBezTo>
                  <a:cubicBezTo>
                    <a:pt x="139858" y="-16840"/>
                    <a:pt x="238918" y="-15220"/>
                    <a:pt x="312642" y="13679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-4224866" y="3438985"/>
              <a:ext cx="31428" cy="16841"/>
            </a:xfrm>
            <a:custGeom>
              <a:avLst/>
              <a:gdLst/>
              <a:ahLst/>
              <a:cxnLst/>
              <a:rect l="l" t="t" r="r" b="b"/>
              <a:pathLst>
                <a:path w="31428" h="16841" extrusionOk="0">
                  <a:moveTo>
                    <a:pt x="26422" y="14674"/>
                  </a:moveTo>
                  <a:cubicBezTo>
                    <a:pt x="22583" y="15417"/>
                    <a:pt x="18706" y="15922"/>
                    <a:pt x="14801" y="16199"/>
                  </a:cubicBezTo>
                  <a:cubicBezTo>
                    <a:pt x="10791" y="17265"/>
                    <a:pt x="6543" y="16999"/>
                    <a:pt x="2704" y="15437"/>
                  </a:cubicBezTo>
                  <a:cubicBezTo>
                    <a:pt x="418" y="13932"/>
                    <a:pt x="-563" y="11074"/>
                    <a:pt x="323" y="8483"/>
                  </a:cubicBezTo>
                  <a:cubicBezTo>
                    <a:pt x="2819" y="3692"/>
                    <a:pt x="7686" y="597"/>
                    <a:pt x="13087" y="387"/>
                  </a:cubicBezTo>
                  <a:cubicBezTo>
                    <a:pt x="18430" y="-623"/>
                    <a:pt x="23945" y="359"/>
                    <a:pt x="28612" y="3149"/>
                  </a:cubicBezTo>
                  <a:cubicBezTo>
                    <a:pt x="31537" y="5121"/>
                    <a:pt x="32308" y="9084"/>
                    <a:pt x="30336" y="12008"/>
                  </a:cubicBezTo>
                  <a:cubicBezTo>
                    <a:pt x="29422" y="13370"/>
                    <a:pt x="28022" y="14322"/>
                    <a:pt x="26422" y="146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-4293084" y="3511982"/>
              <a:ext cx="30503" cy="19577"/>
            </a:xfrm>
            <a:custGeom>
              <a:avLst/>
              <a:gdLst/>
              <a:ahLst/>
              <a:cxnLst/>
              <a:rect l="l" t="t" r="r" b="b"/>
              <a:pathLst>
                <a:path w="30503" h="19577" extrusionOk="0">
                  <a:moveTo>
                    <a:pt x="7486" y="19497"/>
                  </a:moveTo>
                  <a:cubicBezTo>
                    <a:pt x="11287" y="18611"/>
                    <a:pt x="15039" y="17525"/>
                    <a:pt x="18726" y="16259"/>
                  </a:cubicBezTo>
                  <a:cubicBezTo>
                    <a:pt x="22821" y="15640"/>
                    <a:pt x="26593" y="13696"/>
                    <a:pt x="29489" y="10734"/>
                  </a:cubicBezTo>
                  <a:cubicBezTo>
                    <a:pt x="31032" y="8458"/>
                    <a:pt x="30794" y="5410"/>
                    <a:pt x="28917" y="3400"/>
                  </a:cubicBezTo>
                  <a:cubicBezTo>
                    <a:pt x="24764" y="-29"/>
                    <a:pt x="19078" y="-943"/>
                    <a:pt x="14058" y="1019"/>
                  </a:cubicBezTo>
                  <a:cubicBezTo>
                    <a:pt x="8753" y="2228"/>
                    <a:pt x="4076" y="5343"/>
                    <a:pt x="914" y="9782"/>
                  </a:cubicBezTo>
                  <a:cubicBezTo>
                    <a:pt x="-915" y="12858"/>
                    <a:pt x="85" y="16830"/>
                    <a:pt x="3162" y="18659"/>
                  </a:cubicBezTo>
                  <a:cubicBezTo>
                    <a:pt x="4457" y="19440"/>
                    <a:pt x="5991" y="19735"/>
                    <a:pt x="7486" y="194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-4201111" y="3509665"/>
              <a:ext cx="20955" cy="25349"/>
            </a:xfrm>
            <a:custGeom>
              <a:avLst/>
              <a:gdLst/>
              <a:ahLst/>
              <a:cxnLst/>
              <a:rect l="l" t="t" r="r" b="b"/>
              <a:pathLst>
                <a:path w="20955" h="25349" extrusionOk="0">
                  <a:moveTo>
                    <a:pt x="0" y="193"/>
                  </a:moveTo>
                  <a:cubicBezTo>
                    <a:pt x="0" y="-284"/>
                    <a:pt x="1048" y="193"/>
                    <a:pt x="1143" y="859"/>
                  </a:cubicBezTo>
                  <a:cubicBezTo>
                    <a:pt x="4382" y="11908"/>
                    <a:pt x="9811" y="24100"/>
                    <a:pt x="20955" y="24481"/>
                  </a:cubicBezTo>
                  <a:cubicBezTo>
                    <a:pt x="20955" y="24481"/>
                    <a:pt x="20955" y="25053"/>
                    <a:pt x="20955" y="25148"/>
                  </a:cubicBezTo>
                  <a:cubicBezTo>
                    <a:pt x="8382" y="27339"/>
                    <a:pt x="1238" y="11147"/>
                    <a:pt x="0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-4201364" y="3494277"/>
              <a:ext cx="27672" cy="36094"/>
            </a:xfrm>
            <a:custGeom>
              <a:avLst/>
              <a:gdLst/>
              <a:ahLst/>
              <a:cxnLst/>
              <a:rect l="l" t="t" r="r" b="b"/>
              <a:pathLst>
                <a:path w="27672" h="36094" extrusionOk="0">
                  <a:moveTo>
                    <a:pt x="6349" y="912"/>
                  </a:moveTo>
                  <a:cubicBezTo>
                    <a:pt x="23589" y="-6041"/>
                    <a:pt x="36353" y="28821"/>
                    <a:pt x="20351" y="35298"/>
                  </a:cubicBezTo>
                  <a:cubicBezTo>
                    <a:pt x="4349" y="41775"/>
                    <a:pt x="-8034" y="6818"/>
                    <a:pt x="6349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-4188187" y="3486405"/>
              <a:ext cx="21041" cy="19511"/>
            </a:xfrm>
            <a:custGeom>
              <a:avLst/>
              <a:gdLst/>
              <a:ahLst/>
              <a:cxnLst/>
              <a:rect l="l" t="t" r="r" b="b"/>
              <a:pathLst>
                <a:path w="21041" h="19511" extrusionOk="0">
                  <a:moveTo>
                    <a:pt x="1364" y="8498"/>
                  </a:moveTo>
                  <a:cubicBezTo>
                    <a:pt x="4793" y="9356"/>
                    <a:pt x="8698" y="11642"/>
                    <a:pt x="12127" y="10689"/>
                  </a:cubicBezTo>
                  <a:cubicBezTo>
                    <a:pt x="15556" y="9737"/>
                    <a:pt x="17461" y="4784"/>
                    <a:pt x="18604" y="212"/>
                  </a:cubicBezTo>
                  <a:cubicBezTo>
                    <a:pt x="18604" y="-265"/>
                    <a:pt x="19080" y="212"/>
                    <a:pt x="19271" y="212"/>
                  </a:cubicBezTo>
                  <a:cubicBezTo>
                    <a:pt x="21842" y="6784"/>
                    <a:pt x="22223" y="14594"/>
                    <a:pt x="16223" y="18214"/>
                  </a:cubicBezTo>
                  <a:cubicBezTo>
                    <a:pt x="10222" y="21833"/>
                    <a:pt x="4412" y="17357"/>
                    <a:pt x="411" y="11261"/>
                  </a:cubicBezTo>
                  <a:cubicBezTo>
                    <a:pt x="-351" y="10308"/>
                    <a:pt x="-65" y="8117"/>
                    <a:pt x="1364" y="84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-4233422" y="3621681"/>
              <a:ext cx="23833" cy="10003"/>
            </a:xfrm>
            <a:custGeom>
              <a:avLst/>
              <a:gdLst/>
              <a:ahLst/>
              <a:cxnLst/>
              <a:rect l="l" t="t" r="r" b="b"/>
              <a:pathLst>
                <a:path w="23833" h="10003" extrusionOk="0">
                  <a:moveTo>
                    <a:pt x="974" y="2191"/>
                  </a:moveTo>
                  <a:cubicBezTo>
                    <a:pt x="4117" y="4753"/>
                    <a:pt x="8061" y="6134"/>
                    <a:pt x="12118" y="6096"/>
                  </a:cubicBezTo>
                  <a:cubicBezTo>
                    <a:pt x="16223" y="4867"/>
                    <a:pt x="20014" y="2791"/>
                    <a:pt x="23262" y="0"/>
                  </a:cubicBezTo>
                  <a:lnTo>
                    <a:pt x="23834" y="0"/>
                  </a:lnTo>
                  <a:cubicBezTo>
                    <a:pt x="21891" y="5382"/>
                    <a:pt x="17119" y="9239"/>
                    <a:pt x="11452" y="10001"/>
                  </a:cubicBezTo>
                  <a:cubicBezTo>
                    <a:pt x="6508" y="10096"/>
                    <a:pt x="1993" y="7201"/>
                    <a:pt x="21" y="2667"/>
                  </a:cubicBezTo>
                  <a:cubicBezTo>
                    <a:pt x="-169" y="2477"/>
                    <a:pt x="974" y="2000"/>
                    <a:pt x="974" y="21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-4241307" y="3464605"/>
              <a:ext cx="60862" cy="135133"/>
            </a:xfrm>
            <a:custGeom>
              <a:avLst/>
              <a:gdLst/>
              <a:ahLst/>
              <a:cxnLst/>
              <a:rect l="l" t="t" r="r" b="b"/>
              <a:pathLst>
                <a:path w="60862" h="135133" extrusionOk="0">
                  <a:moveTo>
                    <a:pt x="41053" y="104308"/>
                  </a:moveTo>
                  <a:cubicBezTo>
                    <a:pt x="41053" y="104308"/>
                    <a:pt x="48863" y="119833"/>
                    <a:pt x="51530" y="127453"/>
                  </a:cubicBezTo>
                  <a:cubicBezTo>
                    <a:pt x="51530" y="128215"/>
                    <a:pt x="50006" y="129168"/>
                    <a:pt x="47434" y="130216"/>
                  </a:cubicBezTo>
                  <a:cubicBezTo>
                    <a:pt x="47434" y="130216"/>
                    <a:pt x="47434" y="130216"/>
                    <a:pt x="47434" y="130216"/>
                  </a:cubicBezTo>
                  <a:cubicBezTo>
                    <a:pt x="34842" y="137255"/>
                    <a:pt x="19393" y="136702"/>
                    <a:pt x="7334" y="128787"/>
                  </a:cubicBezTo>
                  <a:cubicBezTo>
                    <a:pt x="7010" y="128444"/>
                    <a:pt x="7039" y="127901"/>
                    <a:pt x="7382" y="127577"/>
                  </a:cubicBezTo>
                  <a:cubicBezTo>
                    <a:pt x="7572" y="127396"/>
                    <a:pt x="7839" y="127320"/>
                    <a:pt x="8096" y="127358"/>
                  </a:cubicBezTo>
                  <a:cubicBezTo>
                    <a:pt x="20174" y="130644"/>
                    <a:pt x="32994" y="129978"/>
                    <a:pt x="44672" y="125453"/>
                  </a:cubicBezTo>
                  <a:cubicBezTo>
                    <a:pt x="44672" y="123167"/>
                    <a:pt x="30385" y="99355"/>
                    <a:pt x="31623" y="98878"/>
                  </a:cubicBezTo>
                  <a:cubicBezTo>
                    <a:pt x="37852" y="97316"/>
                    <a:pt x="44253" y="96612"/>
                    <a:pt x="50673" y="96783"/>
                  </a:cubicBezTo>
                  <a:cubicBezTo>
                    <a:pt x="35338" y="64112"/>
                    <a:pt x="14764" y="34108"/>
                    <a:pt x="0" y="1533"/>
                  </a:cubicBezTo>
                  <a:cubicBezTo>
                    <a:pt x="0" y="390"/>
                    <a:pt x="1143" y="-562"/>
                    <a:pt x="1810" y="390"/>
                  </a:cubicBezTo>
                  <a:cubicBezTo>
                    <a:pt x="24775" y="31870"/>
                    <a:pt x="44520" y="65560"/>
                    <a:pt x="60769" y="100974"/>
                  </a:cubicBezTo>
                  <a:cubicBezTo>
                    <a:pt x="62293" y="104974"/>
                    <a:pt x="44577" y="104593"/>
                    <a:pt x="41053" y="10430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-4234304" y="3591582"/>
              <a:ext cx="38050" cy="26649"/>
            </a:xfrm>
            <a:custGeom>
              <a:avLst/>
              <a:gdLst/>
              <a:ahLst/>
              <a:cxnLst/>
              <a:rect l="l" t="t" r="r" b="b"/>
              <a:pathLst>
                <a:path w="38050" h="26649" extrusionOk="0">
                  <a:moveTo>
                    <a:pt x="38050" y="0"/>
                  </a:moveTo>
                  <a:cubicBezTo>
                    <a:pt x="36069" y="7801"/>
                    <a:pt x="32097" y="14954"/>
                    <a:pt x="26525" y="20764"/>
                  </a:cubicBezTo>
                  <a:cubicBezTo>
                    <a:pt x="23363" y="23813"/>
                    <a:pt x="19334" y="25803"/>
                    <a:pt x="15000" y="26479"/>
                  </a:cubicBezTo>
                  <a:cubicBezTo>
                    <a:pt x="5475" y="27908"/>
                    <a:pt x="1950" y="20098"/>
                    <a:pt x="712" y="12763"/>
                  </a:cubicBezTo>
                  <a:cubicBezTo>
                    <a:pt x="26" y="8830"/>
                    <a:pt x="-164" y="4839"/>
                    <a:pt x="141" y="857"/>
                  </a:cubicBezTo>
                  <a:cubicBezTo>
                    <a:pt x="12542" y="4620"/>
                    <a:pt x="25830" y="4324"/>
                    <a:pt x="380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-4233591" y="3602886"/>
              <a:ext cx="25812" cy="15345"/>
            </a:xfrm>
            <a:custGeom>
              <a:avLst/>
              <a:gdLst/>
              <a:ahLst/>
              <a:cxnLst/>
              <a:rect l="l" t="t" r="r" b="b"/>
              <a:pathLst>
                <a:path w="25812" h="15345" extrusionOk="0">
                  <a:moveTo>
                    <a:pt x="25813" y="9460"/>
                  </a:moveTo>
                  <a:cubicBezTo>
                    <a:pt x="22650" y="12508"/>
                    <a:pt x="18621" y="14499"/>
                    <a:pt x="14288" y="15175"/>
                  </a:cubicBezTo>
                  <a:cubicBezTo>
                    <a:pt x="4763" y="16604"/>
                    <a:pt x="1238" y="8794"/>
                    <a:pt x="0" y="1459"/>
                  </a:cubicBezTo>
                  <a:cubicBezTo>
                    <a:pt x="9420" y="-2170"/>
                    <a:pt x="20098" y="1145"/>
                    <a:pt x="25813" y="946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-4289599" y="3540317"/>
              <a:ext cx="40100" cy="23832"/>
            </a:xfrm>
            <a:custGeom>
              <a:avLst/>
              <a:gdLst/>
              <a:ahLst/>
              <a:cxnLst/>
              <a:rect l="l" t="t" r="r" b="b"/>
              <a:pathLst>
                <a:path w="40100" h="23832" extrusionOk="0">
                  <a:moveTo>
                    <a:pt x="0" y="6402"/>
                  </a:moveTo>
                  <a:cubicBezTo>
                    <a:pt x="2486" y="4573"/>
                    <a:pt x="5210" y="3097"/>
                    <a:pt x="8096" y="2021"/>
                  </a:cubicBezTo>
                  <a:cubicBezTo>
                    <a:pt x="11163" y="897"/>
                    <a:pt x="14364" y="230"/>
                    <a:pt x="17621" y="20"/>
                  </a:cubicBezTo>
                  <a:cubicBezTo>
                    <a:pt x="20850" y="-104"/>
                    <a:pt x="24079" y="344"/>
                    <a:pt x="27146" y="1354"/>
                  </a:cubicBezTo>
                  <a:cubicBezTo>
                    <a:pt x="30404" y="2535"/>
                    <a:pt x="33338" y="4459"/>
                    <a:pt x="35719" y="6973"/>
                  </a:cubicBezTo>
                  <a:lnTo>
                    <a:pt x="40100" y="11450"/>
                  </a:lnTo>
                  <a:lnTo>
                    <a:pt x="33814" y="12498"/>
                  </a:lnTo>
                  <a:cubicBezTo>
                    <a:pt x="29432" y="13270"/>
                    <a:pt x="25127" y="14451"/>
                    <a:pt x="20955" y="16022"/>
                  </a:cubicBezTo>
                  <a:cubicBezTo>
                    <a:pt x="16631" y="17680"/>
                    <a:pt x="12773" y="20356"/>
                    <a:pt x="9716" y="23833"/>
                  </a:cubicBezTo>
                  <a:cubicBezTo>
                    <a:pt x="11011" y="18784"/>
                    <a:pt x="14221" y="14451"/>
                    <a:pt x="18669" y="11736"/>
                  </a:cubicBezTo>
                  <a:cubicBezTo>
                    <a:pt x="22955" y="8869"/>
                    <a:pt x="27784" y="6916"/>
                    <a:pt x="32861" y="6021"/>
                  </a:cubicBezTo>
                  <a:lnTo>
                    <a:pt x="30956" y="11546"/>
                  </a:lnTo>
                  <a:cubicBezTo>
                    <a:pt x="27194" y="8050"/>
                    <a:pt x="22355" y="5935"/>
                    <a:pt x="17240" y="5545"/>
                  </a:cubicBezTo>
                  <a:cubicBezTo>
                    <a:pt x="11478" y="5135"/>
                    <a:pt x="5696" y="5430"/>
                    <a:pt x="0" y="64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-4266167" y="3546243"/>
              <a:ext cx="16294" cy="19716"/>
            </a:xfrm>
            <a:custGeom>
              <a:avLst/>
              <a:gdLst/>
              <a:ahLst/>
              <a:cxnLst/>
              <a:rect l="l" t="t" r="r" b="b"/>
              <a:pathLst>
                <a:path w="16294" h="19716" extrusionOk="0">
                  <a:moveTo>
                    <a:pt x="0" y="19717"/>
                  </a:moveTo>
                  <a:cubicBezTo>
                    <a:pt x="4267" y="17383"/>
                    <a:pt x="8201" y="14507"/>
                    <a:pt x="11716" y="11144"/>
                  </a:cubicBezTo>
                  <a:cubicBezTo>
                    <a:pt x="12478" y="10287"/>
                    <a:pt x="15430" y="6572"/>
                    <a:pt x="15049" y="5906"/>
                  </a:cubicBezTo>
                  <a:cubicBezTo>
                    <a:pt x="13925" y="3753"/>
                    <a:pt x="12516" y="1772"/>
                    <a:pt x="10858" y="0"/>
                  </a:cubicBezTo>
                  <a:cubicBezTo>
                    <a:pt x="13049" y="1343"/>
                    <a:pt x="14907" y="3172"/>
                    <a:pt x="16288" y="5334"/>
                  </a:cubicBezTo>
                  <a:cubicBezTo>
                    <a:pt x="16392" y="8106"/>
                    <a:pt x="15278" y="10782"/>
                    <a:pt x="13240" y="12668"/>
                  </a:cubicBezTo>
                  <a:cubicBezTo>
                    <a:pt x="9506" y="16116"/>
                    <a:pt x="4943" y="18545"/>
                    <a:pt x="0" y="197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-4506481" y="3335053"/>
              <a:ext cx="311546" cy="281596"/>
            </a:xfrm>
            <a:custGeom>
              <a:avLst/>
              <a:gdLst/>
              <a:ahLst/>
              <a:cxnLst/>
              <a:rect l="l" t="t" r="r" b="b"/>
              <a:pathLst>
                <a:path w="311546" h="281596" extrusionOk="0">
                  <a:moveTo>
                    <a:pt x="87438" y="280913"/>
                  </a:moveTo>
                  <a:cubicBezTo>
                    <a:pt x="103821" y="272721"/>
                    <a:pt x="127728" y="207666"/>
                    <a:pt x="94200" y="125941"/>
                  </a:cubicBezTo>
                  <a:cubicBezTo>
                    <a:pt x="94200" y="125941"/>
                    <a:pt x="119156" y="201379"/>
                    <a:pt x="118299" y="214428"/>
                  </a:cubicBezTo>
                  <a:cubicBezTo>
                    <a:pt x="117441" y="227478"/>
                    <a:pt x="131538" y="177948"/>
                    <a:pt x="105440" y="111654"/>
                  </a:cubicBezTo>
                  <a:cubicBezTo>
                    <a:pt x="132386" y="117550"/>
                    <a:pt x="160028" y="119569"/>
                    <a:pt x="187545" y="117654"/>
                  </a:cubicBezTo>
                  <a:cubicBezTo>
                    <a:pt x="222216" y="112987"/>
                    <a:pt x="240981" y="104605"/>
                    <a:pt x="242219" y="101366"/>
                  </a:cubicBezTo>
                  <a:cubicBezTo>
                    <a:pt x="243457" y="98128"/>
                    <a:pt x="191832" y="103462"/>
                    <a:pt x="173448" y="94508"/>
                  </a:cubicBezTo>
                  <a:cubicBezTo>
                    <a:pt x="173448" y="94508"/>
                    <a:pt x="272032" y="97461"/>
                    <a:pt x="311180" y="84031"/>
                  </a:cubicBezTo>
                  <a:cubicBezTo>
                    <a:pt x="315657" y="82507"/>
                    <a:pt x="279081" y="14975"/>
                    <a:pt x="204024" y="1925"/>
                  </a:cubicBezTo>
                  <a:cubicBezTo>
                    <a:pt x="128967" y="-11124"/>
                    <a:pt x="57148" y="45169"/>
                    <a:pt x="42099" y="79935"/>
                  </a:cubicBezTo>
                  <a:cubicBezTo>
                    <a:pt x="42099" y="79935"/>
                    <a:pt x="14571" y="96699"/>
                    <a:pt x="1427" y="153659"/>
                  </a:cubicBezTo>
                  <a:cubicBezTo>
                    <a:pt x="-11718" y="210618"/>
                    <a:pt x="69816" y="289771"/>
                    <a:pt x="87438" y="2809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-4406000" y="3436845"/>
              <a:ext cx="26485" cy="94348"/>
            </a:xfrm>
            <a:custGeom>
              <a:avLst/>
              <a:gdLst/>
              <a:ahLst/>
              <a:cxnLst/>
              <a:rect l="l" t="t" r="r" b="b"/>
              <a:pathLst>
                <a:path w="26485" h="94348" extrusionOk="0">
                  <a:moveTo>
                    <a:pt x="3054" y="718"/>
                  </a:moveTo>
                  <a:cubicBezTo>
                    <a:pt x="2006" y="-997"/>
                    <a:pt x="-756" y="718"/>
                    <a:pt x="197" y="2146"/>
                  </a:cubicBezTo>
                  <a:cubicBezTo>
                    <a:pt x="15018" y="30769"/>
                    <a:pt x="23714" y="62173"/>
                    <a:pt x="25724" y="94348"/>
                  </a:cubicBezTo>
                  <a:cubicBezTo>
                    <a:pt x="25724" y="94348"/>
                    <a:pt x="26486" y="94348"/>
                    <a:pt x="26486" y="94348"/>
                  </a:cubicBezTo>
                  <a:cubicBezTo>
                    <a:pt x="26390" y="60439"/>
                    <a:pt x="22009" y="29483"/>
                    <a:pt x="3054" y="7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-4409532" y="3440801"/>
              <a:ext cx="136710" cy="20961"/>
            </a:xfrm>
            <a:custGeom>
              <a:avLst/>
              <a:gdLst/>
              <a:ahLst/>
              <a:cxnLst/>
              <a:rect l="l" t="t" r="r" b="b"/>
              <a:pathLst>
                <a:path w="136710" h="20961" extrusionOk="0">
                  <a:moveTo>
                    <a:pt x="135649" y="5620"/>
                  </a:moveTo>
                  <a:cubicBezTo>
                    <a:pt x="89358" y="19336"/>
                    <a:pt x="45543" y="21717"/>
                    <a:pt x="1347" y="0"/>
                  </a:cubicBezTo>
                  <a:cubicBezTo>
                    <a:pt x="394" y="0"/>
                    <a:pt x="-558" y="762"/>
                    <a:pt x="394" y="1429"/>
                  </a:cubicBezTo>
                  <a:cubicBezTo>
                    <a:pt x="40781" y="28575"/>
                    <a:pt x="92692" y="24384"/>
                    <a:pt x="136221" y="7334"/>
                  </a:cubicBezTo>
                  <a:cubicBezTo>
                    <a:pt x="137174" y="7334"/>
                    <a:pt x="136602" y="5334"/>
                    <a:pt x="135649" y="56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-4473596" y="3588286"/>
              <a:ext cx="99320" cy="88449"/>
            </a:xfrm>
            <a:custGeom>
              <a:avLst/>
              <a:gdLst/>
              <a:ahLst/>
              <a:cxnLst/>
              <a:rect l="l" t="t" r="r" b="b"/>
              <a:pathLst>
                <a:path w="99320" h="88449" extrusionOk="0">
                  <a:moveTo>
                    <a:pt x="69031" y="88449"/>
                  </a:moveTo>
                  <a:cubicBezTo>
                    <a:pt x="71726" y="88402"/>
                    <a:pt x="74403" y="88087"/>
                    <a:pt x="77032" y="87497"/>
                  </a:cubicBezTo>
                  <a:cubicBezTo>
                    <a:pt x="79651" y="86973"/>
                    <a:pt x="82185" y="86078"/>
                    <a:pt x="84557" y="84830"/>
                  </a:cubicBezTo>
                  <a:cubicBezTo>
                    <a:pt x="87633" y="83277"/>
                    <a:pt x="90357" y="81105"/>
                    <a:pt x="92558" y="78448"/>
                  </a:cubicBezTo>
                  <a:cubicBezTo>
                    <a:pt x="94282" y="76343"/>
                    <a:pt x="95691" y="74000"/>
                    <a:pt x="96749" y="71495"/>
                  </a:cubicBezTo>
                  <a:cubicBezTo>
                    <a:pt x="98235" y="67951"/>
                    <a:pt x="99101" y="64189"/>
                    <a:pt x="99320" y="60350"/>
                  </a:cubicBezTo>
                  <a:lnTo>
                    <a:pt x="74460" y="21774"/>
                  </a:lnTo>
                  <a:cubicBezTo>
                    <a:pt x="74460" y="21774"/>
                    <a:pt x="21120" y="-14326"/>
                    <a:pt x="3499" y="6439"/>
                  </a:cubicBezTo>
                  <a:cubicBezTo>
                    <a:pt x="-14122" y="27204"/>
                    <a:pt x="39027" y="88449"/>
                    <a:pt x="69031" y="8844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-4454381" y="3610634"/>
              <a:ext cx="65989" cy="46294"/>
            </a:xfrm>
            <a:custGeom>
              <a:avLst/>
              <a:gdLst/>
              <a:ahLst/>
              <a:cxnLst/>
              <a:rect l="l" t="t" r="r" b="b"/>
              <a:pathLst>
                <a:path w="65989" h="46294" extrusionOk="0">
                  <a:moveTo>
                    <a:pt x="0" y="1236"/>
                  </a:moveTo>
                  <a:cubicBezTo>
                    <a:pt x="0" y="1236"/>
                    <a:pt x="0" y="1998"/>
                    <a:pt x="0" y="1998"/>
                  </a:cubicBezTo>
                  <a:cubicBezTo>
                    <a:pt x="21241" y="2475"/>
                    <a:pt x="37433" y="15810"/>
                    <a:pt x="51054" y="30573"/>
                  </a:cubicBezTo>
                  <a:cubicBezTo>
                    <a:pt x="44263" y="25087"/>
                    <a:pt x="34309" y="26144"/>
                    <a:pt x="28823" y="32936"/>
                  </a:cubicBezTo>
                  <a:cubicBezTo>
                    <a:pt x="28308" y="33574"/>
                    <a:pt x="27842" y="34250"/>
                    <a:pt x="27432" y="34955"/>
                  </a:cubicBezTo>
                  <a:cubicBezTo>
                    <a:pt x="27432" y="35431"/>
                    <a:pt x="27432" y="36003"/>
                    <a:pt x="28289" y="35717"/>
                  </a:cubicBezTo>
                  <a:cubicBezTo>
                    <a:pt x="34128" y="31078"/>
                    <a:pt x="42253" y="30621"/>
                    <a:pt x="48578" y="34574"/>
                  </a:cubicBezTo>
                  <a:cubicBezTo>
                    <a:pt x="53721" y="37803"/>
                    <a:pt x="58483" y="41603"/>
                    <a:pt x="62770" y="45909"/>
                  </a:cubicBezTo>
                  <a:cubicBezTo>
                    <a:pt x="64294" y="47147"/>
                    <a:pt x="66961" y="45147"/>
                    <a:pt x="65627" y="43527"/>
                  </a:cubicBezTo>
                  <a:lnTo>
                    <a:pt x="65627" y="43527"/>
                  </a:lnTo>
                  <a:cubicBezTo>
                    <a:pt x="56864" y="19905"/>
                    <a:pt x="26099" y="-6003"/>
                    <a:pt x="0" y="12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-4535919" y="3291814"/>
              <a:ext cx="338227" cy="388201"/>
            </a:xfrm>
            <a:custGeom>
              <a:avLst/>
              <a:gdLst/>
              <a:ahLst/>
              <a:cxnLst/>
              <a:rect l="l" t="t" r="r" b="b"/>
              <a:pathLst>
                <a:path w="338227" h="388201" extrusionOk="0">
                  <a:moveTo>
                    <a:pt x="130115" y="386255"/>
                  </a:moveTo>
                  <a:cubicBezTo>
                    <a:pt x="133734" y="393494"/>
                    <a:pt x="100873" y="378445"/>
                    <a:pt x="98111" y="375206"/>
                  </a:cubicBezTo>
                  <a:cubicBezTo>
                    <a:pt x="95349" y="371968"/>
                    <a:pt x="75823" y="367872"/>
                    <a:pt x="68679" y="362252"/>
                  </a:cubicBezTo>
                  <a:cubicBezTo>
                    <a:pt x="58763" y="353622"/>
                    <a:pt x="49705" y="344050"/>
                    <a:pt x="41628" y="333677"/>
                  </a:cubicBezTo>
                  <a:cubicBezTo>
                    <a:pt x="38770" y="328819"/>
                    <a:pt x="23530" y="320342"/>
                    <a:pt x="19530" y="311293"/>
                  </a:cubicBezTo>
                  <a:cubicBezTo>
                    <a:pt x="15529" y="302245"/>
                    <a:pt x="-17332" y="220234"/>
                    <a:pt x="12195" y="141939"/>
                  </a:cubicBezTo>
                  <a:cubicBezTo>
                    <a:pt x="41723" y="63643"/>
                    <a:pt x="88395" y="38402"/>
                    <a:pt x="88395" y="38402"/>
                  </a:cubicBezTo>
                  <a:cubicBezTo>
                    <a:pt x="110817" y="23781"/>
                    <a:pt x="134773" y="11637"/>
                    <a:pt x="159833" y="2207"/>
                  </a:cubicBezTo>
                  <a:cubicBezTo>
                    <a:pt x="200505" y="-12842"/>
                    <a:pt x="298898" y="53928"/>
                    <a:pt x="299946" y="55833"/>
                  </a:cubicBezTo>
                  <a:cubicBezTo>
                    <a:pt x="300793" y="60910"/>
                    <a:pt x="302708" y="65748"/>
                    <a:pt x="305566" y="70025"/>
                  </a:cubicBezTo>
                  <a:cubicBezTo>
                    <a:pt x="309947" y="74692"/>
                    <a:pt x="318520" y="77740"/>
                    <a:pt x="317853" y="84408"/>
                  </a:cubicBezTo>
                  <a:cubicBezTo>
                    <a:pt x="317186" y="91075"/>
                    <a:pt x="331283" y="101267"/>
                    <a:pt x="333759" y="106982"/>
                  </a:cubicBezTo>
                  <a:cubicBezTo>
                    <a:pt x="336236" y="112697"/>
                    <a:pt x="335379" y="114888"/>
                    <a:pt x="338141" y="118317"/>
                  </a:cubicBezTo>
                  <a:cubicBezTo>
                    <a:pt x="340903" y="121746"/>
                    <a:pt x="277181" y="29925"/>
                    <a:pt x="140878" y="49642"/>
                  </a:cubicBezTo>
                  <a:cubicBezTo>
                    <a:pt x="140592" y="50023"/>
                    <a:pt x="51915" y="231188"/>
                    <a:pt x="130115" y="3862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-4198730" y="3409464"/>
              <a:ext cx="666" cy="1047"/>
            </a:xfrm>
            <a:custGeom>
              <a:avLst/>
              <a:gdLst/>
              <a:ahLst/>
              <a:cxnLst/>
              <a:rect l="l" t="t" r="r" b="b"/>
              <a:pathLst>
                <a:path w="666" h="1047" extrusionOk="0">
                  <a:moveTo>
                    <a:pt x="0" y="0"/>
                  </a:moveTo>
                  <a:lnTo>
                    <a:pt x="667" y="1048"/>
                  </a:lnTo>
                  <a:cubicBezTo>
                    <a:pt x="667" y="1048"/>
                    <a:pt x="667" y="571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-4198730" y="3409464"/>
              <a:ext cx="666" cy="1047"/>
            </a:xfrm>
            <a:custGeom>
              <a:avLst/>
              <a:gdLst/>
              <a:ahLst/>
              <a:cxnLst/>
              <a:rect l="l" t="t" r="r" b="b"/>
              <a:pathLst>
                <a:path w="666" h="1047" extrusionOk="0">
                  <a:moveTo>
                    <a:pt x="0" y="0"/>
                  </a:moveTo>
                  <a:lnTo>
                    <a:pt x="667" y="1048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-4535153" y="3296878"/>
              <a:ext cx="291795" cy="365909"/>
            </a:xfrm>
            <a:custGeom>
              <a:avLst/>
              <a:gdLst/>
              <a:ahLst/>
              <a:cxnLst/>
              <a:rect l="l" t="t" r="r" b="b"/>
              <a:pathLst>
                <a:path w="291795" h="365909" extrusionOk="0">
                  <a:moveTo>
                    <a:pt x="236029" y="17907"/>
                  </a:moveTo>
                  <a:cubicBezTo>
                    <a:pt x="237220" y="16936"/>
                    <a:pt x="238573" y="16193"/>
                    <a:pt x="240030" y="15716"/>
                  </a:cubicBezTo>
                  <a:lnTo>
                    <a:pt x="240030" y="15716"/>
                  </a:lnTo>
                  <a:lnTo>
                    <a:pt x="253937" y="22860"/>
                  </a:lnTo>
                  <a:lnTo>
                    <a:pt x="253937" y="22860"/>
                  </a:lnTo>
                  <a:cubicBezTo>
                    <a:pt x="255937" y="28737"/>
                    <a:pt x="252793" y="35119"/>
                    <a:pt x="246917" y="37119"/>
                  </a:cubicBezTo>
                  <a:cubicBezTo>
                    <a:pt x="241040" y="39119"/>
                    <a:pt x="234658" y="35976"/>
                    <a:pt x="232658" y="30099"/>
                  </a:cubicBezTo>
                  <a:cubicBezTo>
                    <a:pt x="231172" y="25727"/>
                    <a:pt x="232505" y="20888"/>
                    <a:pt x="236029" y="17907"/>
                  </a:cubicBezTo>
                  <a:close/>
                  <a:moveTo>
                    <a:pt x="177355" y="42005"/>
                  </a:moveTo>
                  <a:cubicBezTo>
                    <a:pt x="185071" y="42005"/>
                    <a:pt x="192596" y="42005"/>
                    <a:pt x="199739" y="42958"/>
                  </a:cubicBezTo>
                  <a:cubicBezTo>
                    <a:pt x="200206" y="39834"/>
                    <a:pt x="199263" y="36652"/>
                    <a:pt x="197167" y="34290"/>
                  </a:cubicBezTo>
                  <a:cubicBezTo>
                    <a:pt x="193157" y="29546"/>
                    <a:pt x="186071" y="28956"/>
                    <a:pt x="181327" y="32966"/>
                  </a:cubicBezTo>
                  <a:cubicBezTo>
                    <a:pt x="178680" y="35205"/>
                    <a:pt x="177213" y="38538"/>
                    <a:pt x="177355" y="42005"/>
                  </a:cubicBezTo>
                  <a:close/>
                  <a:moveTo>
                    <a:pt x="269938" y="61627"/>
                  </a:moveTo>
                  <a:cubicBezTo>
                    <a:pt x="276454" y="64703"/>
                    <a:pt x="282816" y="68104"/>
                    <a:pt x="288988" y="71819"/>
                  </a:cubicBezTo>
                  <a:cubicBezTo>
                    <a:pt x="292732" y="67570"/>
                    <a:pt x="292732" y="61208"/>
                    <a:pt x="288988" y="56960"/>
                  </a:cubicBezTo>
                  <a:cubicBezTo>
                    <a:pt x="284950" y="52226"/>
                    <a:pt x="277854" y="51626"/>
                    <a:pt x="273082" y="55626"/>
                  </a:cubicBezTo>
                  <a:cubicBezTo>
                    <a:pt x="271205" y="57217"/>
                    <a:pt x="269929" y="59398"/>
                    <a:pt x="269462" y="61817"/>
                  </a:cubicBezTo>
                  <a:close/>
                  <a:moveTo>
                    <a:pt x="25813" y="105823"/>
                  </a:moveTo>
                  <a:cubicBezTo>
                    <a:pt x="30651" y="109709"/>
                    <a:pt x="37729" y="108938"/>
                    <a:pt x="41615" y="104099"/>
                  </a:cubicBezTo>
                  <a:cubicBezTo>
                    <a:pt x="44948" y="99956"/>
                    <a:pt x="44920" y="94031"/>
                    <a:pt x="41529" y="89916"/>
                  </a:cubicBezTo>
                  <a:cubicBezTo>
                    <a:pt x="40310" y="88459"/>
                    <a:pt x="38738" y="87344"/>
                    <a:pt x="36957" y="86678"/>
                  </a:cubicBezTo>
                  <a:cubicBezTo>
                    <a:pt x="32766" y="92678"/>
                    <a:pt x="28956" y="99060"/>
                    <a:pt x="25337" y="106013"/>
                  </a:cubicBezTo>
                  <a:close/>
                  <a:moveTo>
                    <a:pt x="67056" y="191548"/>
                  </a:moveTo>
                  <a:cubicBezTo>
                    <a:pt x="71114" y="196253"/>
                    <a:pt x="78210" y="196777"/>
                    <a:pt x="82906" y="192719"/>
                  </a:cubicBezTo>
                  <a:cubicBezTo>
                    <a:pt x="87611" y="188671"/>
                    <a:pt x="88135" y="181575"/>
                    <a:pt x="84077" y="176870"/>
                  </a:cubicBezTo>
                  <a:cubicBezTo>
                    <a:pt x="80048" y="172193"/>
                    <a:pt x="73000" y="171641"/>
                    <a:pt x="68294" y="175641"/>
                  </a:cubicBezTo>
                  <a:cubicBezTo>
                    <a:pt x="63379" y="179604"/>
                    <a:pt x="62598" y="186795"/>
                    <a:pt x="66561" y="191710"/>
                  </a:cubicBezTo>
                  <a:cubicBezTo>
                    <a:pt x="66570" y="191719"/>
                    <a:pt x="66570" y="191729"/>
                    <a:pt x="66580" y="191738"/>
                  </a:cubicBezTo>
                  <a:close/>
                  <a:moveTo>
                    <a:pt x="135446" y="14669"/>
                  </a:moveTo>
                  <a:cubicBezTo>
                    <a:pt x="139494" y="19374"/>
                    <a:pt x="146599" y="19907"/>
                    <a:pt x="151305" y="15859"/>
                  </a:cubicBezTo>
                  <a:cubicBezTo>
                    <a:pt x="156010" y="11811"/>
                    <a:pt x="156543" y="4706"/>
                    <a:pt x="152495" y="0"/>
                  </a:cubicBezTo>
                  <a:lnTo>
                    <a:pt x="152495" y="0"/>
                  </a:lnTo>
                  <a:cubicBezTo>
                    <a:pt x="145542" y="2762"/>
                    <a:pt x="138970" y="5620"/>
                    <a:pt x="132874" y="8477"/>
                  </a:cubicBezTo>
                  <a:lnTo>
                    <a:pt x="132874" y="8477"/>
                  </a:lnTo>
                  <a:cubicBezTo>
                    <a:pt x="132950" y="10763"/>
                    <a:pt x="133674" y="12973"/>
                    <a:pt x="134969" y="14859"/>
                  </a:cubicBezTo>
                  <a:close/>
                  <a:moveTo>
                    <a:pt x="90488" y="62960"/>
                  </a:moveTo>
                  <a:cubicBezTo>
                    <a:pt x="94517" y="67694"/>
                    <a:pt x="101613" y="68275"/>
                    <a:pt x="106347" y="64246"/>
                  </a:cubicBezTo>
                  <a:cubicBezTo>
                    <a:pt x="111081" y="60227"/>
                    <a:pt x="111652" y="53121"/>
                    <a:pt x="107633" y="48387"/>
                  </a:cubicBezTo>
                  <a:cubicBezTo>
                    <a:pt x="103603" y="43653"/>
                    <a:pt x="96507" y="43082"/>
                    <a:pt x="91773" y="47101"/>
                  </a:cubicBezTo>
                  <a:cubicBezTo>
                    <a:pt x="87039" y="51121"/>
                    <a:pt x="86468" y="58226"/>
                    <a:pt x="90488" y="62960"/>
                  </a:cubicBezTo>
                  <a:close/>
                  <a:moveTo>
                    <a:pt x="83629" y="125635"/>
                  </a:moveTo>
                  <a:cubicBezTo>
                    <a:pt x="87649" y="130359"/>
                    <a:pt x="94745" y="130931"/>
                    <a:pt x="99470" y="126911"/>
                  </a:cubicBezTo>
                  <a:cubicBezTo>
                    <a:pt x="104204" y="122892"/>
                    <a:pt x="104775" y="115796"/>
                    <a:pt x="100746" y="111071"/>
                  </a:cubicBezTo>
                  <a:cubicBezTo>
                    <a:pt x="96726" y="106337"/>
                    <a:pt x="89630" y="105766"/>
                    <a:pt x="84906" y="109795"/>
                  </a:cubicBezTo>
                  <a:cubicBezTo>
                    <a:pt x="84896" y="109804"/>
                    <a:pt x="84877" y="109814"/>
                    <a:pt x="84868" y="109823"/>
                  </a:cubicBezTo>
                  <a:cubicBezTo>
                    <a:pt x="80105" y="113890"/>
                    <a:pt x="79543" y="121044"/>
                    <a:pt x="83610" y="125806"/>
                  </a:cubicBezTo>
                  <a:cubicBezTo>
                    <a:pt x="83620" y="125806"/>
                    <a:pt x="83620" y="125816"/>
                    <a:pt x="83629" y="125825"/>
                  </a:cubicBezTo>
                  <a:close/>
                  <a:moveTo>
                    <a:pt x="12097" y="171926"/>
                  </a:moveTo>
                  <a:cubicBezTo>
                    <a:pt x="16154" y="176632"/>
                    <a:pt x="23250" y="177155"/>
                    <a:pt x="27946" y="173098"/>
                  </a:cubicBezTo>
                  <a:cubicBezTo>
                    <a:pt x="32652" y="169050"/>
                    <a:pt x="33176" y="161953"/>
                    <a:pt x="29118" y="157248"/>
                  </a:cubicBezTo>
                  <a:cubicBezTo>
                    <a:pt x="25089" y="152572"/>
                    <a:pt x="18040" y="152019"/>
                    <a:pt x="13335" y="156020"/>
                  </a:cubicBezTo>
                  <a:cubicBezTo>
                    <a:pt x="8430" y="159829"/>
                    <a:pt x="7544" y="166887"/>
                    <a:pt x="11354" y="171793"/>
                  </a:cubicBezTo>
                  <a:cubicBezTo>
                    <a:pt x="11440" y="171898"/>
                    <a:pt x="11535" y="172012"/>
                    <a:pt x="11621" y="172117"/>
                  </a:cubicBezTo>
                  <a:close/>
                  <a:moveTo>
                    <a:pt x="46672" y="250222"/>
                  </a:moveTo>
                  <a:cubicBezTo>
                    <a:pt x="50721" y="254956"/>
                    <a:pt x="57845" y="255508"/>
                    <a:pt x="62579" y="251460"/>
                  </a:cubicBezTo>
                  <a:cubicBezTo>
                    <a:pt x="67313" y="247412"/>
                    <a:pt x="67866" y="240287"/>
                    <a:pt x="63817" y="235553"/>
                  </a:cubicBezTo>
                  <a:cubicBezTo>
                    <a:pt x="59769" y="230819"/>
                    <a:pt x="52645" y="230267"/>
                    <a:pt x="47911" y="234315"/>
                  </a:cubicBezTo>
                  <a:cubicBezTo>
                    <a:pt x="43177" y="238363"/>
                    <a:pt x="42624" y="245488"/>
                    <a:pt x="46672" y="250222"/>
                  </a:cubicBezTo>
                  <a:close/>
                  <a:moveTo>
                    <a:pt x="107251" y="361950"/>
                  </a:moveTo>
                  <a:cubicBezTo>
                    <a:pt x="110938" y="366284"/>
                    <a:pt x="117272" y="367179"/>
                    <a:pt x="122015" y="364046"/>
                  </a:cubicBezTo>
                  <a:cubicBezTo>
                    <a:pt x="119063" y="357283"/>
                    <a:pt x="116491" y="350425"/>
                    <a:pt x="114205" y="343567"/>
                  </a:cubicBezTo>
                  <a:cubicBezTo>
                    <a:pt x="112071" y="343795"/>
                    <a:pt x="110071" y="344700"/>
                    <a:pt x="108490" y="346138"/>
                  </a:cubicBezTo>
                  <a:cubicBezTo>
                    <a:pt x="103613" y="349901"/>
                    <a:pt x="102718" y="356902"/>
                    <a:pt x="106480" y="361769"/>
                  </a:cubicBezTo>
                  <a:cubicBezTo>
                    <a:pt x="106575" y="361893"/>
                    <a:pt x="106671" y="362017"/>
                    <a:pt x="106775" y="362141"/>
                  </a:cubicBezTo>
                  <a:close/>
                  <a:moveTo>
                    <a:pt x="94393" y="268510"/>
                  </a:moveTo>
                  <a:cubicBezTo>
                    <a:pt x="95650" y="270005"/>
                    <a:pt x="97298" y="271129"/>
                    <a:pt x="99155" y="271748"/>
                  </a:cubicBezTo>
                  <a:cubicBezTo>
                    <a:pt x="98488" y="264890"/>
                    <a:pt x="98108" y="258032"/>
                    <a:pt x="97822" y="251174"/>
                  </a:cubicBezTo>
                  <a:cubicBezTo>
                    <a:pt x="97031" y="251584"/>
                    <a:pt x="96288" y="252098"/>
                    <a:pt x="95631" y="252698"/>
                  </a:cubicBezTo>
                  <a:cubicBezTo>
                    <a:pt x="90754" y="256537"/>
                    <a:pt x="89906" y="263605"/>
                    <a:pt x="93736" y="268481"/>
                  </a:cubicBezTo>
                  <a:cubicBezTo>
                    <a:pt x="93793" y="268557"/>
                    <a:pt x="93859" y="268624"/>
                    <a:pt x="93917" y="268700"/>
                  </a:cubicBezTo>
                  <a:close/>
                  <a:moveTo>
                    <a:pt x="2096" y="242126"/>
                  </a:moveTo>
                  <a:cubicBezTo>
                    <a:pt x="5239" y="242535"/>
                    <a:pt x="8391" y="241554"/>
                    <a:pt x="10763" y="239459"/>
                  </a:cubicBezTo>
                  <a:cubicBezTo>
                    <a:pt x="15326" y="235248"/>
                    <a:pt x="15611" y="228133"/>
                    <a:pt x="11392" y="223580"/>
                  </a:cubicBezTo>
                  <a:cubicBezTo>
                    <a:pt x="8506" y="220447"/>
                    <a:pt x="4096" y="219218"/>
                    <a:pt x="0" y="220409"/>
                  </a:cubicBezTo>
                  <a:cubicBezTo>
                    <a:pt x="0" y="228029"/>
                    <a:pt x="667" y="235363"/>
                    <a:pt x="1619" y="242316"/>
                  </a:cubicBezTo>
                  <a:close/>
                  <a:moveTo>
                    <a:pt x="60388" y="315087"/>
                  </a:moveTo>
                  <a:cubicBezTo>
                    <a:pt x="64446" y="319792"/>
                    <a:pt x="71542" y="320316"/>
                    <a:pt x="76238" y="316259"/>
                  </a:cubicBezTo>
                  <a:cubicBezTo>
                    <a:pt x="80943" y="312211"/>
                    <a:pt x="81467" y="305115"/>
                    <a:pt x="77410" y="300409"/>
                  </a:cubicBezTo>
                  <a:cubicBezTo>
                    <a:pt x="73381" y="295732"/>
                    <a:pt x="66332" y="295180"/>
                    <a:pt x="61627" y="299180"/>
                  </a:cubicBezTo>
                  <a:cubicBezTo>
                    <a:pt x="56721" y="302990"/>
                    <a:pt x="55836" y="310048"/>
                    <a:pt x="59645" y="314954"/>
                  </a:cubicBezTo>
                  <a:cubicBezTo>
                    <a:pt x="59731" y="315058"/>
                    <a:pt x="59827" y="315173"/>
                    <a:pt x="59912" y="315278"/>
                  </a:cubicBezTo>
                  <a:close/>
                  <a:moveTo>
                    <a:pt x="48673" y="337661"/>
                  </a:moveTo>
                  <a:cubicBezTo>
                    <a:pt x="52388" y="341757"/>
                    <a:pt x="56959" y="346424"/>
                    <a:pt x="60960" y="350330"/>
                  </a:cubicBezTo>
                  <a:cubicBezTo>
                    <a:pt x="61446" y="347167"/>
                    <a:pt x="60503" y="343957"/>
                    <a:pt x="58388" y="341567"/>
                  </a:cubicBezTo>
                  <a:cubicBezTo>
                    <a:pt x="55864" y="338642"/>
                    <a:pt x="52006" y="337242"/>
                    <a:pt x="48196" y="337852"/>
                  </a:cubicBezTo>
                  <a:close/>
                  <a:moveTo>
                    <a:pt x="16954" y="302705"/>
                  </a:moveTo>
                  <a:cubicBezTo>
                    <a:pt x="18955" y="302409"/>
                    <a:pt x="20812" y="301504"/>
                    <a:pt x="22288" y="300133"/>
                  </a:cubicBezTo>
                  <a:cubicBezTo>
                    <a:pt x="26946" y="296037"/>
                    <a:pt x="27403" y="288932"/>
                    <a:pt x="23308" y="284274"/>
                  </a:cubicBezTo>
                  <a:cubicBezTo>
                    <a:pt x="19926" y="280426"/>
                    <a:pt x="14383" y="279349"/>
                    <a:pt x="9811" y="281654"/>
                  </a:cubicBezTo>
                  <a:cubicBezTo>
                    <a:pt x="12763" y="291084"/>
                    <a:pt x="15430" y="298323"/>
                    <a:pt x="16954" y="302705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-4478265" y="3483569"/>
              <a:ext cx="40457" cy="183641"/>
            </a:xfrm>
            <a:custGeom>
              <a:avLst/>
              <a:gdLst/>
              <a:ahLst/>
              <a:cxnLst/>
              <a:rect l="l" t="t" r="r" b="b"/>
              <a:pathLst>
                <a:path w="40457" h="183641" extrusionOk="0">
                  <a:moveTo>
                    <a:pt x="40458" y="183642"/>
                  </a:moveTo>
                  <a:cubicBezTo>
                    <a:pt x="36362" y="176803"/>
                    <a:pt x="32923" y="169593"/>
                    <a:pt x="30171" y="162115"/>
                  </a:cubicBezTo>
                  <a:cubicBezTo>
                    <a:pt x="27218" y="154686"/>
                    <a:pt x="24455" y="147256"/>
                    <a:pt x="21788" y="139732"/>
                  </a:cubicBezTo>
                  <a:cubicBezTo>
                    <a:pt x="16454" y="124682"/>
                    <a:pt x="11121" y="109633"/>
                    <a:pt x="6549" y="94393"/>
                  </a:cubicBezTo>
                  <a:cubicBezTo>
                    <a:pt x="5501" y="90583"/>
                    <a:pt x="4262" y="86773"/>
                    <a:pt x="3405" y="82963"/>
                  </a:cubicBezTo>
                  <a:cubicBezTo>
                    <a:pt x="2777" y="79124"/>
                    <a:pt x="2615" y="75219"/>
                    <a:pt x="2929" y="71342"/>
                  </a:cubicBezTo>
                  <a:cubicBezTo>
                    <a:pt x="2929" y="63437"/>
                    <a:pt x="4167" y="55531"/>
                    <a:pt x="5025" y="47530"/>
                  </a:cubicBezTo>
                  <a:cubicBezTo>
                    <a:pt x="5882" y="39529"/>
                    <a:pt x="6834" y="31718"/>
                    <a:pt x="7882" y="23813"/>
                  </a:cubicBezTo>
                  <a:lnTo>
                    <a:pt x="11025" y="0"/>
                  </a:lnTo>
                  <a:cubicBezTo>
                    <a:pt x="7787" y="15716"/>
                    <a:pt x="5025" y="31432"/>
                    <a:pt x="2834" y="47625"/>
                  </a:cubicBezTo>
                  <a:cubicBezTo>
                    <a:pt x="1691" y="55531"/>
                    <a:pt x="833" y="63437"/>
                    <a:pt x="357" y="71533"/>
                  </a:cubicBezTo>
                  <a:cubicBezTo>
                    <a:pt x="-119" y="75619"/>
                    <a:pt x="-119" y="79734"/>
                    <a:pt x="357" y="83820"/>
                  </a:cubicBezTo>
                  <a:cubicBezTo>
                    <a:pt x="1215" y="87821"/>
                    <a:pt x="2453" y="91630"/>
                    <a:pt x="3500" y="95440"/>
                  </a:cubicBezTo>
                  <a:cubicBezTo>
                    <a:pt x="8358" y="110776"/>
                    <a:pt x="13597" y="125825"/>
                    <a:pt x="19407" y="140779"/>
                  </a:cubicBezTo>
                  <a:cubicBezTo>
                    <a:pt x="22265" y="148209"/>
                    <a:pt x="25313" y="155638"/>
                    <a:pt x="28932" y="162973"/>
                  </a:cubicBezTo>
                  <a:cubicBezTo>
                    <a:pt x="30551" y="166592"/>
                    <a:pt x="32266" y="170212"/>
                    <a:pt x="34171" y="173736"/>
                  </a:cubicBezTo>
                  <a:cubicBezTo>
                    <a:pt x="35895" y="177260"/>
                    <a:pt x="38000" y="180584"/>
                    <a:pt x="40458" y="183642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-4507162" y="3514144"/>
              <a:ext cx="12870" cy="111728"/>
            </a:xfrm>
            <a:custGeom>
              <a:avLst/>
              <a:gdLst/>
              <a:ahLst/>
              <a:cxnLst/>
              <a:rect l="l" t="t" r="r" b="b"/>
              <a:pathLst>
                <a:path w="12870" h="111728" extrusionOk="0">
                  <a:moveTo>
                    <a:pt x="8680" y="0"/>
                  </a:moveTo>
                  <a:cubicBezTo>
                    <a:pt x="5908" y="9135"/>
                    <a:pt x="3813" y="18469"/>
                    <a:pt x="2393" y="27908"/>
                  </a:cubicBezTo>
                  <a:cubicBezTo>
                    <a:pt x="926" y="37367"/>
                    <a:pt x="136" y="46911"/>
                    <a:pt x="12" y="56483"/>
                  </a:cubicBezTo>
                  <a:cubicBezTo>
                    <a:pt x="-112" y="66065"/>
                    <a:pt x="717" y="75638"/>
                    <a:pt x="2489" y="85058"/>
                  </a:cubicBezTo>
                  <a:cubicBezTo>
                    <a:pt x="4270" y="94517"/>
                    <a:pt x="7794" y="103556"/>
                    <a:pt x="12871" y="111728"/>
                  </a:cubicBezTo>
                  <a:lnTo>
                    <a:pt x="10013" y="105156"/>
                  </a:lnTo>
                  <a:cubicBezTo>
                    <a:pt x="9547" y="104070"/>
                    <a:pt x="9128" y="102956"/>
                    <a:pt x="8775" y="101822"/>
                  </a:cubicBezTo>
                  <a:lnTo>
                    <a:pt x="7823" y="98488"/>
                  </a:lnTo>
                  <a:cubicBezTo>
                    <a:pt x="7823" y="97346"/>
                    <a:pt x="7060" y="96203"/>
                    <a:pt x="6775" y="95060"/>
                  </a:cubicBezTo>
                  <a:lnTo>
                    <a:pt x="6013" y="91630"/>
                  </a:lnTo>
                  <a:cubicBezTo>
                    <a:pt x="5422" y="89345"/>
                    <a:pt x="4975" y="87021"/>
                    <a:pt x="4679" y="84677"/>
                  </a:cubicBezTo>
                  <a:lnTo>
                    <a:pt x="3727" y="77724"/>
                  </a:lnTo>
                  <a:lnTo>
                    <a:pt x="3155" y="70676"/>
                  </a:lnTo>
                  <a:cubicBezTo>
                    <a:pt x="3155" y="68294"/>
                    <a:pt x="3155" y="65913"/>
                    <a:pt x="3155" y="63532"/>
                  </a:cubicBezTo>
                  <a:cubicBezTo>
                    <a:pt x="3155" y="61151"/>
                    <a:pt x="3155" y="58864"/>
                    <a:pt x="3155" y="56483"/>
                  </a:cubicBezTo>
                  <a:cubicBezTo>
                    <a:pt x="3270" y="46930"/>
                    <a:pt x="3879" y="37395"/>
                    <a:pt x="4965" y="27908"/>
                  </a:cubicBezTo>
                  <a:cubicBezTo>
                    <a:pt x="4965" y="23146"/>
                    <a:pt x="6013" y="18383"/>
                    <a:pt x="6775" y="13716"/>
                  </a:cubicBezTo>
                  <a:cubicBezTo>
                    <a:pt x="7537" y="9049"/>
                    <a:pt x="8013" y="4667"/>
                    <a:pt x="8680" y="0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-4333509" y="3317071"/>
              <a:ext cx="99441" cy="41148"/>
            </a:xfrm>
            <a:custGeom>
              <a:avLst/>
              <a:gdLst/>
              <a:ahLst/>
              <a:cxnLst/>
              <a:rect l="l" t="t" r="r" b="b"/>
              <a:pathLst>
                <a:path w="99441" h="41148" extrusionOk="0">
                  <a:moveTo>
                    <a:pt x="99441" y="41148"/>
                  </a:moveTo>
                  <a:cubicBezTo>
                    <a:pt x="92240" y="35652"/>
                    <a:pt x="84515" y="30871"/>
                    <a:pt x="76391" y="26861"/>
                  </a:cubicBezTo>
                  <a:cubicBezTo>
                    <a:pt x="68390" y="22574"/>
                    <a:pt x="60198" y="18574"/>
                    <a:pt x="52007" y="14764"/>
                  </a:cubicBezTo>
                  <a:cubicBezTo>
                    <a:pt x="43815" y="10954"/>
                    <a:pt x="35624" y="7144"/>
                    <a:pt x="26861" y="4191"/>
                  </a:cubicBezTo>
                  <a:cubicBezTo>
                    <a:pt x="18174" y="1429"/>
                    <a:pt x="9115" y="19"/>
                    <a:pt x="0" y="0"/>
                  </a:cubicBezTo>
                  <a:cubicBezTo>
                    <a:pt x="4486" y="553"/>
                    <a:pt x="8934" y="1353"/>
                    <a:pt x="13335" y="2381"/>
                  </a:cubicBezTo>
                  <a:cubicBezTo>
                    <a:pt x="17688" y="3410"/>
                    <a:pt x="21984" y="4677"/>
                    <a:pt x="26194" y="6191"/>
                  </a:cubicBezTo>
                  <a:cubicBezTo>
                    <a:pt x="30385" y="7811"/>
                    <a:pt x="34385" y="9716"/>
                    <a:pt x="38576" y="11621"/>
                  </a:cubicBezTo>
                  <a:lnTo>
                    <a:pt x="50863" y="17240"/>
                  </a:lnTo>
                  <a:lnTo>
                    <a:pt x="75438" y="28766"/>
                  </a:lnTo>
                  <a:lnTo>
                    <a:pt x="87630" y="34671"/>
                  </a:lnTo>
                  <a:cubicBezTo>
                    <a:pt x="91688" y="36605"/>
                    <a:pt x="95631" y="38767"/>
                    <a:pt x="99441" y="41148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-4286646" y="3343646"/>
              <a:ext cx="69246" cy="37052"/>
            </a:xfrm>
            <a:custGeom>
              <a:avLst/>
              <a:gdLst/>
              <a:ahLst/>
              <a:cxnLst/>
              <a:rect l="l" t="t" r="r" b="b"/>
              <a:pathLst>
                <a:path w="69246" h="37052" extrusionOk="0">
                  <a:moveTo>
                    <a:pt x="69247" y="37052"/>
                  </a:moveTo>
                  <a:cubicBezTo>
                    <a:pt x="64475" y="32595"/>
                    <a:pt x="59379" y="28489"/>
                    <a:pt x="54007" y="24765"/>
                  </a:cubicBezTo>
                  <a:cubicBezTo>
                    <a:pt x="48673" y="20955"/>
                    <a:pt x="43148" y="17431"/>
                    <a:pt x="37433" y="14097"/>
                  </a:cubicBezTo>
                  <a:cubicBezTo>
                    <a:pt x="34576" y="12573"/>
                    <a:pt x="31623" y="11049"/>
                    <a:pt x="28575" y="9715"/>
                  </a:cubicBezTo>
                  <a:lnTo>
                    <a:pt x="19050" y="6382"/>
                  </a:lnTo>
                  <a:lnTo>
                    <a:pt x="9525" y="3048"/>
                  </a:lnTo>
                  <a:lnTo>
                    <a:pt x="0" y="0"/>
                  </a:lnTo>
                  <a:lnTo>
                    <a:pt x="8858" y="4286"/>
                  </a:lnTo>
                  <a:lnTo>
                    <a:pt x="17717" y="8287"/>
                  </a:lnTo>
                  <a:cubicBezTo>
                    <a:pt x="20669" y="9715"/>
                    <a:pt x="23717" y="10859"/>
                    <a:pt x="26670" y="12192"/>
                  </a:cubicBezTo>
                  <a:cubicBezTo>
                    <a:pt x="29613" y="13478"/>
                    <a:pt x="32471" y="14945"/>
                    <a:pt x="35242" y="16573"/>
                  </a:cubicBezTo>
                  <a:cubicBezTo>
                    <a:pt x="40862" y="19717"/>
                    <a:pt x="46387" y="23146"/>
                    <a:pt x="51911" y="26575"/>
                  </a:cubicBezTo>
                  <a:lnTo>
                    <a:pt x="60198" y="31718"/>
                  </a:ln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-4517341" y="3292260"/>
              <a:ext cx="189928" cy="126252"/>
            </a:xfrm>
            <a:custGeom>
              <a:avLst/>
              <a:gdLst/>
              <a:ahLst/>
              <a:cxnLst/>
              <a:rect l="l" t="t" r="r" b="b"/>
              <a:pathLst>
                <a:path w="189928" h="126252" extrusionOk="0">
                  <a:moveTo>
                    <a:pt x="0" y="126253"/>
                  </a:moveTo>
                  <a:cubicBezTo>
                    <a:pt x="24194" y="125776"/>
                    <a:pt x="79153" y="124157"/>
                    <a:pt x="89345" y="118537"/>
                  </a:cubicBezTo>
                  <a:cubicBezTo>
                    <a:pt x="92697" y="116508"/>
                    <a:pt x="95879" y="114213"/>
                    <a:pt x="98870" y="111679"/>
                  </a:cubicBezTo>
                  <a:cubicBezTo>
                    <a:pt x="104918" y="90419"/>
                    <a:pt x="112586" y="69655"/>
                    <a:pt x="121825" y="49576"/>
                  </a:cubicBezTo>
                  <a:cubicBezTo>
                    <a:pt x="137579" y="47223"/>
                    <a:pt x="153534" y="46357"/>
                    <a:pt x="169450" y="47004"/>
                  </a:cubicBezTo>
                  <a:cubicBezTo>
                    <a:pt x="177546" y="34431"/>
                    <a:pt x="184404" y="21096"/>
                    <a:pt x="189929" y="7190"/>
                  </a:cubicBezTo>
                  <a:cubicBezTo>
                    <a:pt x="170879" y="618"/>
                    <a:pt x="153067" y="-2335"/>
                    <a:pt x="140589" y="2142"/>
                  </a:cubicBezTo>
                  <a:cubicBezTo>
                    <a:pt x="115529" y="11571"/>
                    <a:pt x="91573" y="23716"/>
                    <a:pt x="69152" y="38337"/>
                  </a:cubicBezTo>
                  <a:cubicBezTo>
                    <a:pt x="69152" y="38337"/>
                    <a:pt x="29432" y="60625"/>
                    <a:pt x="0" y="126253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-4412376" y="3226394"/>
              <a:ext cx="82968" cy="113533"/>
            </a:xfrm>
            <a:custGeom>
              <a:avLst/>
              <a:gdLst/>
              <a:ahLst/>
              <a:cxnLst/>
              <a:rect l="l" t="t" r="r" b="b"/>
              <a:pathLst>
                <a:path w="82968" h="113533" extrusionOk="0">
                  <a:moveTo>
                    <a:pt x="0" y="96488"/>
                  </a:moveTo>
                  <a:cubicBezTo>
                    <a:pt x="0" y="96488"/>
                    <a:pt x="17431" y="25908"/>
                    <a:pt x="74962" y="0"/>
                  </a:cubicBezTo>
                  <a:cubicBezTo>
                    <a:pt x="74962" y="0"/>
                    <a:pt x="91630" y="60007"/>
                    <a:pt x="76867" y="86296"/>
                  </a:cubicBezTo>
                  <a:cubicBezTo>
                    <a:pt x="69533" y="99346"/>
                    <a:pt x="24003" y="118396"/>
                    <a:pt x="16002" y="112395"/>
                  </a:cubicBezTo>
                  <a:cubicBezTo>
                    <a:pt x="10135" y="107661"/>
                    <a:pt x="4772" y="102327"/>
                    <a:pt x="0" y="964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-4402913" y="3246777"/>
              <a:ext cx="73583" cy="68907"/>
            </a:xfrm>
            <a:custGeom>
              <a:avLst/>
              <a:gdLst/>
              <a:ahLst/>
              <a:cxnLst/>
              <a:rect l="l" t="t" r="r" b="b"/>
              <a:pathLst>
                <a:path w="73583" h="68907" extrusionOk="0">
                  <a:moveTo>
                    <a:pt x="35210" y="0"/>
                  </a:moveTo>
                  <a:cubicBezTo>
                    <a:pt x="37477" y="4582"/>
                    <a:pt x="36343" y="10116"/>
                    <a:pt x="32448" y="13430"/>
                  </a:cubicBezTo>
                  <a:cubicBezTo>
                    <a:pt x="29323" y="16135"/>
                    <a:pt x="24952" y="16869"/>
                    <a:pt x="21113" y="15335"/>
                  </a:cubicBezTo>
                  <a:cubicBezTo>
                    <a:pt x="25399" y="9858"/>
                    <a:pt x="30114" y="4734"/>
                    <a:pt x="35210" y="0"/>
                  </a:cubicBezTo>
                  <a:close/>
                  <a:moveTo>
                    <a:pt x="64547" y="40862"/>
                  </a:moveTo>
                  <a:cubicBezTo>
                    <a:pt x="66709" y="43339"/>
                    <a:pt x="69833" y="44758"/>
                    <a:pt x="73119" y="44768"/>
                  </a:cubicBezTo>
                  <a:cubicBezTo>
                    <a:pt x="73739" y="37290"/>
                    <a:pt x="73739" y="29766"/>
                    <a:pt x="73119" y="22289"/>
                  </a:cubicBezTo>
                  <a:cubicBezTo>
                    <a:pt x="70529" y="22327"/>
                    <a:pt x="68033" y="23270"/>
                    <a:pt x="66071" y="24956"/>
                  </a:cubicBezTo>
                  <a:cubicBezTo>
                    <a:pt x="61280" y="28937"/>
                    <a:pt x="60594" y="36043"/>
                    <a:pt x="64547" y="40862"/>
                  </a:cubicBezTo>
                  <a:close/>
                  <a:moveTo>
                    <a:pt x="2730" y="64961"/>
                  </a:moveTo>
                  <a:cubicBezTo>
                    <a:pt x="6778" y="69695"/>
                    <a:pt x="13902" y="70247"/>
                    <a:pt x="18636" y="66199"/>
                  </a:cubicBezTo>
                  <a:cubicBezTo>
                    <a:pt x="23370" y="62151"/>
                    <a:pt x="23923" y="55026"/>
                    <a:pt x="19875" y="50292"/>
                  </a:cubicBezTo>
                  <a:cubicBezTo>
                    <a:pt x="15788" y="45634"/>
                    <a:pt x="8730" y="45082"/>
                    <a:pt x="3968" y="49054"/>
                  </a:cubicBezTo>
                  <a:cubicBezTo>
                    <a:pt x="-766" y="53074"/>
                    <a:pt x="-1347" y="60160"/>
                    <a:pt x="2673" y="64894"/>
                  </a:cubicBezTo>
                  <a:cubicBezTo>
                    <a:pt x="2692" y="64913"/>
                    <a:pt x="2711" y="64942"/>
                    <a:pt x="2730" y="64961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-4412376" y="3298688"/>
              <a:ext cx="46482" cy="41148"/>
            </a:xfrm>
            <a:custGeom>
              <a:avLst/>
              <a:gdLst/>
              <a:ahLst/>
              <a:cxnLst/>
              <a:rect l="l" t="t" r="r" b="b"/>
              <a:pathLst>
                <a:path w="46482" h="41148" extrusionOk="0">
                  <a:moveTo>
                    <a:pt x="0" y="24194"/>
                  </a:moveTo>
                  <a:cubicBezTo>
                    <a:pt x="4801" y="30004"/>
                    <a:pt x="10163" y="35338"/>
                    <a:pt x="16002" y="40100"/>
                  </a:cubicBezTo>
                  <a:cubicBezTo>
                    <a:pt x="16364" y="40386"/>
                    <a:pt x="16793" y="40577"/>
                    <a:pt x="17240" y="40672"/>
                  </a:cubicBezTo>
                  <a:cubicBezTo>
                    <a:pt x="17755" y="40910"/>
                    <a:pt x="18298" y="41072"/>
                    <a:pt x="18859" y="41148"/>
                  </a:cubicBezTo>
                  <a:lnTo>
                    <a:pt x="20193" y="41148"/>
                  </a:lnTo>
                  <a:cubicBezTo>
                    <a:pt x="29327" y="40634"/>
                    <a:pt x="38262" y="38310"/>
                    <a:pt x="46482" y="34290"/>
                  </a:cubicBezTo>
                  <a:cubicBezTo>
                    <a:pt x="42358" y="25936"/>
                    <a:pt x="37443" y="17993"/>
                    <a:pt x="31813" y="10573"/>
                  </a:cubicBezTo>
                  <a:cubicBezTo>
                    <a:pt x="25441" y="4705"/>
                    <a:pt x="17374" y="1000"/>
                    <a:pt x="8763" y="0"/>
                  </a:cubicBezTo>
                  <a:cubicBezTo>
                    <a:pt x="5143" y="7791"/>
                    <a:pt x="2210" y="15888"/>
                    <a:pt x="0" y="24194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-4546107" y="3335645"/>
              <a:ext cx="139355" cy="78616"/>
            </a:xfrm>
            <a:custGeom>
              <a:avLst/>
              <a:gdLst/>
              <a:ahLst/>
              <a:cxnLst/>
              <a:rect l="l" t="t" r="r" b="b"/>
              <a:pathLst>
                <a:path w="139355" h="78616" extrusionOk="0">
                  <a:moveTo>
                    <a:pt x="121729" y="0"/>
                  </a:moveTo>
                  <a:cubicBezTo>
                    <a:pt x="121729" y="0"/>
                    <a:pt x="34290" y="13811"/>
                    <a:pt x="0" y="44672"/>
                  </a:cubicBezTo>
                  <a:cubicBezTo>
                    <a:pt x="0" y="44672"/>
                    <a:pt x="35719" y="81058"/>
                    <a:pt x="80867" y="78486"/>
                  </a:cubicBezTo>
                  <a:cubicBezTo>
                    <a:pt x="101060" y="77343"/>
                    <a:pt x="144875" y="25908"/>
                    <a:pt x="138779" y="17050"/>
                  </a:cubicBezTo>
                  <a:cubicBezTo>
                    <a:pt x="133893" y="10620"/>
                    <a:pt x="128159" y="4886"/>
                    <a:pt x="12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-4513870" y="3341494"/>
              <a:ext cx="88549" cy="67970"/>
            </a:xfrm>
            <a:custGeom>
              <a:avLst/>
              <a:gdLst/>
              <a:ahLst/>
              <a:cxnLst/>
              <a:rect l="l" t="t" r="r" b="b"/>
              <a:pathLst>
                <a:path w="88549" h="67970" extrusionOk="0">
                  <a:moveTo>
                    <a:pt x="3958" y="44253"/>
                  </a:moveTo>
                  <a:cubicBezTo>
                    <a:pt x="8663" y="40205"/>
                    <a:pt x="15759" y="40748"/>
                    <a:pt x="19808" y="45463"/>
                  </a:cubicBezTo>
                  <a:cubicBezTo>
                    <a:pt x="23846" y="50168"/>
                    <a:pt x="23313" y="57264"/>
                    <a:pt x="18598" y="61312"/>
                  </a:cubicBezTo>
                  <a:cubicBezTo>
                    <a:pt x="13893" y="65351"/>
                    <a:pt x="6796" y="64808"/>
                    <a:pt x="2748" y="60103"/>
                  </a:cubicBezTo>
                  <a:cubicBezTo>
                    <a:pt x="2739" y="60093"/>
                    <a:pt x="2729" y="60074"/>
                    <a:pt x="2720" y="60065"/>
                  </a:cubicBezTo>
                  <a:cubicBezTo>
                    <a:pt x="-1309" y="55407"/>
                    <a:pt x="-805" y="48377"/>
                    <a:pt x="3853" y="44348"/>
                  </a:cubicBezTo>
                  <a:cubicBezTo>
                    <a:pt x="3882" y="44310"/>
                    <a:pt x="3920" y="44282"/>
                    <a:pt x="3958" y="44253"/>
                  </a:cubicBezTo>
                  <a:close/>
                  <a:moveTo>
                    <a:pt x="68728" y="18536"/>
                  </a:moveTo>
                  <a:cubicBezTo>
                    <a:pt x="72748" y="23270"/>
                    <a:pt x="79853" y="23841"/>
                    <a:pt x="84587" y="19822"/>
                  </a:cubicBezTo>
                  <a:cubicBezTo>
                    <a:pt x="89321" y="15802"/>
                    <a:pt x="89893" y="8696"/>
                    <a:pt x="85873" y="3962"/>
                  </a:cubicBezTo>
                  <a:cubicBezTo>
                    <a:pt x="81844" y="-772"/>
                    <a:pt x="74748" y="-1343"/>
                    <a:pt x="70014" y="2676"/>
                  </a:cubicBezTo>
                  <a:cubicBezTo>
                    <a:pt x="65280" y="6696"/>
                    <a:pt x="64699" y="13802"/>
                    <a:pt x="68728" y="18536"/>
                  </a:cubicBezTo>
                  <a:close/>
                  <a:moveTo>
                    <a:pt x="60918" y="67970"/>
                  </a:moveTo>
                  <a:cubicBezTo>
                    <a:pt x="63299" y="66542"/>
                    <a:pt x="65680" y="64827"/>
                    <a:pt x="68252" y="62922"/>
                  </a:cubicBezTo>
                  <a:cubicBezTo>
                    <a:pt x="66347" y="63265"/>
                    <a:pt x="64566" y="64122"/>
                    <a:pt x="63108" y="65399"/>
                  </a:cubicBezTo>
                  <a:cubicBezTo>
                    <a:pt x="62251" y="66142"/>
                    <a:pt x="61518" y="67008"/>
                    <a:pt x="60918" y="67970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-4444094" y="3335645"/>
              <a:ext cx="37317" cy="41052"/>
            </a:xfrm>
            <a:custGeom>
              <a:avLst/>
              <a:gdLst/>
              <a:ahLst/>
              <a:cxnLst/>
              <a:rect l="l" t="t" r="r" b="b"/>
              <a:pathLst>
                <a:path w="37317" h="41052" extrusionOk="0">
                  <a:moveTo>
                    <a:pt x="0" y="3810"/>
                  </a:moveTo>
                  <a:cubicBezTo>
                    <a:pt x="752" y="13630"/>
                    <a:pt x="4324" y="23022"/>
                    <a:pt x="10287" y="30861"/>
                  </a:cubicBezTo>
                  <a:cubicBezTo>
                    <a:pt x="14640" y="35281"/>
                    <a:pt x="19860" y="38748"/>
                    <a:pt x="25622" y="41053"/>
                  </a:cubicBezTo>
                  <a:cubicBezTo>
                    <a:pt x="34004" y="30194"/>
                    <a:pt x="39053" y="20479"/>
                    <a:pt x="36767" y="16954"/>
                  </a:cubicBezTo>
                  <a:cubicBezTo>
                    <a:pt x="31871" y="10535"/>
                    <a:pt x="26099" y="4829"/>
                    <a:pt x="19621" y="0"/>
                  </a:cubicBezTo>
                  <a:cubicBezTo>
                    <a:pt x="19621" y="0"/>
                    <a:pt x="11621" y="1143"/>
                    <a:pt x="0" y="3810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-4435590" y="3308404"/>
              <a:ext cx="57148" cy="57151"/>
            </a:xfrm>
            <a:custGeom>
              <a:avLst/>
              <a:gdLst/>
              <a:ahLst/>
              <a:cxnLst/>
              <a:rect l="l" t="t" r="r" b="b"/>
              <a:pathLst>
                <a:path w="57148" h="57151" extrusionOk="0">
                  <a:moveTo>
                    <a:pt x="8450" y="48863"/>
                  </a:moveTo>
                  <a:cubicBezTo>
                    <a:pt x="19651" y="59979"/>
                    <a:pt x="37749" y="59903"/>
                    <a:pt x="48865" y="48701"/>
                  </a:cubicBezTo>
                  <a:cubicBezTo>
                    <a:pt x="59971" y="37490"/>
                    <a:pt x="59904" y="19402"/>
                    <a:pt x="48693" y="8287"/>
                  </a:cubicBezTo>
                  <a:cubicBezTo>
                    <a:pt x="37558" y="-2762"/>
                    <a:pt x="19594" y="-2762"/>
                    <a:pt x="8450" y="8287"/>
                  </a:cubicBezTo>
                  <a:cubicBezTo>
                    <a:pt x="-2751" y="19402"/>
                    <a:pt x="-2827" y="37490"/>
                    <a:pt x="8288" y="48701"/>
                  </a:cubicBezTo>
                  <a:cubicBezTo>
                    <a:pt x="8336" y="48749"/>
                    <a:pt x="8393" y="48806"/>
                    <a:pt x="8450" y="48863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-4089493" y="2943692"/>
              <a:ext cx="403112" cy="569487"/>
            </a:xfrm>
            <a:custGeom>
              <a:avLst/>
              <a:gdLst/>
              <a:ahLst/>
              <a:cxnLst/>
              <a:rect l="l" t="t" r="r" b="b"/>
              <a:pathLst>
                <a:path w="403112" h="569487" extrusionOk="0">
                  <a:moveTo>
                    <a:pt x="301862" y="567404"/>
                  </a:moveTo>
                  <a:cubicBezTo>
                    <a:pt x="311387" y="565909"/>
                    <a:pt x="320769" y="563556"/>
                    <a:pt x="329865" y="560356"/>
                  </a:cubicBezTo>
                  <a:cubicBezTo>
                    <a:pt x="333980" y="558860"/>
                    <a:pt x="338038" y="557241"/>
                    <a:pt x="342057" y="555498"/>
                  </a:cubicBezTo>
                  <a:cubicBezTo>
                    <a:pt x="343391" y="555022"/>
                    <a:pt x="344724" y="554355"/>
                    <a:pt x="345963" y="553783"/>
                  </a:cubicBezTo>
                  <a:lnTo>
                    <a:pt x="403113" y="525971"/>
                  </a:lnTo>
                  <a:cubicBezTo>
                    <a:pt x="397903" y="528542"/>
                    <a:pt x="392521" y="530771"/>
                    <a:pt x="387015" y="532638"/>
                  </a:cubicBezTo>
                  <a:cubicBezTo>
                    <a:pt x="382367" y="534295"/>
                    <a:pt x="377624" y="535696"/>
                    <a:pt x="372823" y="536829"/>
                  </a:cubicBezTo>
                  <a:cubicBezTo>
                    <a:pt x="368346" y="537972"/>
                    <a:pt x="363774" y="538924"/>
                    <a:pt x="358917" y="539687"/>
                  </a:cubicBezTo>
                  <a:cubicBezTo>
                    <a:pt x="241378" y="558737"/>
                    <a:pt x="111933" y="449485"/>
                    <a:pt x="70023" y="296704"/>
                  </a:cubicBezTo>
                  <a:cubicBezTo>
                    <a:pt x="37543" y="178975"/>
                    <a:pt x="66404" y="69437"/>
                    <a:pt x="135270" y="16859"/>
                  </a:cubicBezTo>
                  <a:cubicBezTo>
                    <a:pt x="143804" y="10296"/>
                    <a:pt x="152996" y="4648"/>
                    <a:pt x="162702" y="0"/>
                  </a:cubicBezTo>
                  <a:lnTo>
                    <a:pt x="105456" y="28194"/>
                  </a:lnTo>
                  <a:cubicBezTo>
                    <a:pt x="102980" y="29337"/>
                    <a:pt x="100503" y="30575"/>
                    <a:pt x="98122" y="31909"/>
                  </a:cubicBezTo>
                  <a:cubicBezTo>
                    <a:pt x="95998" y="33004"/>
                    <a:pt x="93931" y="34214"/>
                    <a:pt x="91931" y="35528"/>
                  </a:cubicBezTo>
                  <a:lnTo>
                    <a:pt x="89169" y="37243"/>
                  </a:lnTo>
                  <a:lnTo>
                    <a:pt x="84692" y="40196"/>
                  </a:lnTo>
                  <a:cubicBezTo>
                    <a:pt x="83930" y="40767"/>
                    <a:pt x="82977" y="41338"/>
                    <a:pt x="82215" y="42005"/>
                  </a:cubicBezTo>
                  <a:cubicBezTo>
                    <a:pt x="38972" y="73057"/>
                    <a:pt x="10683" y="126111"/>
                    <a:pt x="2396" y="189643"/>
                  </a:cubicBezTo>
                  <a:cubicBezTo>
                    <a:pt x="2396" y="192881"/>
                    <a:pt x="1634" y="196120"/>
                    <a:pt x="1348" y="199168"/>
                  </a:cubicBezTo>
                  <a:cubicBezTo>
                    <a:pt x="-2386" y="241297"/>
                    <a:pt x="1653" y="283750"/>
                    <a:pt x="13254" y="324421"/>
                  </a:cubicBezTo>
                  <a:cubicBezTo>
                    <a:pt x="54783" y="477203"/>
                    <a:pt x="184228" y="586073"/>
                    <a:pt x="301862" y="56740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-4004801" y="2879754"/>
              <a:ext cx="464168" cy="663155"/>
            </a:xfrm>
            <a:custGeom>
              <a:avLst/>
              <a:gdLst/>
              <a:ahLst/>
              <a:cxnLst/>
              <a:rect l="l" t="t" r="r" b="b"/>
              <a:pathLst>
                <a:path w="464168" h="663155" extrusionOk="0">
                  <a:moveTo>
                    <a:pt x="448628" y="287489"/>
                  </a:moveTo>
                  <a:cubicBezTo>
                    <a:pt x="491300" y="442842"/>
                    <a:pt x="443198" y="585812"/>
                    <a:pt x="339852" y="635533"/>
                  </a:cubicBezTo>
                  <a:lnTo>
                    <a:pt x="282226" y="663155"/>
                  </a:lnTo>
                  <a:cubicBezTo>
                    <a:pt x="385572" y="613625"/>
                    <a:pt x="433673" y="470560"/>
                    <a:pt x="391097" y="315207"/>
                  </a:cubicBezTo>
                  <a:cubicBezTo>
                    <a:pt x="341662" y="136137"/>
                    <a:pt x="189833" y="8407"/>
                    <a:pt x="51911" y="30124"/>
                  </a:cubicBezTo>
                  <a:cubicBezTo>
                    <a:pt x="40729" y="31857"/>
                    <a:pt x="29728" y="34639"/>
                    <a:pt x="19050" y="38410"/>
                  </a:cubicBezTo>
                  <a:cubicBezTo>
                    <a:pt x="12697" y="40696"/>
                    <a:pt x="6353" y="43268"/>
                    <a:pt x="0" y="46126"/>
                  </a:cubicBezTo>
                  <a:lnTo>
                    <a:pt x="57150" y="18503"/>
                  </a:lnTo>
                  <a:cubicBezTo>
                    <a:pt x="63351" y="15541"/>
                    <a:pt x="69704" y="12931"/>
                    <a:pt x="76200" y="10693"/>
                  </a:cubicBezTo>
                  <a:cubicBezTo>
                    <a:pt x="86849" y="6940"/>
                    <a:pt x="97812" y="4168"/>
                    <a:pt x="108966" y="2406"/>
                  </a:cubicBezTo>
                  <a:cubicBezTo>
                    <a:pt x="247269" y="-19311"/>
                    <a:pt x="399193" y="108419"/>
                    <a:pt x="448628" y="28748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-4128969" y="2908597"/>
              <a:ext cx="530432" cy="652837"/>
            </a:xfrm>
            <a:custGeom>
              <a:avLst/>
              <a:gdLst/>
              <a:ahLst/>
              <a:cxnLst/>
              <a:rect l="l" t="t" r="r" b="b"/>
              <a:pathLst>
                <a:path w="530432" h="652837" extrusionOk="0">
                  <a:moveTo>
                    <a:pt x="354482" y="650410"/>
                  </a:moveTo>
                  <a:cubicBezTo>
                    <a:pt x="365655" y="648648"/>
                    <a:pt x="376647" y="645905"/>
                    <a:pt x="387343" y="642218"/>
                  </a:cubicBezTo>
                  <a:cubicBezTo>
                    <a:pt x="395154" y="639590"/>
                    <a:pt x="402755" y="636408"/>
                    <a:pt x="410108" y="632693"/>
                  </a:cubicBezTo>
                  <a:lnTo>
                    <a:pt x="410775" y="632693"/>
                  </a:lnTo>
                  <a:cubicBezTo>
                    <a:pt x="413842" y="631189"/>
                    <a:pt x="416833" y="629541"/>
                    <a:pt x="419728" y="627741"/>
                  </a:cubicBezTo>
                  <a:cubicBezTo>
                    <a:pt x="421576" y="626778"/>
                    <a:pt x="423357" y="625693"/>
                    <a:pt x="425062" y="624502"/>
                  </a:cubicBezTo>
                  <a:cubicBezTo>
                    <a:pt x="449437" y="608862"/>
                    <a:pt x="470135" y="588126"/>
                    <a:pt x="485737" y="563733"/>
                  </a:cubicBezTo>
                  <a:cubicBezTo>
                    <a:pt x="489356" y="558303"/>
                    <a:pt x="492785" y="552588"/>
                    <a:pt x="495928" y="546683"/>
                  </a:cubicBezTo>
                  <a:lnTo>
                    <a:pt x="495928" y="546683"/>
                  </a:lnTo>
                  <a:cubicBezTo>
                    <a:pt x="500796" y="537710"/>
                    <a:pt x="505120" y="528452"/>
                    <a:pt x="508882" y="518965"/>
                  </a:cubicBezTo>
                  <a:cubicBezTo>
                    <a:pt x="510121" y="515631"/>
                    <a:pt x="511454" y="512393"/>
                    <a:pt x="512597" y="509440"/>
                  </a:cubicBezTo>
                  <a:cubicBezTo>
                    <a:pt x="514883" y="502868"/>
                    <a:pt x="517074" y="496105"/>
                    <a:pt x="518884" y="489247"/>
                  </a:cubicBezTo>
                  <a:cubicBezTo>
                    <a:pt x="520693" y="482389"/>
                    <a:pt x="522503" y="475055"/>
                    <a:pt x="523932" y="467816"/>
                  </a:cubicBezTo>
                  <a:cubicBezTo>
                    <a:pt x="525361" y="460577"/>
                    <a:pt x="526599" y="453242"/>
                    <a:pt x="527551" y="445718"/>
                  </a:cubicBezTo>
                  <a:cubicBezTo>
                    <a:pt x="533933" y="392673"/>
                    <a:pt x="529685" y="338895"/>
                    <a:pt x="515074" y="287507"/>
                  </a:cubicBezTo>
                  <a:cubicBezTo>
                    <a:pt x="465639" y="108437"/>
                    <a:pt x="313810" y="-19388"/>
                    <a:pt x="175888" y="2424"/>
                  </a:cubicBezTo>
                  <a:cubicBezTo>
                    <a:pt x="170173" y="3281"/>
                    <a:pt x="164554" y="4520"/>
                    <a:pt x="159029" y="5853"/>
                  </a:cubicBezTo>
                  <a:cubicBezTo>
                    <a:pt x="153505" y="7187"/>
                    <a:pt x="148266" y="8901"/>
                    <a:pt x="143027" y="10616"/>
                  </a:cubicBezTo>
                  <a:lnTo>
                    <a:pt x="134359" y="13949"/>
                  </a:lnTo>
                  <a:lnTo>
                    <a:pt x="132359" y="14807"/>
                  </a:lnTo>
                  <a:lnTo>
                    <a:pt x="125311" y="17855"/>
                  </a:lnTo>
                  <a:cubicBezTo>
                    <a:pt x="21202" y="67099"/>
                    <a:pt x="-27089" y="210641"/>
                    <a:pt x="15392" y="366374"/>
                  </a:cubicBezTo>
                  <a:cubicBezTo>
                    <a:pt x="64636" y="544587"/>
                    <a:pt x="216465" y="672222"/>
                    <a:pt x="354482" y="650410"/>
                  </a:cubicBezTo>
                  <a:close/>
                  <a:moveTo>
                    <a:pt x="52349" y="359516"/>
                  </a:moveTo>
                  <a:cubicBezTo>
                    <a:pt x="40805" y="318997"/>
                    <a:pt x="36766" y="276706"/>
                    <a:pt x="40443" y="234739"/>
                  </a:cubicBezTo>
                  <a:cubicBezTo>
                    <a:pt x="40443" y="231500"/>
                    <a:pt x="41110" y="228262"/>
                    <a:pt x="41491" y="225214"/>
                  </a:cubicBezTo>
                  <a:cubicBezTo>
                    <a:pt x="49777" y="161682"/>
                    <a:pt x="78067" y="108628"/>
                    <a:pt x="121310" y="77576"/>
                  </a:cubicBezTo>
                  <a:cubicBezTo>
                    <a:pt x="122072" y="76910"/>
                    <a:pt x="123025" y="76338"/>
                    <a:pt x="123787" y="75767"/>
                  </a:cubicBezTo>
                  <a:lnTo>
                    <a:pt x="128263" y="72814"/>
                  </a:lnTo>
                  <a:lnTo>
                    <a:pt x="131026" y="71099"/>
                  </a:lnTo>
                  <a:cubicBezTo>
                    <a:pt x="133026" y="69785"/>
                    <a:pt x="135093" y="68575"/>
                    <a:pt x="137217" y="67480"/>
                  </a:cubicBezTo>
                  <a:cubicBezTo>
                    <a:pt x="139598" y="66146"/>
                    <a:pt x="142075" y="64908"/>
                    <a:pt x="144551" y="63765"/>
                  </a:cubicBezTo>
                  <a:cubicBezTo>
                    <a:pt x="149771" y="61213"/>
                    <a:pt x="155152" y="58984"/>
                    <a:pt x="160648" y="57098"/>
                  </a:cubicBezTo>
                  <a:cubicBezTo>
                    <a:pt x="165316" y="55478"/>
                    <a:pt x="170173" y="54145"/>
                    <a:pt x="174841" y="52907"/>
                  </a:cubicBezTo>
                  <a:cubicBezTo>
                    <a:pt x="179508" y="51668"/>
                    <a:pt x="184366" y="50907"/>
                    <a:pt x="188652" y="50144"/>
                  </a:cubicBezTo>
                  <a:cubicBezTo>
                    <a:pt x="306286" y="31666"/>
                    <a:pt x="435730" y="140441"/>
                    <a:pt x="477736" y="293127"/>
                  </a:cubicBezTo>
                  <a:cubicBezTo>
                    <a:pt x="510121" y="410951"/>
                    <a:pt x="481260" y="520394"/>
                    <a:pt x="412394" y="572876"/>
                  </a:cubicBezTo>
                  <a:cubicBezTo>
                    <a:pt x="402783" y="580468"/>
                    <a:pt x="392296" y="586859"/>
                    <a:pt x="381152" y="591926"/>
                  </a:cubicBezTo>
                  <a:cubicBezTo>
                    <a:pt x="377132" y="593670"/>
                    <a:pt x="373075" y="595289"/>
                    <a:pt x="368960" y="596784"/>
                  </a:cubicBezTo>
                  <a:cubicBezTo>
                    <a:pt x="359864" y="599985"/>
                    <a:pt x="350482" y="602337"/>
                    <a:pt x="340957" y="603833"/>
                  </a:cubicBezTo>
                  <a:cubicBezTo>
                    <a:pt x="223704" y="621168"/>
                    <a:pt x="94259" y="512298"/>
                    <a:pt x="52349" y="3595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-4032318" y="2955747"/>
              <a:ext cx="394731" cy="529714"/>
            </a:xfrm>
            <a:custGeom>
              <a:avLst/>
              <a:gdLst/>
              <a:ahLst/>
              <a:cxnLst/>
              <a:rect l="l" t="t" r="r" b="b"/>
              <a:pathLst>
                <a:path w="394731" h="529714" extrusionOk="0">
                  <a:moveTo>
                    <a:pt x="302218" y="527631"/>
                  </a:moveTo>
                  <a:cubicBezTo>
                    <a:pt x="307076" y="526869"/>
                    <a:pt x="311743" y="525916"/>
                    <a:pt x="316125" y="524773"/>
                  </a:cubicBezTo>
                  <a:cubicBezTo>
                    <a:pt x="384990" y="472291"/>
                    <a:pt x="413851" y="362848"/>
                    <a:pt x="381466" y="245024"/>
                  </a:cubicBezTo>
                  <a:cubicBezTo>
                    <a:pt x="339461" y="92624"/>
                    <a:pt x="210016" y="-16437"/>
                    <a:pt x="92382" y="2041"/>
                  </a:cubicBezTo>
                  <a:cubicBezTo>
                    <a:pt x="87620" y="2803"/>
                    <a:pt x="82857" y="3661"/>
                    <a:pt x="78571" y="4803"/>
                  </a:cubicBezTo>
                  <a:cubicBezTo>
                    <a:pt x="9705" y="57381"/>
                    <a:pt x="-19155" y="166728"/>
                    <a:pt x="13325" y="284648"/>
                  </a:cubicBezTo>
                  <a:cubicBezTo>
                    <a:pt x="55235" y="437429"/>
                    <a:pt x="184680" y="546300"/>
                    <a:pt x="302218" y="52763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4" name="Google Shape;724;p26"/>
            <p:cNvGrpSpPr/>
            <p:nvPr/>
          </p:nvGrpSpPr>
          <p:grpSpPr>
            <a:xfrm>
              <a:off x="-4030423" y="2955736"/>
              <a:ext cx="392727" cy="501733"/>
              <a:chOff x="-4030423" y="2955736"/>
              <a:chExt cx="392727" cy="501733"/>
            </a:xfrm>
          </p:grpSpPr>
          <p:sp>
            <p:nvSpPr>
              <p:cNvPr id="725" name="Google Shape;725;p26"/>
              <p:cNvSpPr/>
              <p:nvPr/>
            </p:nvSpPr>
            <p:spPr>
              <a:xfrm>
                <a:off x="-4024137" y="3031417"/>
                <a:ext cx="338518" cy="83819"/>
              </a:xfrm>
              <a:custGeom>
                <a:avLst/>
                <a:gdLst/>
                <a:ahLst/>
                <a:cxnLst/>
                <a:rect l="l" t="t" r="r" b="b"/>
                <a:pathLst>
                  <a:path w="338518" h="83819" extrusionOk="0">
                    <a:moveTo>
                      <a:pt x="0" y="44005"/>
                    </a:moveTo>
                    <a:lnTo>
                      <a:pt x="338519" y="83820"/>
                    </a:lnTo>
                    <a:cubicBezTo>
                      <a:pt x="328889" y="66437"/>
                      <a:pt x="317906" y="49844"/>
                      <a:pt x="305657" y="34195"/>
                    </a:cubicBezTo>
                    <a:lnTo>
                      <a:pt x="15145" y="0"/>
                    </a:lnTo>
                    <a:cubicBezTo>
                      <a:pt x="8649" y="14135"/>
                      <a:pt x="3581" y="28870"/>
                      <a:pt x="0" y="44005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-3975274" y="2955736"/>
                <a:ext cx="193166" cy="47486"/>
              </a:xfrm>
              <a:custGeom>
                <a:avLst/>
                <a:gdLst/>
                <a:ahLst/>
                <a:cxnLst/>
                <a:rect l="l" t="t" r="r" b="b"/>
                <a:pathLst>
                  <a:path w="193166" h="47486" extrusionOk="0">
                    <a:moveTo>
                      <a:pt x="0" y="24722"/>
                    </a:moveTo>
                    <a:lnTo>
                      <a:pt x="193167" y="47487"/>
                    </a:lnTo>
                    <a:cubicBezTo>
                      <a:pt x="144304" y="11387"/>
                      <a:pt x="88392" y="-6330"/>
                      <a:pt x="35433" y="2052"/>
                    </a:cubicBezTo>
                    <a:cubicBezTo>
                      <a:pt x="30671" y="2814"/>
                      <a:pt x="25908" y="3671"/>
                      <a:pt x="21622" y="4814"/>
                    </a:cubicBezTo>
                    <a:cubicBezTo>
                      <a:pt x="13830" y="10787"/>
                      <a:pt x="6601" y="17454"/>
                      <a:pt x="0" y="2472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-4030423" y="3088091"/>
                <a:ext cx="363188" cy="65246"/>
              </a:xfrm>
              <a:custGeom>
                <a:avLst/>
                <a:gdLst/>
                <a:ahLst/>
                <a:cxnLst/>
                <a:rect l="l" t="t" r="r" b="b"/>
                <a:pathLst>
                  <a:path w="363188" h="65246" extrusionOk="0">
                    <a:moveTo>
                      <a:pt x="0" y="22479"/>
                    </a:moveTo>
                    <a:lnTo>
                      <a:pt x="363188" y="65246"/>
                    </a:lnTo>
                    <a:cubicBezTo>
                      <a:pt x="359759" y="56959"/>
                      <a:pt x="356044" y="48863"/>
                      <a:pt x="352044" y="41053"/>
                    </a:cubicBezTo>
                    <a:lnTo>
                      <a:pt x="3429" y="0"/>
                    </a:lnTo>
                    <a:cubicBezTo>
                      <a:pt x="2000" y="7620"/>
                      <a:pt x="857" y="14764"/>
                      <a:pt x="0" y="22479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-3923362" y="3407273"/>
                <a:ext cx="247745" cy="50196"/>
              </a:xfrm>
              <a:custGeom>
                <a:avLst/>
                <a:gdLst/>
                <a:ahLst/>
                <a:cxnLst/>
                <a:rect l="l" t="t" r="r" b="b"/>
                <a:pathLst>
                  <a:path w="247745" h="50196" extrusionOk="0">
                    <a:moveTo>
                      <a:pt x="0" y="0"/>
                    </a:moveTo>
                    <a:cubicBezTo>
                      <a:pt x="9354" y="9430"/>
                      <a:pt x="19317" y="18240"/>
                      <a:pt x="29813" y="26384"/>
                    </a:cubicBezTo>
                    <a:lnTo>
                      <a:pt x="231648" y="50197"/>
                    </a:lnTo>
                    <a:cubicBezTo>
                      <a:pt x="237534" y="43596"/>
                      <a:pt x="242916" y="36557"/>
                      <a:pt x="247745" y="29146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-4022899" y="3225632"/>
                <a:ext cx="385203" cy="139541"/>
              </a:xfrm>
              <a:custGeom>
                <a:avLst/>
                <a:gdLst/>
                <a:ahLst/>
                <a:cxnLst/>
                <a:rect l="l" t="t" r="r" b="b"/>
                <a:pathLst>
                  <a:path w="385203" h="139541" extrusionOk="0">
                    <a:moveTo>
                      <a:pt x="38100" y="99631"/>
                    </a:moveTo>
                    <a:lnTo>
                      <a:pt x="377095" y="139541"/>
                    </a:lnTo>
                    <a:cubicBezTo>
                      <a:pt x="384438" y="108680"/>
                      <a:pt x="386810" y="76848"/>
                      <a:pt x="384143" y="45244"/>
                    </a:cubicBezTo>
                    <a:lnTo>
                      <a:pt x="0" y="0"/>
                    </a:lnTo>
                    <a:cubicBezTo>
                      <a:pt x="1143" y="4858"/>
                      <a:pt x="2381" y="9525"/>
                      <a:pt x="3715" y="14764"/>
                    </a:cubicBezTo>
                    <a:cubicBezTo>
                      <a:pt x="11811" y="44300"/>
                      <a:pt x="23346" y="72790"/>
                      <a:pt x="38100" y="9963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7"/>
          <p:cNvSpPr txBox="1">
            <a:spLocks noGrp="1"/>
          </p:cNvSpPr>
          <p:nvPr>
            <p:ph type="title"/>
          </p:nvPr>
        </p:nvSpPr>
        <p:spPr>
          <a:xfrm>
            <a:off x="0" y="99474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Interpretation</a:t>
            </a:r>
            <a:endParaRPr dirty="0"/>
          </a:p>
        </p:txBody>
      </p:sp>
      <p:sp>
        <p:nvSpPr>
          <p:cNvPr id="735" name="Google Shape;735;p27"/>
          <p:cNvSpPr txBox="1">
            <a:spLocks noGrp="1"/>
          </p:cNvSpPr>
          <p:nvPr>
            <p:ph type="body" idx="1"/>
          </p:nvPr>
        </p:nvSpPr>
        <p:spPr>
          <a:xfrm>
            <a:off x="-146410" y="1107263"/>
            <a:ext cx="4998108" cy="2928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ID" b="1" dirty="0">
              <a:solidFill>
                <a:srgbClr val="000000"/>
              </a:solidFill>
              <a:effectLst/>
              <a:highlight>
                <a:srgbClr val="F7F7F7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 algn="just">
              <a:buNone/>
            </a:pPr>
            <a:b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2009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rata-rata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pendapatan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£ 22.3,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2010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sekitar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£ 21.6,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Sedangkan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2011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sekitar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£ 22.4.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rata-rata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pendapatan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menurun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signifikan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2009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2010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sekitar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6.4 %,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lalu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selanjutnya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(2011)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cenderung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menaik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sekitar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6.5% .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2010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rata-rata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pendapatan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terendah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sedangkan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2011 yang </a:t>
            </a:r>
            <a:r>
              <a:rPr lang="en-ID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tertinggi</a:t>
            </a:r>
            <a:r>
              <a:rPr lang="en-ID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5C8D2-338B-BE8B-58E7-7140DAAE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6" y="1195360"/>
            <a:ext cx="4309528" cy="27634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8"/>
          <p:cNvSpPr txBox="1">
            <a:spLocks noGrp="1"/>
          </p:cNvSpPr>
          <p:nvPr>
            <p:ph type="subTitle" idx="3"/>
          </p:nvPr>
        </p:nvSpPr>
        <p:spPr>
          <a:xfrm>
            <a:off x="-96818" y="3227112"/>
            <a:ext cx="9240818" cy="1916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</a:p>
          <a:p>
            <a:pPr algn="just"/>
            <a:r>
              <a:rPr lang="en-ID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2009 cancellation rate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angka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0.12%, pada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2010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angka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1.1%,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sedangkan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2011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angka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0.9%. Jika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berhasil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dibatalkan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cancellation rate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disimpulkan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2009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berhasil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dibatalkan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cancellation rate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sedang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2010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berhasil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dibatalkan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cancellation rate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terbesar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2011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berhasil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dibatalkan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cancellation rate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mengalami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sedikit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penurunan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disbanding</a:t>
            </a:r>
            <a:r>
              <a:rPr lang="en-ID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tahun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sebelumnya</a:t>
            </a:r>
            <a:r>
              <a:rPr lang="en-ID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45" name="Google Shape;745;p28"/>
          <p:cNvSpPr txBox="1">
            <a:spLocks noGrp="1"/>
          </p:cNvSpPr>
          <p:nvPr>
            <p:ph type="title"/>
          </p:nvPr>
        </p:nvSpPr>
        <p:spPr>
          <a:xfrm>
            <a:off x="0" y="9129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Interpretation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F83A1-5B80-2F33-A594-4064A37B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64" y="723328"/>
            <a:ext cx="3878513" cy="2503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6434FB-5A7B-140E-74C5-6FF25CC3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4" y="723328"/>
            <a:ext cx="3975354" cy="2503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>
            <a:spLocks noGrp="1"/>
          </p:cNvSpPr>
          <p:nvPr>
            <p:ph type="subTitle" idx="1"/>
          </p:nvPr>
        </p:nvSpPr>
        <p:spPr>
          <a:xfrm>
            <a:off x="652875" y="3634072"/>
            <a:ext cx="5241560" cy="1337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BI: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https://app.powerbi.com/groups/me/reports/65013c7a-082c-4f3c-8fb1-f0f3f1e57297?ctid=d7b95ec4-9a7f-4260-b2e3-eb53f0ac8401&amp;pbi_source=linkShare</a:t>
            </a:r>
            <a:endParaRPr dirty="0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720000" y="2424162"/>
            <a:ext cx="3960153" cy="1530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Power Business Intelligence (BI)</a:t>
            </a:r>
            <a:endParaRPr dirty="0"/>
          </a:p>
        </p:txBody>
      </p:sp>
      <p:sp>
        <p:nvSpPr>
          <p:cNvPr id="617" name="Google Shape;617;p26"/>
          <p:cNvSpPr txBox="1">
            <a:spLocks noGrp="1"/>
          </p:cNvSpPr>
          <p:nvPr>
            <p:ph type="title" idx="2"/>
          </p:nvPr>
        </p:nvSpPr>
        <p:spPr>
          <a:xfrm>
            <a:off x="720000" y="158236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8" name="Google Shape;618;p26"/>
          <p:cNvGrpSpPr/>
          <p:nvPr/>
        </p:nvGrpSpPr>
        <p:grpSpPr>
          <a:xfrm flipH="1">
            <a:off x="5025626" y="745562"/>
            <a:ext cx="3563710" cy="3655709"/>
            <a:chOff x="-5342531" y="2879754"/>
            <a:chExt cx="2073009" cy="2126525"/>
          </a:xfrm>
        </p:grpSpPr>
        <p:sp>
          <p:nvSpPr>
            <p:cNvPr id="619" name="Google Shape;619;p26"/>
            <p:cNvSpPr/>
            <p:nvPr/>
          </p:nvSpPr>
          <p:spPr>
            <a:xfrm>
              <a:off x="-5121624" y="4396524"/>
              <a:ext cx="933561" cy="605191"/>
            </a:xfrm>
            <a:custGeom>
              <a:avLst/>
              <a:gdLst/>
              <a:ahLst/>
              <a:cxnLst/>
              <a:rect l="l" t="t" r="r" b="b"/>
              <a:pathLst>
                <a:path w="933561" h="605191" extrusionOk="0">
                  <a:moveTo>
                    <a:pt x="398" y="571515"/>
                  </a:moveTo>
                  <a:cubicBezTo>
                    <a:pt x="6208" y="549132"/>
                    <a:pt x="361395" y="11350"/>
                    <a:pt x="387303" y="15"/>
                  </a:cubicBezTo>
                  <a:cubicBezTo>
                    <a:pt x="390161" y="-1509"/>
                    <a:pt x="571612" y="110886"/>
                    <a:pt x="571612" y="110886"/>
                  </a:cubicBezTo>
                  <a:cubicBezTo>
                    <a:pt x="579422" y="119935"/>
                    <a:pt x="904987" y="29066"/>
                    <a:pt x="904987" y="29066"/>
                  </a:cubicBezTo>
                  <a:lnTo>
                    <a:pt x="933562" y="426735"/>
                  </a:lnTo>
                  <a:lnTo>
                    <a:pt x="331963" y="452548"/>
                  </a:lnTo>
                  <a:cubicBezTo>
                    <a:pt x="331963" y="452548"/>
                    <a:pt x="253953" y="505412"/>
                    <a:pt x="182230" y="549036"/>
                  </a:cubicBezTo>
                  <a:lnTo>
                    <a:pt x="182230" y="549036"/>
                  </a:lnTo>
                  <a:cubicBezTo>
                    <a:pt x="151838" y="568839"/>
                    <a:pt x="120250" y="586755"/>
                    <a:pt x="87647" y="602662"/>
                  </a:cubicBezTo>
                  <a:cubicBezTo>
                    <a:pt x="57833" y="612092"/>
                    <a:pt x="-5603" y="593709"/>
                    <a:pt x="398" y="571515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5121613" y="4395858"/>
              <a:ext cx="653420" cy="605730"/>
            </a:xfrm>
            <a:custGeom>
              <a:avLst/>
              <a:gdLst/>
              <a:ahLst/>
              <a:cxnLst/>
              <a:rect l="l" t="t" r="r" b="b"/>
              <a:pathLst>
                <a:path w="653420" h="605730" extrusionOk="0">
                  <a:moveTo>
                    <a:pt x="87350" y="603138"/>
                  </a:moveTo>
                  <a:cubicBezTo>
                    <a:pt x="119953" y="587232"/>
                    <a:pt x="151541" y="569325"/>
                    <a:pt x="181933" y="549513"/>
                  </a:cubicBezTo>
                  <a:lnTo>
                    <a:pt x="181933" y="549513"/>
                  </a:lnTo>
                  <a:cubicBezTo>
                    <a:pt x="253847" y="505888"/>
                    <a:pt x="331952" y="452453"/>
                    <a:pt x="331952" y="452453"/>
                  </a:cubicBezTo>
                  <a:lnTo>
                    <a:pt x="465873" y="446738"/>
                  </a:lnTo>
                  <a:lnTo>
                    <a:pt x="653421" y="95551"/>
                  </a:lnTo>
                  <a:cubicBezTo>
                    <a:pt x="608082" y="106695"/>
                    <a:pt x="574077" y="113744"/>
                    <a:pt x="571601" y="110791"/>
                  </a:cubicBezTo>
                  <a:cubicBezTo>
                    <a:pt x="571601" y="110791"/>
                    <a:pt x="390626" y="-1509"/>
                    <a:pt x="387292" y="15"/>
                  </a:cubicBezTo>
                  <a:cubicBezTo>
                    <a:pt x="361384" y="11636"/>
                    <a:pt x="6292" y="549322"/>
                    <a:pt x="387" y="571515"/>
                  </a:cubicBezTo>
                  <a:cubicBezTo>
                    <a:pt x="-5519" y="593709"/>
                    <a:pt x="57727" y="612854"/>
                    <a:pt x="87350" y="603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5125163" y="4396138"/>
              <a:ext cx="575151" cy="607872"/>
            </a:xfrm>
            <a:custGeom>
              <a:avLst/>
              <a:gdLst/>
              <a:ahLst/>
              <a:cxnLst/>
              <a:rect l="l" t="t" r="r" b="b"/>
              <a:pathLst>
                <a:path w="575151" h="607872" extrusionOk="0">
                  <a:moveTo>
                    <a:pt x="413" y="572760"/>
                  </a:moveTo>
                  <a:cubicBezTo>
                    <a:pt x="6604" y="549804"/>
                    <a:pt x="363506" y="12213"/>
                    <a:pt x="390080" y="307"/>
                  </a:cubicBezTo>
                  <a:cubicBezTo>
                    <a:pt x="400177" y="-4265"/>
                    <a:pt x="488378" y="42693"/>
                    <a:pt x="575151" y="110987"/>
                  </a:cubicBezTo>
                  <a:lnTo>
                    <a:pt x="344646" y="457221"/>
                  </a:lnTo>
                  <a:cubicBezTo>
                    <a:pt x="344646" y="457221"/>
                    <a:pt x="120237" y="595048"/>
                    <a:pt x="89757" y="605144"/>
                  </a:cubicBezTo>
                  <a:cubicBezTo>
                    <a:pt x="59277" y="615241"/>
                    <a:pt x="-5779" y="595715"/>
                    <a:pt x="413" y="572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5099907" y="4430394"/>
              <a:ext cx="360347" cy="546113"/>
            </a:xfrm>
            <a:custGeom>
              <a:avLst/>
              <a:gdLst/>
              <a:ahLst/>
              <a:cxnLst/>
              <a:rect l="l" t="t" r="r" b="b"/>
              <a:pathLst>
                <a:path w="360347" h="546113" extrusionOk="0">
                  <a:moveTo>
                    <a:pt x="1826" y="545075"/>
                  </a:moveTo>
                  <a:cubicBezTo>
                    <a:pt x="63834" y="456398"/>
                    <a:pt x="305674" y="93019"/>
                    <a:pt x="360347" y="722"/>
                  </a:cubicBezTo>
                  <a:cubicBezTo>
                    <a:pt x="360347" y="-41"/>
                    <a:pt x="360347" y="-422"/>
                    <a:pt x="359776" y="722"/>
                  </a:cubicBezTo>
                  <a:cubicBezTo>
                    <a:pt x="295958" y="86827"/>
                    <a:pt x="57833" y="452206"/>
                    <a:pt x="683" y="544123"/>
                  </a:cubicBezTo>
                  <a:cubicBezTo>
                    <a:pt x="-936" y="546028"/>
                    <a:pt x="683" y="546980"/>
                    <a:pt x="1826" y="5450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5014995" y="4858978"/>
              <a:ext cx="37684" cy="120973"/>
            </a:xfrm>
            <a:custGeom>
              <a:avLst/>
              <a:gdLst/>
              <a:ahLst/>
              <a:cxnLst/>
              <a:rect l="l" t="t" r="r" b="b"/>
              <a:pathLst>
                <a:path w="37684" h="120973" extrusionOk="0">
                  <a:moveTo>
                    <a:pt x="21880" y="120587"/>
                  </a:moveTo>
                  <a:cubicBezTo>
                    <a:pt x="35858" y="100660"/>
                    <a:pt x="40867" y="75790"/>
                    <a:pt x="35691" y="52006"/>
                  </a:cubicBezTo>
                  <a:cubicBezTo>
                    <a:pt x="31210" y="30852"/>
                    <a:pt x="18762" y="12230"/>
                    <a:pt x="925" y="0"/>
                  </a:cubicBezTo>
                  <a:cubicBezTo>
                    <a:pt x="353" y="0"/>
                    <a:pt x="-314" y="571"/>
                    <a:pt x="163" y="1048"/>
                  </a:cubicBezTo>
                  <a:cubicBezTo>
                    <a:pt x="32607" y="31709"/>
                    <a:pt x="40913" y="80105"/>
                    <a:pt x="20546" y="119825"/>
                  </a:cubicBezTo>
                  <a:cubicBezTo>
                    <a:pt x="20335" y="120196"/>
                    <a:pt x="20463" y="120663"/>
                    <a:pt x="20832" y="120872"/>
                  </a:cubicBezTo>
                  <a:cubicBezTo>
                    <a:pt x="21200" y="121082"/>
                    <a:pt x="21669" y="120958"/>
                    <a:pt x="21880" y="1205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-4813244" y="4746754"/>
              <a:ext cx="35556" cy="129922"/>
            </a:xfrm>
            <a:custGeom>
              <a:avLst/>
              <a:gdLst/>
              <a:ahLst/>
              <a:cxnLst/>
              <a:rect l="l" t="t" r="r" b="b"/>
              <a:pathLst>
                <a:path w="35556" h="129922" extrusionOk="0">
                  <a:moveTo>
                    <a:pt x="4914" y="128894"/>
                  </a:moveTo>
                  <a:cubicBezTo>
                    <a:pt x="29393" y="93175"/>
                    <a:pt x="44443" y="43169"/>
                    <a:pt x="29774" y="878"/>
                  </a:cubicBezTo>
                  <a:cubicBezTo>
                    <a:pt x="29203" y="-741"/>
                    <a:pt x="26917" y="116"/>
                    <a:pt x="26726" y="1544"/>
                  </a:cubicBezTo>
                  <a:cubicBezTo>
                    <a:pt x="22326" y="44064"/>
                    <a:pt x="13391" y="85993"/>
                    <a:pt x="56" y="126608"/>
                  </a:cubicBezTo>
                  <a:cubicBezTo>
                    <a:pt x="-248" y="128103"/>
                    <a:pt x="714" y="129560"/>
                    <a:pt x="2209" y="129865"/>
                  </a:cubicBezTo>
                  <a:cubicBezTo>
                    <a:pt x="3219" y="130075"/>
                    <a:pt x="4266" y="129703"/>
                    <a:pt x="4914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-4842613" y="4767042"/>
              <a:ext cx="35546" cy="129962"/>
            </a:xfrm>
            <a:custGeom>
              <a:avLst/>
              <a:gdLst/>
              <a:ahLst/>
              <a:cxnLst/>
              <a:rect l="l" t="t" r="r" b="b"/>
              <a:pathLst>
                <a:path w="35546" h="129962" extrusionOk="0">
                  <a:moveTo>
                    <a:pt x="4946" y="128894"/>
                  </a:moveTo>
                  <a:cubicBezTo>
                    <a:pt x="29425" y="93175"/>
                    <a:pt x="44379" y="43169"/>
                    <a:pt x="29806" y="878"/>
                  </a:cubicBezTo>
                  <a:cubicBezTo>
                    <a:pt x="29235" y="-741"/>
                    <a:pt x="26949" y="116"/>
                    <a:pt x="26758" y="1544"/>
                  </a:cubicBezTo>
                  <a:cubicBezTo>
                    <a:pt x="22358" y="44035"/>
                    <a:pt x="13423" y="85926"/>
                    <a:pt x="88" y="126512"/>
                  </a:cubicBezTo>
                  <a:cubicBezTo>
                    <a:pt x="-292" y="127989"/>
                    <a:pt x="593" y="129494"/>
                    <a:pt x="2079" y="129875"/>
                  </a:cubicBezTo>
                  <a:cubicBezTo>
                    <a:pt x="3146" y="130151"/>
                    <a:pt x="4270" y="129760"/>
                    <a:pt x="4946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-4871870" y="4788060"/>
              <a:ext cx="35466" cy="129895"/>
            </a:xfrm>
            <a:custGeom>
              <a:avLst/>
              <a:gdLst/>
              <a:ahLst/>
              <a:cxnLst/>
              <a:rect l="l" t="t" r="r" b="b"/>
              <a:pathLst>
                <a:path w="35466" h="129895" extrusionOk="0">
                  <a:moveTo>
                    <a:pt x="4866" y="128926"/>
                  </a:moveTo>
                  <a:cubicBezTo>
                    <a:pt x="29345" y="93112"/>
                    <a:pt x="44299" y="43201"/>
                    <a:pt x="29726" y="910"/>
                  </a:cubicBezTo>
                  <a:cubicBezTo>
                    <a:pt x="29155" y="-709"/>
                    <a:pt x="26869" y="53"/>
                    <a:pt x="26678" y="1481"/>
                  </a:cubicBezTo>
                  <a:cubicBezTo>
                    <a:pt x="22318" y="44134"/>
                    <a:pt x="13376" y="86187"/>
                    <a:pt x="8" y="126926"/>
                  </a:cubicBezTo>
                  <a:cubicBezTo>
                    <a:pt x="-108" y="128450"/>
                    <a:pt x="1031" y="129774"/>
                    <a:pt x="2552" y="129888"/>
                  </a:cubicBezTo>
                  <a:cubicBezTo>
                    <a:pt x="3433" y="129955"/>
                    <a:pt x="4293" y="129602"/>
                    <a:pt x="4866" y="1289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-4901455" y="4808666"/>
              <a:ext cx="35699" cy="130434"/>
            </a:xfrm>
            <a:custGeom>
              <a:avLst/>
              <a:gdLst/>
              <a:ahLst/>
              <a:cxnLst/>
              <a:rect l="l" t="t" r="r" b="b"/>
              <a:pathLst>
                <a:path w="35699" h="130434" extrusionOk="0">
                  <a:moveTo>
                    <a:pt x="5114" y="128894"/>
                  </a:moveTo>
                  <a:cubicBezTo>
                    <a:pt x="29498" y="93175"/>
                    <a:pt x="44547" y="43169"/>
                    <a:pt x="29974" y="878"/>
                  </a:cubicBezTo>
                  <a:cubicBezTo>
                    <a:pt x="29403" y="-741"/>
                    <a:pt x="27117" y="116"/>
                    <a:pt x="26926" y="1544"/>
                  </a:cubicBezTo>
                  <a:cubicBezTo>
                    <a:pt x="22516" y="44064"/>
                    <a:pt x="13575" y="85993"/>
                    <a:pt x="256" y="126608"/>
                  </a:cubicBezTo>
                  <a:cubicBezTo>
                    <a:pt x="-375" y="127951"/>
                    <a:pt x="201" y="129551"/>
                    <a:pt x="1542" y="130180"/>
                  </a:cubicBezTo>
                  <a:cubicBezTo>
                    <a:pt x="2883" y="130808"/>
                    <a:pt x="4482" y="130237"/>
                    <a:pt x="5114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-4738715" y="4452674"/>
              <a:ext cx="75939" cy="74836"/>
            </a:xfrm>
            <a:custGeom>
              <a:avLst/>
              <a:gdLst/>
              <a:ahLst/>
              <a:cxnLst/>
              <a:rect l="l" t="t" r="r" b="b"/>
              <a:pathLst>
                <a:path w="75939" h="74836" extrusionOk="0">
                  <a:moveTo>
                    <a:pt x="69450" y="58166"/>
                  </a:moveTo>
                  <a:cubicBezTo>
                    <a:pt x="96215" y="17685"/>
                    <a:pt x="33255" y="-24035"/>
                    <a:pt x="6490" y="16637"/>
                  </a:cubicBezTo>
                  <a:cubicBezTo>
                    <a:pt x="-20275" y="57309"/>
                    <a:pt x="42685" y="98838"/>
                    <a:pt x="69450" y="581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-4798336" y="4821388"/>
              <a:ext cx="84431" cy="158607"/>
            </a:xfrm>
            <a:custGeom>
              <a:avLst/>
              <a:gdLst/>
              <a:ahLst/>
              <a:cxnLst/>
              <a:rect l="l" t="t" r="r" b="b"/>
              <a:pathLst>
                <a:path w="84431" h="158607" extrusionOk="0">
                  <a:moveTo>
                    <a:pt x="60396" y="157130"/>
                  </a:moveTo>
                  <a:cubicBezTo>
                    <a:pt x="87637" y="148938"/>
                    <a:pt x="88113" y="116172"/>
                    <a:pt x="79446" y="94455"/>
                  </a:cubicBezTo>
                  <a:cubicBezTo>
                    <a:pt x="64625" y="57489"/>
                    <a:pt x="40355" y="25065"/>
                    <a:pt x="9056" y="443"/>
                  </a:cubicBezTo>
                  <a:cubicBezTo>
                    <a:pt x="8675" y="-52"/>
                    <a:pt x="7951" y="-147"/>
                    <a:pt x="7456" y="234"/>
                  </a:cubicBezTo>
                  <a:cubicBezTo>
                    <a:pt x="7379" y="300"/>
                    <a:pt x="7303" y="367"/>
                    <a:pt x="7246" y="443"/>
                  </a:cubicBezTo>
                  <a:cubicBezTo>
                    <a:pt x="4103" y="-414"/>
                    <a:pt x="-88" y="1110"/>
                    <a:pt x="7" y="5015"/>
                  </a:cubicBezTo>
                  <a:cubicBezTo>
                    <a:pt x="769" y="42544"/>
                    <a:pt x="-3136" y="82644"/>
                    <a:pt x="9532" y="118839"/>
                  </a:cubicBezTo>
                  <a:cubicBezTo>
                    <a:pt x="16485" y="140270"/>
                    <a:pt x="34583" y="164940"/>
                    <a:pt x="60396" y="157130"/>
                  </a:cubicBezTo>
                  <a:close/>
                  <a:moveTo>
                    <a:pt x="12771" y="61880"/>
                  </a:moveTo>
                  <a:cubicBezTo>
                    <a:pt x="12009" y="43496"/>
                    <a:pt x="12104" y="25113"/>
                    <a:pt x="10675" y="6730"/>
                  </a:cubicBezTo>
                  <a:cubicBezTo>
                    <a:pt x="24296" y="25113"/>
                    <a:pt x="39250" y="42830"/>
                    <a:pt x="50585" y="62546"/>
                  </a:cubicBezTo>
                  <a:cubicBezTo>
                    <a:pt x="56405" y="71985"/>
                    <a:pt x="61624" y="81787"/>
                    <a:pt x="66206" y="91883"/>
                  </a:cubicBezTo>
                  <a:cubicBezTo>
                    <a:pt x="72873" y="107695"/>
                    <a:pt x="79541" y="163035"/>
                    <a:pt x="37631" y="140556"/>
                  </a:cubicBezTo>
                  <a:cubicBezTo>
                    <a:pt x="15247" y="128269"/>
                    <a:pt x="14009" y="84073"/>
                    <a:pt x="13437" y="619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-4797235" y="4700788"/>
              <a:ext cx="127660" cy="131367"/>
            </a:xfrm>
            <a:custGeom>
              <a:avLst/>
              <a:gdLst/>
              <a:ahLst/>
              <a:cxnLst/>
              <a:rect l="l" t="t" r="r" b="b"/>
              <a:pathLst>
                <a:path w="127660" h="131367" extrusionOk="0">
                  <a:moveTo>
                    <a:pt x="54437" y="22554"/>
                  </a:moveTo>
                  <a:cubicBezTo>
                    <a:pt x="28720" y="51129"/>
                    <a:pt x="16337" y="89229"/>
                    <a:pt x="431" y="123138"/>
                  </a:cubicBezTo>
                  <a:cubicBezTo>
                    <a:pt x="-1189" y="126663"/>
                    <a:pt x="2050" y="129806"/>
                    <a:pt x="5288" y="130187"/>
                  </a:cubicBezTo>
                  <a:cubicBezTo>
                    <a:pt x="5269" y="130815"/>
                    <a:pt x="5765" y="131349"/>
                    <a:pt x="6393" y="131368"/>
                  </a:cubicBezTo>
                  <a:cubicBezTo>
                    <a:pt x="6508" y="131368"/>
                    <a:pt x="6612" y="131358"/>
                    <a:pt x="6717" y="131330"/>
                  </a:cubicBezTo>
                  <a:cubicBezTo>
                    <a:pt x="45274" y="121300"/>
                    <a:pt x="80536" y="101374"/>
                    <a:pt x="109016" y="73513"/>
                  </a:cubicBezTo>
                  <a:cubicBezTo>
                    <a:pt x="125303" y="56939"/>
                    <a:pt x="137591" y="26650"/>
                    <a:pt x="116350" y="8171"/>
                  </a:cubicBezTo>
                  <a:cubicBezTo>
                    <a:pt x="95109" y="-10307"/>
                    <a:pt x="69487" y="6076"/>
                    <a:pt x="54437" y="22554"/>
                  </a:cubicBezTo>
                  <a:close/>
                  <a:moveTo>
                    <a:pt x="89394" y="14363"/>
                  </a:moveTo>
                  <a:cubicBezTo>
                    <a:pt x="137019" y="10553"/>
                    <a:pt x="108444" y="58654"/>
                    <a:pt x="95776" y="70370"/>
                  </a:cubicBezTo>
                  <a:cubicBezTo>
                    <a:pt x="87546" y="77809"/>
                    <a:pt x="78831" y="84676"/>
                    <a:pt x="69677" y="90944"/>
                  </a:cubicBezTo>
                  <a:cubicBezTo>
                    <a:pt x="50627" y="103612"/>
                    <a:pt x="30949" y="115309"/>
                    <a:pt x="10718" y="125996"/>
                  </a:cubicBezTo>
                  <a:cubicBezTo>
                    <a:pt x="19481" y="109803"/>
                    <a:pt x="26720" y="92944"/>
                    <a:pt x="34816" y="76371"/>
                  </a:cubicBezTo>
                  <a:cubicBezTo>
                    <a:pt x="44531" y="56654"/>
                    <a:pt x="63391" y="16554"/>
                    <a:pt x="89394" y="141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-4646119" y="4112100"/>
              <a:ext cx="1376597" cy="739246"/>
            </a:xfrm>
            <a:custGeom>
              <a:avLst/>
              <a:gdLst/>
              <a:ahLst/>
              <a:cxnLst/>
              <a:rect l="l" t="t" r="r" b="b"/>
              <a:pathLst>
                <a:path w="1376597" h="739246" extrusionOk="0">
                  <a:moveTo>
                    <a:pt x="328898" y="228623"/>
                  </a:moveTo>
                  <a:cubicBezTo>
                    <a:pt x="328898" y="228623"/>
                    <a:pt x="834771" y="-2644"/>
                    <a:pt x="1060418" y="23"/>
                  </a:cubicBezTo>
                  <a:cubicBezTo>
                    <a:pt x="1328833" y="3357"/>
                    <a:pt x="1536668" y="322158"/>
                    <a:pt x="1207961" y="551616"/>
                  </a:cubicBezTo>
                  <a:cubicBezTo>
                    <a:pt x="916877" y="754498"/>
                    <a:pt x="0" y="738973"/>
                    <a:pt x="0" y="738973"/>
                  </a:cubicBezTo>
                  <a:lnTo>
                    <a:pt x="214598" y="354353"/>
                  </a:lnTo>
                  <a:cubicBezTo>
                    <a:pt x="402955" y="288688"/>
                    <a:pt x="600237" y="252197"/>
                    <a:pt x="799624" y="246149"/>
                  </a:cubicBezTo>
                  <a:lnTo>
                    <a:pt x="336709" y="33987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-4310591" y="4328531"/>
              <a:ext cx="631152" cy="97156"/>
            </a:xfrm>
            <a:custGeom>
              <a:avLst/>
              <a:gdLst/>
              <a:ahLst/>
              <a:cxnLst/>
              <a:rect l="l" t="t" r="r" b="b"/>
              <a:pathLst>
                <a:path w="631152" h="97156" extrusionOk="0">
                  <a:moveTo>
                    <a:pt x="2704" y="88868"/>
                  </a:moveTo>
                  <a:cubicBezTo>
                    <a:pt x="42328" y="78867"/>
                    <a:pt x="82714" y="72104"/>
                    <a:pt x="123005" y="64865"/>
                  </a:cubicBezTo>
                  <a:cubicBezTo>
                    <a:pt x="163296" y="57626"/>
                    <a:pt x="204349" y="51149"/>
                    <a:pt x="245116" y="45053"/>
                  </a:cubicBezTo>
                  <a:cubicBezTo>
                    <a:pt x="326497" y="32699"/>
                    <a:pt x="408450" y="24460"/>
                    <a:pt x="490670" y="20384"/>
                  </a:cubicBezTo>
                  <a:cubicBezTo>
                    <a:pt x="498385" y="20384"/>
                    <a:pt x="506101" y="19812"/>
                    <a:pt x="513816" y="19621"/>
                  </a:cubicBezTo>
                  <a:cubicBezTo>
                    <a:pt x="515435" y="18955"/>
                    <a:pt x="517150" y="18574"/>
                    <a:pt x="518769" y="18002"/>
                  </a:cubicBezTo>
                  <a:cubicBezTo>
                    <a:pt x="522674" y="16859"/>
                    <a:pt x="526484" y="15621"/>
                    <a:pt x="530485" y="14573"/>
                  </a:cubicBezTo>
                  <a:cubicBezTo>
                    <a:pt x="537819" y="12668"/>
                    <a:pt x="545153" y="11144"/>
                    <a:pt x="552583" y="9525"/>
                  </a:cubicBezTo>
                  <a:cubicBezTo>
                    <a:pt x="567918" y="6096"/>
                    <a:pt x="583444" y="3429"/>
                    <a:pt x="598684" y="0"/>
                  </a:cubicBezTo>
                  <a:cubicBezTo>
                    <a:pt x="599074" y="143"/>
                    <a:pt x="599284" y="581"/>
                    <a:pt x="599131" y="981"/>
                  </a:cubicBezTo>
                  <a:cubicBezTo>
                    <a:pt x="599055" y="1191"/>
                    <a:pt x="598893" y="1353"/>
                    <a:pt x="598684" y="1429"/>
                  </a:cubicBezTo>
                  <a:cubicBezTo>
                    <a:pt x="583348" y="5810"/>
                    <a:pt x="568394" y="10954"/>
                    <a:pt x="553059" y="15716"/>
                  </a:cubicBezTo>
                  <a:lnTo>
                    <a:pt x="539724" y="19431"/>
                  </a:lnTo>
                  <a:cubicBezTo>
                    <a:pt x="569918" y="19431"/>
                    <a:pt x="600112" y="19431"/>
                    <a:pt x="630402" y="20288"/>
                  </a:cubicBezTo>
                  <a:cubicBezTo>
                    <a:pt x="631354" y="20288"/>
                    <a:pt x="631450" y="21717"/>
                    <a:pt x="630402" y="21717"/>
                  </a:cubicBezTo>
                  <a:cubicBezTo>
                    <a:pt x="589349" y="21717"/>
                    <a:pt x="548106" y="24289"/>
                    <a:pt x="507244" y="27622"/>
                  </a:cubicBezTo>
                  <a:cubicBezTo>
                    <a:pt x="466381" y="30956"/>
                    <a:pt x="425995" y="34480"/>
                    <a:pt x="385609" y="39338"/>
                  </a:cubicBezTo>
                  <a:cubicBezTo>
                    <a:pt x="303790" y="49339"/>
                    <a:pt x="222160" y="62008"/>
                    <a:pt x="140912" y="75819"/>
                  </a:cubicBezTo>
                  <a:cubicBezTo>
                    <a:pt x="95383" y="83534"/>
                    <a:pt x="49663" y="92202"/>
                    <a:pt x="3657" y="97155"/>
                  </a:cubicBezTo>
                  <a:cubicBezTo>
                    <a:pt x="-153" y="97250"/>
                    <a:pt x="-1772" y="90011"/>
                    <a:pt x="2704" y="888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-4552971" y="4451281"/>
              <a:ext cx="192716" cy="383700"/>
            </a:xfrm>
            <a:custGeom>
              <a:avLst/>
              <a:gdLst/>
              <a:ahLst/>
              <a:cxnLst/>
              <a:rect l="l" t="t" r="r" b="b"/>
              <a:pathLst>
                <a:path w="192716" h="383700" extrusionOk="0">
                  <a:moveTo>
                    <a:pt x="102" y="382552"/>
                  </a:moveTo>
                  <a:cubicBezTo>
                    <a:pt x="13246" y="358072"/>
                    <a:pt x="24200" y="332260"/>
                    <a:pt x="36106" y="307114"/>
                  </a:cubicBezTo>
                  <a:cubicBezTo>
                    <a:pt x="48012" y="281968"/>
                    <a:pt x="59919" y="256822"/>
                    <a:pt x="71920" y="231676"/>
                  </a:cubicBezTo>
                  <a:cubicBezTo>
                    <a:pt x="95828" y="181479"/>
                    <a:pt x="182220" y="12601"/>
                    <a:pt x="191078" y="313"/>
                  </a:cubicBezTo>
                  <a:cubicBezTo>
                    <a:pt x="191649" y="-449"/>
                    <a:pt x="192888" y="313"/>
                    <a:pt x="192697" y="1171"/>
                  </a:cubicBezTo>
                  <a:cubicBezTo>
                    <a:pt x="188887" y="14029"/>
                    <a:pt x="135547" y="125757"/>
                    <a:pt x="122974" y="150713"/>
                  </a:cubicBezTo>
                  <a:cubicBezTo>
                    <a:pt x="98209" y="200624"/>
                    <a:pt x="72015" y="249678"/>
                    <a:pt x="46203" y="299017"/>
                  </a:cubicBezTo>
                  <a:cubicBezTo>
                    <a:pt x="38868" y="313114"/>
                    <a:pt x="31153" y="327021"/>
                    <a:pt x="23724" y="341118"/>
                  </a:cubicBezTo>
                  <a:cubicBezTo>
                    <a:pt x="16294" y="355215"/>
                    <a:pt x="8198" y="368931"/>
                    <a:pt x="1435" y="383314"/>
                  </a:cubicBezTo>
                  <a:cubicBezTo>
                    <a:pt x="1226" y="383685"/>
                    <a:pt x="759" y="383809"/>
                    <a:pt x="387" y="383599"/>
                  </a:cubicBezTo>
                  <a:cubicBezTo>
                    <a:pt x="16" y="383390"/>
                    <a:pt x="-108" y="382923"/>
                    <a:pt x="102" y="3825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-4296742" y="4409578"/>
              <a:ext cx="938419" cy="594340"/>
            </a:xfrm>
            <a:custGeom>
              <a:avLst/>
              <a:gdLst/>
              <a:ahLst/>
              <a:cxnLst/>
              <a:rect l="l" t="t" r="r" b="b"/>
              <a:pathLst>
                <a:path w="938419" h="594340" extrusionOk="0">
                  <a:moveTo>
                    <a:pt x="937927" y="558557"/>
                  </a:moveTo>
                  <a:cubicBezTo>
                    <a:pt x="931355" y="536364"/>
                    <a:pt x="558355" y="10774"/>
                    <a:pt x="532162" y="11"/>
                  </a:cubicBezTo>
                  <a:cubicBezTo>
                    <a:pt x="529114" y="-1322"/>
                    <a:pt x="351187" y="116978"/>
                    <a:pt x="351187" y="116978"/>
                  </a:cubicBezTo>
                  <a:cubicBezTo>
                    <a:pt x="343757" y="126503"/>
                    <a:pt x="15526" y="46303"/>
                    <a:pt x="15526" y="46303"/>
                  </a:cubicBezTo>
                  <a:lnTo>
                    <a:pt x="0" y="444733"/>
                  </a:lnTo>
                  <a:lnTo>
                    <a:pt x="602075" y="450449"/>
                  </a:lnTo>
                  <a:cubicBezTo>
                    <a:pt x="602075" y="450449"/>
                    <a:pt x="681895" y="500741"/>
                    <a:pt x="755047" y="541984"/>
                  </a:cubicBezTo>
                  <a:cubicBezTo>
                    <a:pt x="755047" y="541984"/>
                    <a:pt x="755047" y="541984"/>
                    <a:pt x="755047" y="541984"/>
                  </a:cubicBezTo>
                  <a:cubicBezTo>
                    <a:pt x="786108" y="560719"/>
                    <a:pt x="818264" y="577569"/>
                    <a:pt x="851345" y="592466"/>
                  </a:cubicBezTo>
                  <a:cubicBezTo>
                    <a:pt x="881920" y="600658"/>
                    <a:pt x="944594" y="580655"/>
                    <a:pt x="937927" y="558557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4027185" y="4409672"/>
              <a:ext cx="669523" cy="594413"/>
            </a:xfrm>
            <a:custGeom>
              <a:avLst/>
              <a:gdLst/>
              <a:ahLst/>
              <a:cxnLst/>
              <a:rect l="l" t="t" r="r" b="b"/>
              <a:pathLst>
                <a:path w="669523" h="594413" extrusionOk="0">
                  <a:moveTo>
                    <a:pt x="582454" y="592373"/>
                  </a:moveTo>
                  <a:cubicBezTo>
                    <a:pt x="570929" y="589039"/>
                    <a:pt x="531114" y="567417"/>
                    <a:pt x="486156" y="541890"/>
                  </a:cubicBezTo>
                  <a:cubicBezTo>
                    <a:pt x="486156" y="541890"/>
                    <a:pt x="486156" y="541890"/>
                    <a:pt x="486156" y="541890"/>
                  </a:cubicBezTo>
                  <a:cubicBezTo>
                    <a:pt x="413099" y="500647"/>
                    <a:pt x="333280" y="450355"/>
                    <a:pt x="333280" y="450355"/>
                  </a:cubicBezTo>
                  <a:lnTo>
                    <a:pt x="199263" y="449117"/>
                  </a:lnTo>
                  <a:lnTo>
                    <a:pt x="0" y="104311"/>
                  </a:lnTo>
                  <a:cubicBezTo>
                    <a:pt x="45720" y="113836"/>
                    <a:pt x="79915" y="119837"/>
                    <a:pt x="82296" y="116884"/>
                  </a:cubicBezTo>
                  <a:cubicBezTo>
                    <a:pt x="82296" y="116884"/>
                    <a:pt x="259842" y="-1416"/>
                    <a:pt x="263271" y="13"/>
                  </a:cubicBezTo>
                  <a:cubicBezTo>
                    <a:pt x="289465" y="10681"/>
                    <a:pt x="662368" y="536270"/>
                    <a:pt x="669036" y="558463"/>
                  </a:cubicBezTo>
                  <a:cubicBezTo>
                    <a:pt x="675703" y="580657"/>
                    <a:pt x="612362" y="601040"/>
                    <a:pt x="582454" y="592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3944889" y="4409534"/>
              <a:ext cx="590123" cy="596745"/>
            </a:xfrm>
            <a:custGeom>
              <a:avLst/>
              <a:gdLst/>
              <a:ahLst/>
              <a:cxnLst/>
              <a:rect l="l" t="t" r="r" b="b"/>
              <a:pathLst>
                <a:path w="590123" h="596745" extrusionOk="0">
                  <a:moveTo>
                    <a:pt x="589597" y="559363"/>
                  </a:moveTo>
                  <a:cubicBezTo>
                    <a:pt x="582644" y="536598"/>
                    <a:pt x="207931" y="11294"/>
                    <a:pt x="180975" y="245"/>
                  </a:cubicBezTo>
                  <a:cubicBezTo>
                    <a:pt x="170783" y="-3946"/>
                    <a:pt x="84201" y="45966"/>
                    <a:pt x="0" y="117022"/>
                  </a:cubicBezTo>
                  <a:lnTo>
                    <a:pt x="241935" y="455445"/>
                  </a:lnTo>
                  <a:cubicBezTo>
                    <a:pt x="241935" y="455445"/>
                    <a:pt x="470535" y="585843"/>
                    <a:pt x="501682" y="594701"/>
                  </a:cubicBezTo>
                  <a:cubicBezTo>
                    <a:pt x="532829" y="603559"/>
                    <a:pt x="596551" y="582128"/>
                    <a:pt x="589597" y="5593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3758199" y="4443577"/>
              <a:ext cx="378443" cy="533810"/>
            </a:xfrm>
            <a:custGeom>
              <a:avLst/>
              <a:gdLst/>
              <a:ahLst/>
              <a:cxnLst/>
              <a:rect l="l" t="t" r="r" b="b"/>
              <a:pathLst>
                <a:path w="378443" h="533810" extrusionOk="0">
                  <a:moveTo>
                    <a:pt x="376523" y="532749"/>
                  </a:moveTo>
                  <a:cubicBezTo>
                    <a:pt x="311563" y="446262"/>
                    <a:pt x="57626" y="91170"/>
                    <a:pt x="0" y="683"/>
                  </a:cubicBezTo>
                  <a:cubicBezTo>
                    <a:pt x="0" y="-79"/>
                    <a:pt x="0" y="-365"/>
                    <a:pt x="572" y="683"/>
                  </a:cubicBezTo>
                  <a:cubicBezTo>
                    <a:pt x="67247" y="84979"/>
                    <a:pt x="317849" y="442167"/>
                    <a:pt x="377952" y="532178"/>
                  </a:cubicBezTo>
                  <a:cubicBezTo>
                    <a:pt x="379190" y="533702"/>
                    <a:pt x="377857" y="534655"/>
                    <a:pt x="376523" y="5327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3504005" y="4862693"/>
              <a:ext cx="35338" cy="121558"/>
            </a:xfrm>
            <a:custGeom>
              <a:avLst/>
              <a:gdLst/>
              <a:ahLst/>
              <a:cxnLst/>
              <a:rect l="l" t="t" r="r" b="b"/>
              <a:pathLst>
                <a:path w="35338" h="121558" extrusionOk="0">
                  <a:moveTo>
                    <a:pt x="17460" y="121253"/>
                  </a:moveTo>
                  <a:cubicBezTo>
                    <a:pt x="2820" y="101832"/>
                    <a:pt x="-2981" y="77152"/>
                    <a:pt x="1458" y="53245"/>
                  </a:cubicBezTo>
                  <a:cubicBezTo>
                    <a:pt x="5191" y="31918"/>
                    <a:pt x="16993" y="12849"/>
                    <a:pt x="34414" y="0"/>
                  </a:cubicBezTo>
                  <a:cubicBezTo>
                    <a:pt x="34986" y="0"/>
                    <a:pt x="35652" y="571"/>
                    <a:pt x="35176" y="1048"/>
                  </a:cubicBezTo>
                  <a:cubicBezTo>
                    <a:pt x="3753" y="32766"/>
                    <a:pt x="-3000" y="81410"/>
                    <a:pt x="18603" y="120491"/>
                  </a:cubicBezTo>
                  <a:cubicBezTo>
                    <a:pt x="18812" y="120805"/>
                    <a:pt x="18726" y="121234"/>
                    <a:pt x="18412" y="121444"/>
                  </a:cubicBezTo>
                  <a:cubicBezTo>
                    <a:pt x="18098" y="121653"/>
                    <a:pt x="17669" y="121568"/>
                    <a:pt x="17460" y="1212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-3708451" y="4758342"/>
              <a:ext cx="38818" cy="129251"/>
            </a:xfrm>
            <a:custGeom>
              <a:avLst/>
              <a:gdLst/>
              <a:ahLst/>
              <a:cxnLst/>
              <a:rect l="l" t="t" r="r" b="b"/>
              <a:pathLst>
                <a:path w="38818" h="129251" extrusionOk="0">
                  <a:moveTo>
                    <a:pt x="33787" y="128069"/>
                  </a:moveTo>
                  <a:cubicBezTo>
                    <a:pt x="8165" y="93112"/>
                    <a:pt x="-8599" y="43391"/>
                    <a:pt x="4640" y="910"/>
                  </a:cubicBezTo>
                  <a:cubicBezTo>
                    <a:pt x="5212" y="-709"/>
                    <a:pt x="7498" y="53"/>
                    <a:pt x="7688" y="1481"/>
                  </a:cubicBezTo>
                  <a:cubicBezTo>
                    <a:pt x="13546" y="43734"/>
                    <a:pt x="23890" y="85244"/>
                    <a:pt x="38549" y="125306"/>
                  </a:cubicBezTo>
                  <a:cubicBezTo>
                    <a:pt x="39207" y="126688"/>
                    <a:pt x="38616" y="128335"/>
                    <a:pt x="37235" y="128983"/>
                  </a:cubicBezTo>
                  <a:cubicBezTo>
                    <a:pt x="36016" y="129564"/>
                    <a:pt x="34558" y="129173"/>
                    <a:pt x="33787" y="1280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-3678408" y="4777888"/>
              <a:ext cx="38778" cy="129230"/>
            </a:xfrm>
            <a:custGeom>
              <a:avLst/>
              <a:gdLst/>
              <a:ahLst/>
              <a:cxnLst/>
              <a:rect l="l" t="t" r="r" b="b"/>
              <a:pathLst>
                <a:path w="38778" h="129230" extrusionOk="0">
                  <a:moveTo>
                    <a:pt x="33747" y="128048"/>
                  </a:moveTo>
                  <a:cubicBezTo>
                    <a:pt x="8125" y="93187"/>
                    <a:pt x="-8544" y="43371"/>
                    <a:pt x="4601" y="985"/>
                  </a:cubicBezTo>
                  <a:cubicBezTo>
                    <a:pt x="5172" y="-730"/>
                    <a:pt x="7458" y="32"/>
                    <a:pt x="7649" y="1461"/>
                  </a:cubicBezTo>
                  <a:cubicBezTo>
                    <a:pt x="13507" y="43714"/>
                    <a:pt x="23851" y="85224"/>
                    <a:pt x="38510" y="125286"/>
                  </a:cubicBezTo>
                  <a:cubicBezTo>
                    <a:pt x="39167" y="126667"/>
                    <a:pt x="38576" y="128315"/>
                    <a:pt x="37195" y="128963"/>
                  </a:cubicBezTo>
                  <a:cubicBezTo>
                    <a:pt x="35976" y="129544"/>
                    <a:pt x="34519" y="129153"/>
                    <a:pt x="33747" y="1280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-3648404" y="4797557"/>
              <a:ext cx="38856" cy="129395"/>
            </a:xfrm>
            <a:custGeom>
              <a:avLst/>
              <a:gdLst/>
              <a:ahLst/>
              <a:cxnLst/>
              <a:rect l="l" t="t" r="r" b="b"/>
              <a:pathLst>
                <a:path w="38856" h="129395" extrusionOk="0">
                  <a:moveTo>
                    <a:pt x="33747" y="128001"/>
                  </a:moveTo>
                  <a:cubicBezTo>
                    <a:pt x="8125" y="93140"/>
                    <a:pt x="-8544" y="43419"/>
                    <a:pt x="4601" y="937"/>
                  </a:cubicBezTo>
                  <a:cubicBezTo>
                    <a:pt x="5172" y="-682"/>
                    <a:pt x="7458" y="-15"/>
                    <a:pt x="7649" y="1509"/>
                  </a:cubicBezTo>
                  <a:cubicBezTo>
                    <a:pt x="13545" y="43752"/>
                    <a:pt x="23889" y="85262"/>
                    <a:pt x="38510" y="125334"/>
                  </a:cubicBezTo>
                  <a:cubicBezTo>
                    <a:pt x="39243" y="126648"/>
                    <a:pt x="38776" y="128315"/>
                    <a:pt x="37462" y="129049"/>
                  </a:cubicBezTo>
                  <a:cubicBezTo>
                    <a:pt x="36148" y="129782"/>
                    <a:pt x="34481" y="129315"/>
                    <a:pt x="33747" y="1280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-3618249" y="4817206"/>
              <a:ext cx="39081" cy="129649"/>
            </a:xfrm>
            <a:custGeom>
              <a:avLst/>
              <a:gdLst/>
              <a:ahLst/>
              <a:cxnLst/>
              <a:rect l="l" t="t" r="r" b="b"/>
              <a:pathLst>
                <a:path w="39081" h="129649" extrusionOk="0">
                  <a:moveTo>
                    <a:pt x="33500" y="128069"/>
                  </a:moveTo>
                  <a:cubicBezTo>
                    <a:pt x="7878" y="93112"/>
                    <a:pt x="-8791" y="43391"/>
                    <a:pt x="4925" y="910"/>
                  </a:cubicBezTo>
                  <a:cubicBezTo>
                    <a:pt x="4925" y="-709"/>
                    <a:pt x="7687" y="53"/>
                    <a:pt x="7973" y="1482"/>
                  </a:cubicBezTo>
                  <a:cubicBezTo>
                    <a:pt x="13803" y="43734"/>
                    <a:pt x="24109" y="85244"/>
                    <a:pt x="38739" y="125307"/>
                  </a:cubicBezTo>
                  <a:cubicBezTo>
                    <a:pt x="39501" y="126754"/>
                    <a:pt x="38949" y="128545"/>
                    <a:pt x="37501" y="129307"/>
                  </a:cubicBezTo>
                  <a:cubicBezTo>
                    <a:pt x="36053" y="130069"/>
                    <a:pt x="34262" y="129516"/>
                    <a:pt x="33500" y="1280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-3833006" y="4467044"/>
              <a:ext cx="75890" cy="74964"/>
            </a:xfrm>
            <a:custGeom>
              <a:avLst/>
              <a:gdLst/>
              <a:ahLst/>
              <a:cxnLst/>
              <a:rect l="l" t="t" r="r" b="b"/>
              <a:pathLst>
                <a:path w="75890" h="74964" extrusionOk="0">
                  <a:moveTo>
                    <a:pt x="7179" y="59322"/>
                  </a:moveTo>
                  <a:cubicBezTo>
                    <a:pt x="-20919" y="19697"/>
                    <a:pt x="40612" y="-24022"/>
                    <a:pt x="68711" y="15602"/>
                  </a:cubicBezTo>
                  <a:cubicBezTo>
                    <a:pt x="96810" y="55226"/>
                    <a:pt x="35278" y="99041"/>
                    <a:pt x="7179" y="593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-3767017" y="4832718"/>
              <a:ext cx="82018" cy="159967"/>
            </a:xfrm>
            <a:custGeom>
              <a:avLst/>
              <a:gdLst/>
              <a:ahLst/>
              <a:cxnLst/>
              <a:rect l="l" t="t" r="r" b="b"/>
              <a:pathLst>
                <a:path w="82018" h="159967" extrusionOk="0">
                  <a:moveTo>
                    <a:pt x="75113" y="119130"/>
                  </a:moveTo>
                  <a:cubicBezTo>
                    <a:pt x="86066" y="82554"/>
                    <a:pt x="80828" y="42930"/>
                    <a:pt x="80351" y="4830"/>
                  </a:cubicBezTo>
                  <a:cubicBezTo>
                    <a:pt x="80066" y="1896"/>
                    <a:pt x="77465" y="-247"/>
                    <a:pt x="74531" y="29"/>
                  </a:cubicBezTo>
                  <a:cubicBezTo>
                    <a:pt x="73979" y="86"/>
                    <a:pt x="73436" y="229"/>
                    <a:pt x="72922" y="448"/>
                  </a:cubicBezTo>
                  <a:cubicBezTo>
                    <a:pt x="72588" y="-28"/>
                    <a:pt x="71931" y="-142"/>
                    <a:pt x="71464" y="191"/>
                  </a:cubicBezTo>
                  <a:cubicBezTo>
                    <a:pt x="71360" y="267"/>
                    <a:pt x="71274" y="353"/>
                    <a:pt x="71207" y="448"/>
                  </a:cubicBezTo>
                  <a:cubicBezTo>
                    <a:pt x="40689" y="26109"/>
                    <a:pt x="17467" y="59360"/>
                    <a:pt x="3866" y="96841"/>
                  </a:cubicBezTo>
                  <a:cubicBezTo>
                    <a:pt x="-3659" y="118749"/>
                    <a:pt x="-2040" y="151515"/>
                    <a:pt x="25487" y="158849"/>
                  </a:cubicBezTo>
                  <a:cubicBezTo>
                    <a:pt x="51491" y="165612"/>
                    <a:pt x="68731" y="140370"/>
                    <a:pt x="75113" y="119130"/>
                  </a:cubicBezTo>
                  <a:close/>
                  <a:moveTo>
                    <a:pt x="47109" y="141513"/>
                  </a:moveTo>
                  <a:cubicBezTo>
                    <a:pt x="6247" y="165421"/>
                    <a:pt x="11009" y="109795"/>
                    <a:pt x="17201" y="93888"/>
                  </a:cubicBezTo>
                  <a:cubicBezTo>
                    <a:pt x="21401" y="83640"/>
                    <a:pt x="26268" y="73686"/>
                    <a:pt x="31774" y="64075"/>
                  </a:cubicBezTo>
                  <a:cubicBezTo>
                    <a:pt x="43499" y="44387"/>
                    <a:pt x="56215" y="25318"/>
                    <a:pt x="69874" y="6925"/>
                  </a:cubicBezTo>
                  <a:cubicBezTo>
                    <a:pt x="69017" y="25308"/>
                    <a:pt x="69874" y="43596"/>
                    <a:pt x="69874" y="62075"/>
                  </a:cubicBezTo>
                  <a:cubicBezTo>
                    <a:pt x="69302" y="84078"/>
                    <a:pt x="69588" y="128369"/>
                    <a:pt x="47109" y="1415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-3818303" y="4715539"/>
              <a:ext cx="130834" cy="128294"/>
            </a:xfrm>
            <a:custGeom>
              <a:avLst/>
              <a:gdLst/>
              <a:ahLst/>
              <a:cxnLst/>
              <a:rect l="l" t="t" r="r" b="b"/>
              <a:pathLst>
                <a:path w="130834" h="128294" extrusionOk="0">
                  <a:moveTo>
                    <a:pt x="10669" y="8947"/>
                  </a:moveTo>
                  <a:cubicBezTo>
                    <a:pt x="-10381" y="27997"/>
                    <a:pt x="3430" y="57905"/>
                    <a:pt x="20194" y="73907"/>
                  </a:cubicBezTo>
                  <a:cubicBezTo>
                    <a:pt x="49569" y="100844"/>
                    <a:pt x="85497" y="119598"/>
                    <a:pt x="124398" y="128295"/>
                  </a:cubicBezTo>
                  <a:cubicBezTo>
                    <a:pt x="125255" y="128295"/>
                    <a:pt x="125731" y="127819"/>
                    <a:pt x="125826" y="127056"/>
                  </a:cubicBezTo>
                  <a:cubicBezTo>
                    <a:pt x="128970" y="126580"/>
                    <a:pt x="132113" y="123342"/>
                    <a:pt x="130303" y="119913"/>
                  </a:cubicBezTo>
                  <a:cubicBezTo>
                    <a:pt x="113539" y="86385"/>
                    <a:pt x="99633" y="48475"/>
                    <a:pt x="73153" y="21138"/>
                  </a:cubicBezTo>
                  <a:cubicBezTo>
                    <a:pt x="57532" y="4755"/>
                    <a:pt x="30576" y="-10103"/>
                    <a:pt x="10669" y="8947"/>
                  </a:cubicBezTo>
                  <a:close/>
                  <a:moveTo>
                    <a:pt x="94489" y="74288"/>
                  </a:moveTo>
                  <a:cubicBezTo>
                    <a:pt x="103157" y="90576"/>
                    <a:pt x="110967" y="107149"/>
                    <a:pt x="120207" y="123151"/>
                  </a:cubicBezTo>
                  <a:cubicBezTo>
                    <a:pt x="99614" y="113150"/>
                    <a:pt x="79544" y="102091"/>
                    <a:pt x="60104" y="90004"/>
                  </a:cubicBezTo>
                  <a:cubicBezTo>
                    <a:pt x="50722" y="84080"/>
                    <a:pt x="41778" y="77489"/>
                    <a:pt x="33339" y="70288"/>
                  </a:cubicBezTo>
                  <a:cubicBezTo>
                    <a:pt x="20480" y="59048"/>
                    <a:pt x="-9429" y="11899"/>
                    <a:pt x="37815" y="14185"/>
                  </a:cubicBezTo>
                  <a:cubicBezTo>
                    <a:pt x="63914" y="14947"/>
                    <a:pt x="84107" y="54476"/>
                    <a:pt x="94489" y="738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-5342531" y="4202594"/>
              <a:ext cx="1497654" cy="697504"/>
            </a:xfrm>
            <a:custGeom>
              <a:avLst/>
              <a:gdLst/>
              <a:ahLst/>
              <a:cxnLst/>
              <a:rect l="l" t="t" r="r" b="b"/>
              <a:pathLst>
                <a:path w="1497654" h="697504" extrusionOk="0">
                  <a:moveTo>
                    <a:pt x="1047312" y="130605"/>
                  </a:moveTo>
                  <a:cubicBezTo>
                    <a:pt x="1047312" y="130605"/>
                    <a:pt x="538392" y="-26557"/>
                    <a:pt x="266262" y="3922"/>
                  </a:cubicBezTo>
                  <a:cubicBezTo>
                    <a:pt x="-438" y="33831"/>
                    <a:pt x="-112261" y="367301"/>
                    <a:pt x="146343" y="550277"/>
                  </a:cubicBezTo>
                  <a:cubicBezTo>
                    <a:pt x="428759" y="750302"/>
                    <a:pt x="1497654" y="688484"/>
                    <a:pt x="1497654" y="688484"/>
                  </a:cubicBezTo>
                  <a:lnTo>
                    <a:pt x="1272007" y="278338"/>
                  </a:lnTo>
                  <a:cubicBezTo>
                    <a:pt x="1272007" y="278338"/>
                    <a:pt x="908819" y="190136"/>
                    <a:pt x="576682" y="191089"/>
                  </a:cubicBezTo>
                  <a:lnTo>
                    <a:pt x="1042454" y="26928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-4930715" y="4364821"/>
              <a:ext cx="875649" cy="144399"/>
            </a:xfrm>
            <a:custGeom>
              <a:avLst/>
              <a:gdLst/>
              <a:ahLst/>
              <a:cxnLst/>
              <a:rect l="l" t="t" r="r" b="b"/>
              <a:pathLst>
                <a:path w="875649" h="144399" extrusionOk="0">
                  <a:moveTo>
                    <a:pt x="875527" y="142589"/>
                  </a:moveTo>
                  <a:cubicBezTo>
                    <a:pt x="875431" y="141894"/>
                    <a:pt x="875431" y="141189"/>
                    <a:pt x="875527" y="140494"/>
                  </a:cubicBezTo>
                  <a:cubicBezTo>
                    <a:pt x="875488" y="139951"/>
                    <a:pt x="875488" y="139418"/>
                    <a:pt x="875527" y="138875"/>
                  </a:cubicBezTo>
                  <a:cubicBezTo>
                    <a:pt x="875527" y="137541"/>
                    <a:pt x="874955" y="136208"/>
                    <a:pt x="874574" y="134874"/>
                  </a:cubicBezTo>
                  <a:cubicBezTo>
                    <a:pt x="873888" y="132197"/>
                    <a:pt x="873069" y="129559"/>
                    <a:pt x="872098" y="126968"/>
                  </a:cubicBezTo>
                  <a:cubicBezTo>
                    <a:pt x="871145" y="124301"/>
                    <a:pt x="870097" y="121729"/>
                    <a:pt x="868954" y="119158"/>
                  </a:cubicBezTo>
                  <a:cubicBezTo>
                    <a:pt x="867707" y="116662"/>
                    <a:pt x="866306" y="114243"/>
                    <a:pt x="864763" y="111919"/>
                  </a:cubicBezTo>
                  <a:cubicBezTo>
                    <a:pt x="864763" y="111919"/>
                    <a:pt x="864287" y="111919"/>
                    <a:pt x="864097" y="111443"/>
                  </a:cubicBezTo>
                  <a:lnTo>
                    <a:pt x="864097" y="111443"/>
                  </a:lnTo>
                  <a:lnTo>
                    <a:pt x="863525" y="111443"/>
                  </a:lnTo>
                  <a:lnTo>
                    <a:pt x="862953" y="111443"/>
                  </a:lnTo>
                  <a:cubicBezTo>
                    <a:pt x="822949" y="102775"/>
                    <a:pt x="550915" y="55245"/>
                    <a:pt x="510528" y="49340"/>
                  </a:cubicBezTo>
                  <a:cubicBezTo>
                    <a:pt x="470143" y="43434"/>
                    <a:pt x="428709" y="38386"/>
                    <a:pt x="387751" y="33623"/>
                  </a:cubicBezTo>
                  <a:cubicBezTo>
                    <a:pt x="306027" y="24098"/>
                    <a:pt x="223731" y="18288"/>
                    <a:pt x="141530" y="17145"/>
                  </a:cubicBezTo>
                  <a:lnTo>
                    <a:pt x="117241" y="17145"/>
                  </a:lnTo>
                  <a:cubicBezTo>
                    <a:pt x="115584" y="16602"/>
                    <a:pt x="113898" y="16155"/>
                    <a:pt x="112193" y="15812"/>
                  </a:cubicBezTo>
                  <a:cubicBezTo>
                    <a:pt x="108288" y="14669"/>
                    <a:pt x="104383" y="13621"/>
                    <a:pt x="100477" y="12763"/>
                  </a:cubicBezTo>
                  <a:cubicBezTo>
                    <a:pt x="93048" y="11049"/>
                    <a:pt x="85618" y="9716"/>
                    <a:pt x="78189" y="8382"/>
                  </a:cubicBezTo>
                  <a:cubicBezTo>
                    <a:pt x="62663" y="5525"/>
                    <a:pt x="47137" y="3429"/>
                    <a:pt x="31802" y="0"/>
                  </a:cubicBezTo>
                  <a:cubicBezTo>
                    <a:pt x="30850" y="0"/>
                    <a:pt x="30373" y="1238"/>
                    <a:pt x="31802" y="1429"/>
                  </a:cubicBezTo>
                  <a:cubicBezTo>
                    <a:pt x="47328" y="5429"/>
                    <a:pt x="62473" y="10382"/>
                    <a:pt x="77903" y="14192"/>
                  </a:cubicBezTo>
                  <a:lnTo>
                    <a:pt x="91333" y="17526"/>
                  </a:lnTo>
                  <a:cubicBezTo>
                    <a:pt x="61139" y="18193"/>
                    <a:pt x="30945" y="19526"/>
                    <a:pt x="750" y="21336"/>
                  </a:cubicBezTo>
                  <a:cubicBezTo>
                    <a:pt x="-202" y="21336"/>
                    <a:pt x="-297" y="22860"/>
                    <a:pt x="750" y="22860"/>
                  </a:cubicBezTo>
                  <a:cubicBezTo>
                    <a:pt x="41708" y="21717"/>
                    <a:pt x="82951" y="22860"/>
                    <a:pt x="124004" y="24670"/>
                  </a:cubicBezTo>
                  <a:cubicBezTo>
                    <a:pt x="165057" y="26479"/>
                    <a:pt x="205348" y="28766"/>
                    <a:pt x="245924" y="32290"/>
                  </a:cubicBezTo>
                  <a:cubicBezTo>
                    <a:pt x="328030" y="39529"/>
                    <a:pt x="410040" y="49435"/>
                    <a:pt x="491669" y="60865"/>
                  </a:cubicBezTo>
                  <a:cubicBezTo>
                    <a:pt x="537484" y="67056"/>
                    <a:pt x="814757" y="116300"/>
                    <a:pt x="860953" y="119634"/>
                  </a:cubicBezTo>
                  <a:lnTo>
                    <a:pt x="861525" y="119634"/>
                  </a:lnTo>
                  <a:cubicBezTo>
                    <a:pt x="861811" y="120748"/>
                    <a:pt x="862192" y="121825"/>
                    <a:pt x="862668" y="122873"/>
                  </a:cubicBezTo>
                  <a:cubicBezTo>
                    <a:pt x="863811" y="125444"/>
                    <a:pt x="865049" y="127921"/>
                    <a:pt x="866287" y="130397"/>
                  </a:cubicBezTo>
                  <a:cubicBezTo>
                    <a:pt x="867526" y="132874"/>
                    <a:pt x="868764" y="135255"/>
                    <a:pt x="870288" y="137541"/>
                  </a:cubicBezTo>
                  <a:cubicBezTo>
                    <a:pt x="871812" y="139827"/>
                    <a:pt x="871621" y="139827"/>
                    <a:pt x="872383" y="140970"/>
                  </a:cubicBezTo>
                  <a:lnTo>
                    <a:pt x="873526" y="142589"/>
                  </a:lnTo>
                  <a:cubicBezTo>
                    <a:pt x="873964" y="143161"/>
                    <a:pt x="874345" y="143761"/>
                    <a:pt x="874669" y="144399"/>
                  </a:cubicBezTo>
                  <a:cubicBezTo>
                    <a:pt x="874479" y="144209"/>
                    <a:pt x="876098" y="143542"/>
                    <a:pt x="875527" y="1425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-4134574" y="4487952"/>
              <a:ext cx="204742" cy="377117"/>
            </a:xfrm>
            <a:custGeom>
              <a:avLst/>
              <a:gdLst/>
              <a:ahLst/>
              <a:cxnLst/>
              <a:rect l="l" t="t" r="r" b="b"/>
              <a:pathLst>
                <a:path w="204742" h="377117" extrusionOk="0">
                  <a:moveTo>
                    <a:pt x="204639" y="375979"/>
                  </a:moveTo>
                  <a:cubicBezTo>
                    <a:pt x="190637" y="351976"/>
                    <a:pt x="178922" y="326449"/>
                    <a:pt x="166539" y="301780"/>
                  </a:cubicBezTo>
                  <a:lnTo>
                    <a:pt x="128439" y="227580"/>
                  </a:lnTo>
                  <a:cubicBezTo>
                    <a:pt x="102912" y="178240"/>
                    <a:pt x="10805" y="12029"/>
                    <a:pt x="1566" y="313"/>
                  </a:cubicBezTo>
                  <a:cubicBezTo>
                    <a:pt x="995" y="-449"/>
                    <a:pt x="-244" y="313"/>
                    <a:pt x="42" y="1171"/>
                  </a:cubicBezTo>
                  <a:cubicBezTo>
                    <a:pt x="4233" y="13934"/>
                    <a:pt x="61478" y="123853"/>
                    <a:pt x="74718" y="148427"/>
                  </a:cubicBezTo>
                  <a:cubicBezTo>
                    <a:pt x="101102" y="197481"/>
                    <a:pt x="128915" y="245582"/>
                    <a:pt x="156347" y="294064"/>
                  </a:cubicBezTo>
                  <a:cubicBezTo>
                    <a:pt x="164158" y="307875"/>
                    <a:pt x="172349" y="321591"/>
                    <a:pt x="180255" y="335307"/>
                  </a:cubicBezTo>
                  <a:cubicBezTo>
                    <a:pt x="188161" y="349023"/>
                    <a:pt x="196638" y="362644"/>
                    <a:pt x="203972" y="376741"/>
                  </a:cubicBezTo>
                  <a:cubicBezTo>
                    <a:pt x="203782" y="377598"/>
                    <a:pt x="205115" y="376837"/>
                    <a:pt x="204639" y="3759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-4412894" y="3683364"/>
              <a:ext cx="784353" cy="370466"/>
            </a:xfrm>
            <a:custGeom>
              <a:avLst/>
              <a:gdLst/>
              <a:ahLst/>
              <a:cxnLst/>
              <a:rect l="l" t="t" r="r" b="b"/>
              <a:pathLst>
                <a:path w="784353" h="370466" extrusionOk="0">
                  <a:moveTo>
                    <a:pt x="51668" y="172632"/>
                  </a:moveTo>
                  <a:cubicBezTo>
                    <a:pt x="205211" y="273788"/>
                    <a:pt x="415237" y="370371"/>
                    <a:pt x="465624" y="370466"/>
                  </a:cubicBezTo>
                  <a:cubicBezTo>
                    <a:pt x="529347" y="370466"/>
                    <a:pt x="767662" y="229497"/>
                    <a:pt x="779949" y="220257"/>
                  </a:cubicBezTo>
                  <a:cubicBezTo>
                    <a:pt x="809763" y="197016"/>
                    <a:pt x="679651" y="-21678"/>
                    <a:pt x="646599" y="1754"/>
                  </a:cubicBezTo>
                  <a:cubicBezTo>
                    <a:pt x="596403" y="37473"/>
                    <a:pt x="463148" y="142057"/>
                    <a:pt x="444098" y="141390"/>
                  </a:cubicBezTo>
                  <a:cubicBezTo>
                    <a:pt x="425048" y="140724"/>
                    <a:pt x="275696" y="119864"/>
                    <a:pt x="113771" y="89955"/>
                  </a:cubicBezTo>
                  <a:cubicBezTo>
                    <a:pt x="2043" y="69572"/>
                    <a:pt x="-43582" y="109767"/>
                    <a:pt x="51668" y="172632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-3782075" y="3413610"/>
              <a:ext cx="311677" cy="500194"/>
            </a:xfrm>
            <a:custGeom>
              <a:avLst/>
              <a:gdLst/>
              <a:ahLst/>
              <a:cxnLst/>
              <a:rect l="l" t="t" r="r" b="b"/>
              <a:pathLst>
                <a:path w="311677" h="500194" extrusionOk="0">
                  <a:moveTo>
                    <a:pt x="128746" y="500108"/>
                  </a:moveTo>
                  <a:cubicBezTo>
                    <a:pt x="97314" y="504585"/>
                    <a:pt x="-14129" y="334373"/>
                    <a:pt x="1492" y="305798"/>
                  </a:cubicBezTo>
                  <a:cubicBezTo>
                    <a:pt x="26305" y="252344"/>
                    <a:pt x="39764" y="194317"/>
                    <a:pt x="41021" y="135395"/>
                  </a:cubicBezTo>
                  <a:cubicBezTo>
                    <a:pt x="39973" y="81484"/>
                    <a:pt x="32258" y="2045"/>
                    <a:pt x="61214" y="45"/>
                  </a:cubicBezTo>
                  <a:cubicBezTo>
                    <a:pt x="103410" y="-2431"/>
                    <a:pt x="125222" y="97295"/>
                    <a:pt x="134271" y="155398"/>
                  </a:cubicBezTo>
                  <a:cubicBezTo>
                    <a:pt x="159417" y="135586"/>
                    <a:pt x="182848" y="120918"/>
                    <a:pt x="199612" y="117298"/>
                  </a:cubicBezTo>
                  <a:cubicBezTo>
                    <a:pt x="255334" y="105487"/>
                    <a:pt x="339439" y="347708"/>
                    <a:pt x="302673" y="392475"/>
                  </a:cubicBezTo>
                  <a:cubicBezTo>
                    <a:pt x="267240" y="435719"/>
                    <a:pt x="160179" y="495631"/>
                    <a:pt x="128746" y="50010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 rot="-1623598">
              <a:off x="-3672652" y="3488706"/>
              <a:ext cx="63246" cy="278130"/>
            </a:xfrm>
            <a:custGeom>
              <a:avLst/>
              <a:gdLst/>
              <a:ahLst/>
              <a:cxnLst/>
              <a:rect l="l" t="t" r="r" b="b"/>
              <a:pathLst>
                <a:path w="63246" h="278130" extrusionOk="0">
                  <a:moveTo>
                    <a:pt x="0" y="0"/>
                  </a:moveTo>
                  <a:lnTo>
                    <a:pt x="63246" y="0"/>
                  </a:lnTo>
                  <a:lnTo>
                    <a:pt x="63246" y="278130"/>
                  </a:lnTo>
                  <a:lnTo>
                    <a:pt x="0" y="27813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-3645137" y="3681688"/>
              <a:ext cx="197358" cy="263175"/>
            </a:xfrm>
            <a:custGeom>
              <a:avLst/>
              <a:gdLst/>
              <a:ahLst/>
              <a:cxnLst/>
              <a:rect l="l" t="t" r="r" b="b"/>
              <a:pathLst>
                <a:path w="197358" h="263175" extrusionOk="0">
                  <a:moveTo>
                    <a:pt x="197358" y="219646"/>
                  </a:moveTo>
                  <a:lnTo>
                    <a:pt x="112109" y="263176"/>
                  </a:lnTo>
                  <a:lnTo>
                    <a:pt x="112109" y="263176"/>
                  </a:lnTo>
                  <a:lnTo>
                    <a:pt x="0" y="43529"/>
                  </a:lnTo>
                  <a:lnTo>
                    <a:pt x="85154" y="0"/>
                  </a:lnTo>
                  <a:lnTo>
                    <a:pt x="85154" y="0"/>
                  </a:lnTo>
                  <a:lnTo>
                    <a:pt x="197358" y="2196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-3674553" y="3484446"/>
              <a:ext cx="257398" cy="321733"/>
            </a:xfrm>
            <a:custGeom>
              <a:avLst/>
              <a:gdLst/>
              <a:ahLst/>
              <a:cxnLst/>
              <a:rect l="l" t="t" r="r" b="b"/>
              <a:pathLst>
                <a:path w="257398" h="321733" extrusionOk="0">
                  <a:moveTo>
                    <a:pt x="9890" y="81799"/>
                  </a:moveTo>
                  <a:cubicBezTo>
                    <a:pt x="5604" y="111136"/>
                    <a:pt x="42561" y="99325"/>
                    <a:pt x="42561" y="99325"/>
                  </a:cubicBezTo>
                  <a:cubicBezTo>
                    <a:pt x="42561" y="99325"/>
                    <a:pt x="-6588" y="129138"/>
                    <a:pt x="746" y="161047"/>
                  </a:cubicBezTo>
                  <a:cubicBezTo>
                    <a:pt x="8080" y="192956"/>
                    <a:pt x="51991" y="176002"/>
                    <a:pt x="55134" y="174859"/>
                  </a:cubicBezTo>
                  <a:cubicBezTo>
                    <a:pt x="52562" y="176478"/>
                    <a:pt x="8080" y="204957"/>
                    <a:pt x="18748" y="236295"/>
                  </a:cubicBezTo>
                  <a:cubicBezTo>
                    <a:pt x="29416" y="267632"/>
                    <a:pt x="71422" y="245344"/>
                    <a:pt x="74089" y="243820"/>
                  </a:cubicBezTo>
                  <a:cubicBezTo>
                    <a:pt x="72184" y="246105"/>
                    <a:pt x="46657" y="276586"/>
                    <a:pt x="60087" y="298588"/>
                  </a:cubicBezTo>
                  <a:cubicBezTo>
                    <a:pt x="83233" y="336688"/>
                    <a:pt x="150670" y="260488"/>
                    <a:pt x="186484" y="259440"/>
                  </a:cubicBezTo>
                  <a:cubicBezTo>
                    <a:pt x="186484" y="259440"/>
                    <a:pt x="194580" y="320020"/>
                    <a:pt x="195247" y="321734"/>
                  </a:cubicBezTo>
                  <a:cubicBezTo>
                    <a:pt x="195247" y="321734"/>
                    <a:pt x="260874" y="250582"/>
                    <a:pt x="257254" y="202290"/>
                  </a:cubicBezTo>
                  <a:cubicBezTo>
                    <a:pt x="256359" y="187851"/>
                    <a:pt x="245548" y="175964"/>
                    <a:pt x="231251" y="173715"/>
                  </a:cubicBezTo>
                  <a:cubicBezTo>
                    <a:pt x="231251" y="173715"/>
                    <a:pt x="254873" y="153046"/>
                    <a:pt x="247348" y="128186"/>
                  </a:cubicBezTo>
                  <a:cubicBezTo>
                    <a:pt x="243348" y="115422"/>
                    <a:pt x="219440" y="110279"/>
                    <a:pt x="219440" y="110279"/>
                  </a:cubicBezTo>
                  <a:cubicBezTo>
                    <a:pt x="229880" y="100192"/>
                    <a:pt x="233813" y="85123"/>
                    <a:pt x="229632" y="71227"/>
                  </a:cubicBezTo>
                  <a:cubicBezTo>
                    <a:pt x="223155" y="53891"/>
                    <a:pt x="200200" y="51510"/>
                    <a:pt x="200200" y="51510"/>
                  </a:cubicBezTo>
                  <a:cubicBezTo>
                    <a:pt x="200200" y="51510"/>
                    <a:pt x="209725" y="26745"/>
                    <a:pt x="197628" y="11124"/>
                  </a:cubicBezTo>
                  <a:cubicBezTo>
                    <a:pt x="172863" y="-20499"/>
                    <a:pt x="19034" y="19125"/>
                    <a:pt x="9890" y="8179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-3634582" y="3534051"/>
              <a:ext cx="156609" cy="53312"/>
            </a:xfrm>
            <a:custGeom>
              <a:avLst/>
              <a:gdLst/>
              <a:ahLst/>
              <a:cxnLst/>
              <a:rect l="l" t="t" r="r" b="b"/>
              <a:pathLst>
                <a:path w="156609" h="53312" extrusionOk="0">
                  <a:moveTo>
                    <a:pt x="156609" y="857"/>
                  </a:moveTo>
                  <a:lnTo>
                    <a:pt x="156609" y="0"/>
                  </a:lnTo>
                  <a:cubicBezTo>
                    <a:pt x="100716" y="515"/>
                    <a:pt x="46300" y="18021"/>
                    <a:pt x="589" y="50197"/>
                  </a:cubicBezTo>
                  <a:cubicBezTo>
                    <a:pt x="-839" y="51245"/>
                    <a:pt x="589" y="54007"/>
                    <a:pt x="2114" y="53150"/>
                  </a:cubicBezTo>
                  <a:cubicBezTo>
                    <a:pt x="50805" y="28327"/>
                    <a:pt x="102850" y="10716"/>
                    <a:pt x="156609" y="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-3622408" y="3593011"/>
              <a:ext cx="168258" cy="68575"/>
            </a:xfrm>
            <a:custGeom>
              <a:avLst/>
              <a:gdLst/>
              <a:ahLst/>
              <a:cxnLst/>
              <a:rect l="l" t="t" r="r" b="b"/>
              <a:pathLst>
                <a:path w="168258" h="68575" extrusionOk="0">
                  <a:moveTo>
                    <a:pt x="167962" y="1143"/>
                  </a:moveTo>
                  <a:cubicBezTo>
                    <a:pt x="168629" y="1143"/>
                    <a:pt x="167962" y="0"/>
                    <a:pt x="167962" y="0"/>
                  </a:cubicBezTo>
                  <a:cubicBezTo>
                    <a:pt x="106345" y="1153"/>
                    <a:pt x="47175" y="24327"/>
                    <a:pt x="1179" y="65342"/>
                  </a:cubicBezTo>
                  <a:cubicBezTo>
                    <a:pt x="-440" y="66770"/>
                    <a:pt x="-345" y="69723"/>
                    <a:pt x="1179" y="68104"/>
                  </a:cubicBezTo>
                  <a:cubicBezTo>
                    <a:pt x="33945" y="41815"/>
                    <a:pt x="117384" y="9620"/>
                    <a:pt x="167962" y="11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-3604145" y="3656587"/>
              <a:ext cx="158931" cy="76027"/>
            </a:xfrm>
            <a:custGeom>
              <a:avLst/>
              <a:gdLst/>
              <a:ahLst/>
              <a:cxnLst/>
              <a:rect l="l" t="t" r="r" b="b"/>
              <a:pathLst>
                <a:path w="158931" h="76027" extrusionOk="0">
                  <a:moveTo>
                    <a:pt x="1584" y="75775"/>
                  </a:moveTo>
                  <a:cubicBezTo>
                    <a:pt x="46923" y="36150"/>
                    <a:pt x="100454" y="15100"/>
                    <a:pt x="158461" y="1289"/>
                  </a:cubicBezTo>
                  <a:cubicBezTo>
                    <a:pt x="159223" y="1289"/>
                    <a:pt x="158937" y="146"/>
                    <a:pt x="158461" y="51"/>
                  </a:cubicBezTo>
                  <a:cubicBezTo>
                    <a:pt x="128172" y="-902"/>
                    <a:pt x="91786" y="11671"/>
                    <a:pt x="64830" y="23958"/>
                  </a:cubicBezTo>
                  <a:cubicBezTo>
                    <a:pt x="39294" y="34769"/>
                    <a:pt x="17053" y="52114"/>
                    <a:pt x="346" y="74250"/>
                  </a:cubicBezTo>
                  <a:cubicBezTo>
                    <a:pt x="-511" y="75108"/>
                    <a:pt x="346" y="76632"/>
                    <a:pt x="1584" y="757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-3681390" y="3583486"/>
              <a:ext cx="193225" cy="212979"/>
            </a:xfrm>
            <a:custGeom>
              <a:avLst/>
              <a:gdLst/>
              <a:ahLst/>
              <a:cxnLst/>
              <a:rect l="l" t="t" r="r" b="b"/>
              <a:pathLst>
                <a:path w="193225" h="212979" extrusionOk="0">
                  <a:moveTo>
                    <a:pt x="48445" y="0"/>
                  </a:moveTo>
                  <a:cubicBezTo>
                    <a:pt x="46731" y="1334"/>
                    <a:pt x="50446" y="2381"/>
                    <a:pt x="48445" y="3715"/>
                  </a:cubicBezTo>
                  <a:cubicBezTo>
                    <a:pt x="41397" y="9239"/>
                    <a:pt x="2059" y="46482"/>
                    <a:pt x="10345" y="63818"/>
                  </a:cubicBezTo>
                  <a:cubicBezTo>
                    <a:pt x="17203" y="77629"/>
                    <a:pt x="40540" y="78105"/>
                    <a:pt x="49588" y="74771"/>
                  </a:cubicBezTo>
                  <a:lnTo>
                    <a:pt x="72353" y="66294"/>
                  </a:lnTo>
                  <a:lnTo>
                    <a:pt x="53970" y="82105"/>
                  </a:lnTo>
                  <a:cubicBezTo>
                    <a:pt x="45712" y="89087"/>
                    <a:pt x="38644" y="97355"/>
                    <a:pt x="33015" y="106585"/>
                  </a:cubicBezTo>
                  <a:cubicBezTo>
                    <a:pt x="27319" y="114948"/>
                    <a:pt x="25452" y="125339"/>
                    <a:pt x="27871" y="135160"/>
                  </a:cubicBezTo>
                  <a:cubicBezTo>
                    <a:pt x="30329" y="144675"/>
                    <a:pt x="39216" y="151076"/>
                    <a:pt x="49017" y="150400"/>
                  </a:cubicBezTo>
                  <a:cubicBezTo>
                    <a:pt x="59409" y="149723"/>
                    <a:pt x="69467" y="146447"/>
                    <a:pt x="78259" y="140875"/>
                  </a:cubicBezTo>
                  <a:lnTo>
                    <a:pt x="102928" y="126206"/>
                  </a:lnTo>
                  <a:lnTo>
                    <a:pt x="84450" y="148114"/>
                  </a:lnTo>
                  <a:cubicBezTo>
                    <a:pt x="79316" y="154181"/>
                    <a:pt x="74963" y="160868"/>
                    <a:pt x="71496" y="168021"/>
                  </a:cubicBezTo>
                  <a:cubicBezTo>
                    <a:pt x="67962" y="174717"/>
                    <a:pt x="66505" y="182309"/>
                    <a:pt x="67305" y="189833"/>
                  </a:cubicBezTo>
                  <a:cubicBezTo>
                    <a:pt x="68248" y="196730"/>
                    <a:pt x="73067" y="202464"/>
                    <a:pt x="79687" y="204597"/>
                  </a:cubicBezTo>
                  <a:cubicBezTo>
                    <a:pt x="87269" y="205921"/>
                    <a:pt x="95080" y="205026"/>
                    <a:pt x="102166" y="202025"/>
                  </a:cubicBezTo>
                  <a:cubicBezTo>
                    <a:pt x="117568" y="195787"/>
                    <a:pt x="132475" y="188366"/>
                    <a:pt x="146743" y="179832"/>
                  </a:cubicBezTo>
                  <a:cubicBezTo>
                    <a:pt x="154173" y="175832"/>
                    <a:pt x="161602" y="171736"/>
                    <a:pt x="169127" y="168021"/>
                  </a:cubicBezTo>
                  <a:cubicBezTo>
                    <a:pt x="176528" y="163811"/>
                    <a:pt x="184748" y="161249"/>
                    <a:pt x="193225" y="160496"/>
                  </a:cubicBezTo>
                  <a:cubicBezTo>
                    <a:pt x="185024" y="162135"/>
                    <a:pt x="177223" y="165373"/>
                    <a:pt x="170270" y="170021"/>
                  </a:cubicBezTo>
                  <a:cubicBezTo>
                    <a:pt x="163031" y="174308"/>
                    <a:pt x="156078" y="178879"/>
                    <a:pt x="149029" y="183547"/>
                  </a:cubicBezTo>
                  <a:cubicBezTo>
                    <a:pt x="135028" y="193253"/>
                    <a:pt x="120131" y="201606"/>
                    <a:pt x="104548" y="208502"/>
                  </a:cubicBezTo>
                  <a:cubicBezTo>
                    <a:pt x="96175" y="212417"/>
                    <a:pt x="86841" y="213808"/>
                    <a:pt x="77687" y="212503"/>
                  </a:cubicBezTo>
                  <a:cubicBezTo>
                    <a:pt x="67724" y="209817"/>
                    <a:pt x="60266" y="201539"/>
                    <a:pt x="58637" y="191357"/>
                  </a:cubicBezTo>
                  <a:cubicBezTo>
                    <a:pt x="57456" y="182051"/>
                    <a:pt x="59047" y="172612"/>
                    <a:pt x="63209" y="164211"/>
                  </a:cubicBezTo>
                  <a:cubicBezTo>
                    <a:pt x="66914" y="156134"/>
                    <a:pt x="71648" y="148580"/>
                    <a:pt x="77306" y="141732"/>
                  </a:cubicBezTo>
                  <a:lnTo>
                    <a:pt x="83593" y="148971"/>
                  </a:lnTo>
                  <a:cubicBezTo>
                    <a:pt x="73306" y="155772"/>
                    <a:pt x="61418" y="159782"/>
                    <a:pt x="49112" y="160592"/>
                  </a:cubicBezTo>
                  <a:cubicBezTo>
                    <a:pt x="42254" y="160887"/>
                    <a:pt x="35510" y="158763"/>
                    <a:pt x="30062" y="154591"/>
                  </a:cubicBezTo>
                  <a:cubicBezTo>
                    <a:pt x="24881" y="150343"/>
                    <a:pt x="21099" y="144637"/>
                    <a:pt x="19204" y="138208"/>
                  </a:cubicBezTo>
                  <a:cubicBezTo>
                    <a:pt x="16080" y="125768"/>
                    <a:pt x="18442" y="112595"/>
                    <a:pt x="25681" y="102013"/>
                  </a:cubicBezTo>
                  <a:cubicBezTo>
                    <a:pt x="31967" y="91926"/>
                    <a:pt x="39892" y="82944"/>
                    <a:pt x="49112" y="75438"/>
                  </a:cubicBezTo>
                  <a:lnTo>
                    <a:pt x="53398" y="82868"/>
                  </a:lnTo>
                  <a:cubicBezTo>
                    <a:pt x="41778" y="86773"/>
                    <a:pt x="15298" y="89154"/>
                    <a:pt x="2249" y="68961"/>
                  </a:cubicBezTo>
                  <a:cubicBezTo>
                    <a:pt x="-11086" y="40005"/>
                    <a:pt x="38825" y="5620"/>
                    <a:pt x="48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-3669832" y="3540814"/>
              <a:ext cx="37458" cy="48774"/>
            </a:xfrm>
            <a:custGeom>
              <a:avLst/>
              <a:gdLst/>
              <a:ahLst/>
              <a:cxnLst/>
              <a:rect l="l" t="t" r="r" b="b"/>
              <a:pathLst>
                <a:path w="37458" h="48774" extrusionOk="0">
                  <a:moveTo>
                    <a:pt x="37459" y="42958"/>
                  </a:moveTo>
                  <a:cubicBezTo>
                    <a:pt x="31391" y="43662"/>
                    <a:pt x="25257" y="43434"/>
                    <a:pt x="19266" y="42291"/>
                  </a:cubicBezTo>
                  <a:cubicBezTo>
                    <a:pt x="14360" y="41434"/>
                    <a:pt x="10293" y="38014"/>
                    <a:pt x="8598" y="33338"/>
                  </a:cubicBezTo>
                  <a:cubicBezTo>
                    <a:pt x="7550" y="28004"/>
                    <a:pt x="8045" y="22488"/>
                    <a:pt x="10027" y="17431"/>
                  </a:cubicBezTo>
                  <a:cubicBezTo>
                    <a:pt x="11932" y="11811"/>
                    <a:pt x="14218" y="6001"/>
                    <a:pt x="16789" y="0"/>
                  </a:cubicBezTo>
                  <a:cubicBezTo>
                    <a:pt x="11560" y="4038"/>
                    <a:pt x="7245" y="9134"/>
                    <a:pt x="4121" y="14954"/>
                  </a:cubicBezTo>
                  <a:cubicBezTo>
                    <a:pt x="235" y="21174"/>
                    <a:pt x="-965" y="28699"/>
                    <a:pt x="787" y="35814"/>
                  </a:cubicBezTo>
                  <a:cubicBezTo>
                    <a:pt x="2035" y="39643"/>
                    <a:pt x="4474" y="42977"/>
                    <a:pt x="7741" y="45339"/>
                  </a:cubicBezTo>
                  <a:cubicBezTo>
                    <a:pt x="10893" y="47482"/>
                    <a:pt x="14599" y="48673"/>
                    <a:pt x="18409" y="48768"/>
                  </a:cubicBezTo>
                  <a:cubicBezTo>
                    <a:pt x="25219" y="48911"/>
                    <a:pt x="31886" y="46882"/>
                    <a:pt x="37459" y="429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-4413863" y="3670449"/>
              <a:ext cx="772536" cy="397773"/>
            </a:xfrm>
            <a:custGeom>
              <a:avLst/>
              <a:gdLst/>
              <a:ahLst/>
              <a:cxnLst/>
              <a:rect l="l" t="t" r="r" b="b"/>
              <a:pathLst>
                <a:path w="772536" h="397773" extrusionOk="0">
                  <a:moveTo>
                    <a:pt x="635472" y="0"/>
                  </a:moveTo>
                  <a:lnTo>
                    <a:pt x="772536" y="279178"/>
                  </a:lnTo>
                  <a:cubicBezTo>
                    <a:pt x="772536" y="279178"/>
                    <a:pt x="539269" y="401860"/>
                    <a:pt x="471356" y="397669"/>
                  </a:cubicBezTo>
                  <a:cubicBezTo>
                    <a:pt x="403442" y="393478"/>
                    <a:pt x="163413" y="266033"/>
                    <a:pt x="58923" y="192977"/>
                  </a:cubicBezTo>
                  <a:cubicBezTo>
                    <a:pt x="-45566" y="119920"/>
                    <a:pt x="2250" y="78677"/>
                    <a:pt x="98642" y="95440"/>
                  </a:cubicBezTo>
                  <a:cubicBezTo>
                    <a:pt x="195035" y="112204"/>
                    <a:pt x="432017" y="150590"/>
                    <a:pt x="440304" y="148019"/>
                  </a:cubicBezTo>
                  <a:cubicBezTo>
                    <a:pt x="448591" y="145447"/>
                    <a:pt x="635472" y="0"/>
                    <a:pt x="6354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-3829353" y="3716574"/>
              <a:ext cx="124998" cy="255912"/>
            </a:xfrm>
            <a:custGeom>
              <a:avLst/>
              <a:gdLst/>
              <a:ahLst/>
              <a:cxnLst/>
              <a:rect l="l" t="t" r="r" b="b"/>
              <a:pathLst>
                <a:path w="124998" h="255912" extrusionOk="0">
                  <a:moveTo>
                    <a:pt x="79441" y="154567"/>
                  </a:moveTo>
                  <a:cubicBezTo>
                    <a:pt x="63534" y="121420"/>
                    <a:pt x="47818" y="87892"/>
                    <a:pt x="30673" y="55602"/>
                  </a:cubicBezTo>
                  <a:cubicBezTo>
                    <a:pt x="21148" y="37123"/>
                    <a:pt x="11623" y="18645"/>
                    <a:pt x="1336" y="262"/>
                  </a:cubicBezTo>
                  <a:cubicBezTo>
                    <a:pt x="1060" y="-53"/>
                    <a:pt x="574" y="-91"/>
                    <a:pt x="260" y="185"/>
                  </a:cubicBezTo>
                  <a:cubicBezTo>
                    <a:pt x="79" y="347"/>
                    <a:pt x="-17" y="585"/>
                    <a:pt x="2" y="833"/>
                  </a:cubicBezTo>
                  <a:cubicBezTo>
                    <a:pt x="14671" y="34647"/>
                    <a:pt x="29530" y="68651"/>
                    <a:pt x="45722" y="101798"/>
                  </a:cubicBezTo>
                  <a:cubicBezTo>
                    <a:pt x="61915" y="134945"/>
                    <a:pt x="77822" y="167997"/>
                    <a:pt x="94395" y="200858"/>
                  </a:cubicBezTo>
                  <a:cubicBezTo>
                    <a:pt x="103920" y="219908"/>
                    <a:pt x="113445" y="237815"/>
                    <a:pt x="124304" y="255913"/>
                  </a:cubicBezTo>
                  <a:cubicBezTo>
                    <a:pt x="124304" y="255913"/>
                    <a:pt x="125161" y="255913"/>
                    <a:pt x="124970" y="255913"/>
                  </a:cubicBezTo>
                  <a:cubicBezTo>
                    <a:pt x="111254" y="221146"/>
                    <a:pt x="95538" y="187904"/>
                    <a:pt x="79441" y="1545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-4413923" y="3766175"/>
              <a:ext cx="472177" cy="301942"/>
            </a:xfrm>
            <a:custGeom>
              <a:avLst/>
              <a:gdLst/>
              <a:ahLst/>
              <a:cxnLst/>
              <a:rect l="l" t="t" r="r" b="b"/>
              <a:pathLst>
                <a:path w="472177" h="301942" extrusionOk="0">
                  <a:moveTo>
                    <a:pt x="472178" y="301942"/>
                  </a:moveTo>
                  <a:lnTo>
                    <a:pt x="471321" y="301942"/>
                  </a:lnTo>
                  <a:cubicBezTo>
                    <a:pt x="403407" y="297847"/>
                    <a:pt x="163473" y="170307"/>
                    <a:pt x="58983" y="97250"/>
                  </a:cubicBezTo>
                  <a:cubicBezTo>
                    <a:pt x="-13407" y="46767"/>
                    <a:pt x="-12740" y="11525"/>
                    <a:pt x="26408" y="0"/>
                  </a:cubicBezTo>
                  <a:cubicBezTo>
                    <a:pt x="149566" y="82010"/>
                    <a:pt x="322064" y="198501"/>
                    <a:pt x="472178" y="301942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-4692887" y="3757287"/>
              <a:ext cx="604646" cy="630966"/>
            </a:xfrm>
            <a:custGeom>
              <a:avLst/>
              <a:gdLst/>
              <a:ahLst/>
              <a:cxnLst/>
              <a:rect l="l" t="t" r="r" b="b"/>
              <a:pathLst>
                <a:path w="604646" h="630966" extrusionOk="0">
                  <a:moveTo>
                    <a:pt x="0" y="630966"/>
                  </a:moveTo>
                  <a:lnTo>
                    <a:pt x="604647" y="596867"/>
                  </a:lnTo>
                  <a:lnTo>
                    <a:pt x="560451" y="405891"/>
                  </a:lnTo>
                  <a:cubicBezTo>
                    <a:pt x="560451" y="405891"/>
                    <a:pt x="606362" y="359790"/>
                    <a:pt x="571881" y="281113"/>
                  </a:cubicBezTo>
                  <a:cubicBezTo>
                    <a:pt x="549307" y="229678"/>
                    <a:pt x="455485" y="112044"/>
                    <a:pt x="408908" y="63657"/>
                  </a:cubicBezTo>
                  <a:cubicBezTo>
                    <a:pt x="295275" y="-54167"/>
                    <a:pt x="227933" y="21176"/>
                    <a:pt x="201549" y="55561"/>
                  </a:cubicBezTo>
                  <a:cubicBezTo>
                    <a:pt x="100013" y="186911"/>
                    <a:pt x="0" y="630966"/>
                    <a:pt x="0" y="63096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-4690411" y="3768176"/>
              <a:ext cx="598741" cy="609409"/>
            </a:xfrm>
            <a:custGeom>
              <a:avLst/>
              <a:gdLst/>
              <a:ahLst/>
              <a:cxnLst/>
              <a:rect l="l" t="t" r="r" b="b"/>
              <a:pathLst>
                <a:path w="598741" h="609409" extrusionOk="0">
                  <a:moveTo>
                    <a:pt x="348901" y="6191"/>
                  </a:moveTo>
                  <a:lnTo>
                    <a:pt x="227838" y="13906"/>
                  </a:lnTo>
                  <a:cubicBezTo>
                    <a:pt x="231096" y="11163"/>
                    <a:pt x="234505" y="8582"/>
                    <a:pt x="238030" y="6191"/>
                  </a:cubicBezTo>
                  <a:lnTo>
                    <a:pt x="336804" y="0"/>
                  </a:lnTo>
                  <a:cubicBezTo>
                    <a:pt x="340938" y="1857"/>
                    <a:pt x="344976" y="3924"/>
                    <a:pt x="348901" y="6191"/>
                  </a:cubicBezTo>
                  <a:close/>
                  <a:moveTo>
                    <a:pt x="406051" y="52769"/>
                  </a:moveTo>
                  <a:lnTo>
                    <a:pt x="401860" y="48578"/>
                  </a:lnTo>
                  <a:lnTo>
                    <a:pt x="186214" y="62389"/>
                  </a:lnTo>
                  <a:cubicBezTo>
                    <a:pt x="184690" y="64770"/>
                    <a:pt x="183166" y="67056"/>
                    <a:pt x="181642" y="69628"/>
                  </a:cubicBezTo>
                  <a:lnTo>
                    <a:pt x="408432" y="55245"/>
                  </a:lnTo>
                  <a:close/>
                  <a:moveTo>
                    <a:pt x="446913" y="98584"/>
                  </a:moveTo>
                  <a:lnTo>
                    <a:pt x="155924" y="117062"/>
                  </a:lnTo>
                  <a:cubicBezTo>
                    <a:pt x="154781" y="119444"/>
                    <a:pt x="153638" y="121825"/>
                    <a:pt x="152591" y="124301"/>
                  </a:cubicBezTo>
                  <a:lnTo>
                    <a:pt x="452438" y="105251"/>
                  </a:lnTo>
                  <a:cubicBezTo>
                    <a:pt x="450913" y="103061"/>
                    <a:pt x="449199" y="100774"/>
                    <a:pt x="447294" y="99060"/>
                  </a:cubicBezTo>
                  <a:close/>
                  <a:moveTo>
                    <a:pt x="487585" y="148780"/>
                  </a:moveTo>
                  <a:lnTo>
                    <a:pt x="132207" y="171450"/>
                  </a:lnTo>
                  <a:lnTo>
                    <a:pt x="129350" y="178594"/>
                  </a:lnTo>
                  <a:lnTo>
                    <a:pt x="493205" y="155543"/>
                  </a:lnTo>
                  <a:cubicBezTo>
                    <a:pt x="491585" y="153353"/>
                    <a:pt x="489775" y="150971"/>
                    <a:pt x="487966" y="148780"/>
                  </a:cubicBezTo>
                  <a:close/>
                  <a:moveTo>
                    <a:pt x="525685" y="199168"/>
                  </a:moveTo>
                  <a:lnTo>
                    <a:pt x="111252" y="225552"/>
                  </a:lnTo>
                  <a:lnTo>
                    <a:pt x="108680" y="232791"/>
                  </a:lnTo>
                  <a:lnTo>
                    <a:pt x="530447" y="206026"/>
                  </a:lnTo>
                  <a:close/>
                  <a:moveTo>
                    <a:pt x="558737" y="249936"/>
                  </a:moveTo>
                  <a:lnTo>
                    <a:pt x="92012" y="279654"/>
                  </a:lnTo>
                  <a:cubicBezTo>
                    <a:pt x="91250" y="282035"/>
                    <a:pt x="90392" y="284416"/>
                    <a:pt x="89535" y="286798"/>
                  </a:cubicBezTo>
                  <a:lnTo>
                    <a:pt x="562737" y="256794"/>
                  </a:lnTo>
                  <a:cubicBezTo>
                    <a:pt x="561499" y="254603"/>
                    <a:pt x="560165" y="252317"/>
                    <a:pt x="558737" y="249936"/>
                  </a:cubicBezTo>
                  <a:close/>
                  <a:moveTo>
                    <a:pt x="579596" y="301371"/>
                  </a:moveTo>
                  <a:lnTo>
                    <a:pt x="74771" y="333470"/>
                  </a:lnTo>
                  <a:lnTo>
                    <a:pt x="72485" y="340709"/>
                  </a:lnTo>
                  <a:lnTo>
                    <a:pt x="580739" y="308610"/>
                  </a:lnTo>
                  <a:cubicBezTo>
                    <a:pt x="580454" y="306133"/>
                    <a:pt x="579977" y="303752"/>
                    <a:pt x="579596" y="301371"/>
                  </a:cubicBezTo>
                  <a:close/>
                  <a:moveTo>
                    <a:pt x="58579" y="387096"/>
                  </a:moveTo>
                  <a:cubicBezTo>
                    <a:pt x="57817" y="389572"/>
                    <a:pt x="57150" y="391954"/>
                    <a:pt x="56388" y="394335"/>
                  </a:cubicBezTo>
                  <a:lnTo>
                    <a:pt x="576739" y="361188"/>
                  </a:lnTo>
                  <a:cubicBezTo>
                    <a:pt x="577501" y="358902"/>
                    <a:pt x="578263" y="356521"/>
                    <a:pt x="578930" y="353949"/>
                  </a:cubicBezTo>
                  <a:close/>
                  <a:moveTo>
                    <a:pt x="560927" y="408051"/>
                  </a:moveTo>
                  <a:lnTo>
                    <a:pt x="43148" y="440912"/>
                  </a:lnTo>
                  <a:cubicBezTo>
                    <a:pt x="42481" y="443294"/>
                    <a:pt x="41910" y="445675"/>
                    <a:pt x="41148" y="448056"/>
                  </a:cubicBezTo>
                  <a:lnTo>
                    <a:pt x="562737" y="415195"/>
                  </a:lnTo>
                  <a:close/>
                  <a:moveTo>
                    <a:pt x="573119" y="460057"/>
                  </a:moveTo>
                  <a:lnTo>
                    <a:pt x="28670" y="494633"/>
                  </a:lnTo>
                  <a:cubicBezTo>
                    <a:pt x="28004" y="497110"/>
                    <a:pt x="27242" y="499491"/>
                    <a:pt x="26670" y="501872"/>
                  </a:cubicBezTo>
                  <a:lnTo>
                    <a:pt x="574643" y="467011"/>
                  </a:lnTo>
                  <a:close/>
                  <a:moveTo>
                    <a:pt x="585121" y="512159"/>
                  </a:moveTo>
                  <a:lnTo>
                    <a:pt x="14764" y="548354"/>
                  </a:lnTo>
                  <a:cubicBezTo>
                    <a:pt x="14192" y="550831"/>
                    <a:pt x="13525" y="553212"/>
                    <a:pt x="12954" y="555498"/>
                  </a:cubicBezTo>
                  <a:lnTo>
                    <a:pt x="586740" y="519017"/>
                  </a:lnTo>
                  <a:close/>
                  <a:moveTo>
                    <a:pt x="597218" y="564166"/>
                  </a:moveTo>
                  <a:lnTo>
                    <a:pt x="1715" y="602266"/>
                  </a:lnTo>
                  <a:cubicBezTo>
                    <a:pt x="1143" y="604933"/>
                    <a:pt x="476" y="607314"/>
                    <a:pt x="0" y="609409"/>
                  </a:cubicBezTo>
                  <a:lnTo>
                    <a:pt x="598742" y="571309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-4315951" y="4167749"/>
              <a:ext cx="159702" cy="9620"/>
            </a:xfrm>
            <a:custGeom>
              <a:avLst/>
              <a:gdLst/>
              <a:ahLst/>
              <a:cxnLst/>
              <a:rect l="l" t="t" r="r" b="b"/>
              <a:pathLst>
                <a:path w="159702" h="9620" extrusionOk="0">
                  <a:moveTo>
                    <a:pt x="921" y="7144"/>
                  </a:moveTo>
                  <a:cubicBezTo>
                    <a:pt x="27000" y="2820"/>
                    <a:pt x="53356" y="429"/>
                    <a:pt x="79788" y="0"/>
                  </a:cubicBezTo>
                  <a:cubicBezTo>
                    <a:pt x="93028" y="0"/>
                    <a:pt x="106077" y="571"/>
                    <a:pt x="119126" y="1429"/>
                  </a:cubicBezTo>
                  <a:cubicBezTo>
                    <a:pt x="125699" y="1429"/>
                    <a:pt x="132176" y="2096"/>
                    <a:pt x="138748" y="2191"/>
                  </a:cubicBezTo>
                  <a:cubicBezTo>
                    <a:pt x="145606" y="2610"/>
                    <a:pt x="152483" y="2162"/>
                    <a:pt x="159227" y="858"/>
                  </a:cubicBezTo>
                  <a:cubicBezTo>
                    <a:pt x="159493" y="858"/>
                    <a:pt x="159703" y="1067"/>
                    <a:pt x="159703" y="1334"/>
                  </a:cubicBezTo>
                  <a:cubicBezTo>
                    <a:pt x="159703" y="1600"/>
                    <a:pt x="159493" y="1810"/>
                    <a:pt x="159227" y="1810"/>
                  </a:cubicBezTo>
                  <a:cubicBezTo>
                    <a:pt x="152988" y="3734"/>
                    <a:pt x="146625" y="5229"/>
                    <a:pt x="140177" y="6287"/>
                  </a:cubicBezTo>
                  <a:cubicBezTo>
                    <a:pt x="133862" y="7144"/>
                    <a:pt x="127499" y="7553"/>
                    <a:pt x="121127" y="7525"/>
                  </a:cubicBezTo>
                  <a:cubicBezTo>
                    <a:pt x="107792" y="7525"/>
                    <a:pt x="94457" y="7525"/>
                    <a:pt x="81122" y="7525"/>
                  </a:cubicBezTo>
                  <a:cubicBezTo>
                    <a:pt x="54166" y="7525"/>
                    <a:pt x="27305" y="7525"/>
                    <a:pt x="445" y="9620"/>
                  </a:cubicBezTo>
                  <a:cubicBezTo>
                    <a:pt x="-127" y="9430"/>
                    <a:pt x="-317" y="7334"/>
                    <a:pt x="921" y="71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-4373190" y="4184799"/>
              <a:ext cx="128644" cy="31060"/>
            </a:xfrm>
            <a:custGeom>
              <a:avLst/>
              <a:gdLst/>
              <a:ahLst/>
              <a:cxnLst/>
              <a:rect l="l" t="t" r="r" b="b"/>
              <a:pathLst>
                <a:path w="128644" h="31060" extrusionOk="0">
                  <a:moveTo>
                    <a:pt x="914" y="28956"/>
                  </a:moveTo>
                  <a:cubicBezTo>
                    <a:pt x="21383" y="21479"/>
                    <a:pt x="42243" y="15116"/>
                    <a:pt x="63398" y="9906"/>
                  </a:cubicBezTo>
                  <a:cubicBezTo>
                    <a:pt x="73971" y="7334"/>
                    <a:pt x="84734" y="5334"/>
                    <a:pt x="95497" y="3620"/>
                  </a:cubicBezTo>
                  <a:lnTo>
                    <a:pt x="110928" y="1429"/>
                  </a:lnTo>
                  <a:cubicBezTo>
                    <a:pt x="116643" y="762"/>
                    <a:pt x="122453" y="762"/>
                    <a:pt x="128168" y="0"/>
                  </a:cubicBezTo>
                  <a:cubicBezTo>
                    <a:pt x="128435" y="0"/>
                    <a:pt x="128644" y="210"/>
                    <a:pt x="128644" y="476"/>
                  </a:cubicBezTo>
                  <a:cubicBezTo>
                    <a:pt x="128644" y="743"/>
                    <a:pt x="128435" y="953"/>
                    <a:pt x="128168" y="953"/>
                  </a:cubicBezTo>
                  <a:cubicBezTo>
                    <a:pt x="122834" y="1810"/>
                    <a:pt x="117595" y="3620"/>
                    <a:pt x="112357" y="4858"/>
                  </a:cubicBezTo>
                  <a:lnTo>
                    <a:pt x="96450" y="8477"/>
                  </a:lnTo>
                  <a:cubicBezTo>
                    <a:pt x="85877" y="10954"/>
                    <a:pt x="75304" y="13526"/>
                    <a:pt x="64636" y="15907"/>
                  </a:cubicBezTo>
                  <a:cubicBezTo>
                    <a:pt x="43396" y="20669"/>
                    <a:pt x="22250" y="25432"/>
                    <a:pt x="1200" y="31052"/>
                  </a:cubicBezTo>
                  <a:cubicBezTo>
                    <a:pt x="619" y="31128"/>
                    <a:pt x="85" y="30728"/>
                    <a:pt x="9" y="30147"/>
                  </a:cubicBezTo>
                  <a:cubicBezTo>
                    <a:pt x="-67" y="29566"/>
                    <a:pt x="333" y="29032"/>
                    <a:pt x="914" y="289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-4805544" y="3768941"/>
              <a:ext cx="589006" cy="579561"/>
            </a:xfrm>
            <a:custGeom>
              <a:avLst/>
              <a:gdLst/>
              <a:ahLst/>
              <a:cxnLst/>
              <a:rect l="l" t="t" r="r" b="b"/>
              <a:pathLst>
                <a:path w="589006" h="579561" extrusionOk="0">
                  <a:moveTo>
                    <a:pt x="309634" y="36858"/>
                  </a:moveTo>
                  <a:cubicBezTo>
                    <a:pt x="208383" y="123250"/>
                    <a:pt x="-52316" y="464912"/>
                    <a:pt x="9311" y="539683"/>
                  </a:cubicBezTo>
                  <a:cubicBezTo>
                    <a:pt x="70938" y="614454"/>
                    <a:pt x="467654" y="568258"/>
                    <a:pt x="582049" y="529110"/>
                  </a:cubicBezTo>
                  <a:cubicBezTo>
                    <a:pt x="616053" y="517394"/>
                    <a:pt x="516326" y="302320"/>
                    <a:pt x="478989" y="293271"/>
                  </a:cubicBezTo>
                  <a:cubicBezTo>
                    <a:pt x="447842" y="285746"/>
                    <a:pt x="278011" y="340896"/>
                    <a:pt x="274392" y="331371"/>
                  </a:cubicBezTo>
                  <a:cubicBezTo>
                    <a:pt x="270772" y="321846"/>
                    <a:pt x="304776" y="245646"/>
                    <a:pt x="359545" y="109915"/>
                  </a:cubicBezTo>
                  <a:cubicBezTo>
                    <a:pt x="422791" y="-46676"/>
                    <a:pt x="354021" y="-1242"/>
                    <a:pt x="309634" y="3685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-4158915" y="3976627"/>
              <a:ext cx="226750" cy="141374"/>
            </a:xfrm>
            <a:custGeom>
              <a:avLst/>
              <a:gdLst/>
              <a:ahLst/>
              <a:cxnLst/>
              <a:rect l="l" t="t" r="r" b="b"/>
              <a:pathLst>
                <a:path w="226750" h="141374" extrusionOk="0">
                  <a:moveTo>
                    <a:pt x="0" y="38913"/>
                  </a:moveTo>
                  <a:cubicBezTo>
                    <a:pt x="79724" y="36912"/>
                    <a:pt x="100489" y="48438"/>
                    <a:pt x="166783" y="11195"/>
                  </a:cubicBezTo>
                  <a:cubicBezTo>
                    <a:pt x="210312" y="-13284"/>
                    <a:pt x="244697" y="3956"/>
                    <a:pt x="216503" y="47581"/>
                  </a:cubicBezTo>
                  <a:cubicBezTo>
                    <a:pt x="170307" y="119018"/>
                    <a:pt x="68104" y="142831"/>
                    <a:pt x="30194" y="141307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-4375324" y="4015287"/>
              <a:ext cx="494749" cy="289146"/>
            </a:xfrm>
            <a:custGeom>
              <a:avLst/>
              <a:gdLst/>
              <a:ahLst/>
              <a:cxnLst/>
              <a:rect l="l" t="t" r="r" b="b"/>
              <a:pathLst>
                <a:path w="494749" h="289146" extrusionOk="0">
                  <a:moveTo>
                    <a:pt x="0" y="51974"/>
                  </a:moveTo>
                  <a:cubicBezTo>
                    <a:pt x="0" y="51974"/>
                    <a:pt x="93726" y="13112"/>
                    <a:pt x="178403" y="2634"/>
                  </a:cubicBezTo>
                  <a:cubicBezTo>
                    <a:pt x="236982" y="-4700"/>
                    <a:pt x="366141" y="-6319"/>
                    <a:pt x="473678" y="133222"/>
                  </a:cubicBezTo>
                  <a:cubicBezTo>
                    <a:pt x="499110" y="166274"/>
                    <a:pt x="511778" y="231520"/>
                    <a:pt x="450723" y="192658"/>
                  </a:cubicBezTo>
                  <a:cubicBezTo>
                    <a:pt x="407194" y="164940"/>
                    <a:pt x="387953" y="134270"/>
                    <a:pt x="359759" y="122840"/>
                  </a:cubicBezTo>
                  <a:cubicBezTo>
                    <a:pt x="359759" y="122840"/>
                    <a:pt x="366236" y="207708"/>
                    <a:pt x="332137" y="231996"/>
                  </a:cubicBezTo>
                  <a:cubicBezTo>
                    <a:pt x="302247" y="253228"/>
                    <a:pt x="270900" y="272325"/>
                    <a:pt x="238316" y="289146"/>
                  </a:cubicBezTo>
                  <a:cubicBezTo>
                    <a:pt x="233915" y="283879"/>
                    <a:pt x="229848" y="278345"/>
                    <a:pt x="226124" y="272573"/>
                  </a:cubicBezTo>
                  <a:cubicBezTo>
                    <a:pt x="226124" y="272573"/>
                    <a:pt x="192024" y="292194"/>
                    <a:pt x="133636" y="279812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-4184246" y="4019636"/>
              <a:ext cx="225144" cy="347317"/>
            </a:xfrm>
            <a:custGeom>
              <a:avLst/>
              <a:gdLst/>
              <a:ahLst/>
              <a:cxnLst/>
              <a:rect l="l" t="t" r="r" b="b"/>
              <a:pathLst>
                <a:path w="225144" h="347317" extrusionOk="0">
                  <a:moveTo>
                    <a:pt x="43809" y="0"/>
                  </a:moveTo>
                  <a:cubicBezTo>
                    <a:pt x="69431" y="17336"/>
                    <a:pt x="123152" y="54959"/>
                    <a:pt x="156394" y="100965"/>
                  </a:cubicBezTo>
                  <a:cubicBezTo>
                    <a:pt x="193351" y="152114"/>
                    <a:pt x="250692" y="260604"/>
                    <a:pt x="212592" y="287464"/>
                  </a:cubicBezTo>
                  <a:cubicBezTo>
                    <a:pt x="184779" y="307181"/>
                    <a:pt x="159252" y="267653"/>
                    <a:pt x="159252" y="267653"/>
                  </a:cubicBezTo>
                  <a:cubicBezTo>
                    <a:pt x="159252" y="267653"/>
                    <a:pt x="173444" y="317468"/>
                    <a:pt x="144393" y="329755"/>
                  </a:cubicBezTo>
                  <a:cubicBezTo>
                    <a:pt x="117913" y="340995"/>
                    <a:pt x="100006" y="309277"/>
                    <a:pt x="100006" y="309277"/>
                  </a:cubicBezTo>
                  <a:cubicBezTo>
                    <a:pt x="100006" y="309277"/>
                    <a:pt x="103435" y="340995"/>
                    <a:pt x="75813" y="346805"/>
                  </a:cubicBezTo>
                  <a:cubicBezTo>
                    <a:pt x="42570" y="353854"/>
                    <a:pt x="40856" y="286226"/>
                    <a:pt x="1041" y="264319"/>
                  </a:cubicBezTo>
                  <a:cubicBezTo>
                    <a:pt x="-7912" y="259652"/>
                    <a:pt x="43809" y="0"/>
                    <a:pt x="4380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-4088811" y="4150756"/>
              <a:ext cx="64388" cy="137040"/>
            </a:xfrm>
            <a:custGeom>
              <a:avLst/>
              <a:gdLst/>
              <a:ahLst/>
              <a:cxnLst/>
              <a:rect l="l" t="t" r="r" b="b"/>
              <a:pathLst>
                <a:path w="64388" h="137040" extrusionOk="0">
                  <a:moveTo>
                    <a:pt x="476" y="39"/>
                  </a:moveTo>
                  <a:cubicBezTo>
                    <a:pt x="35042" y="37682"/>
                    <a:pt x="57341" y="84954"/>
                    <a:pt x="64389" y="135580"/>
                  </a:cubicBezTo>
                  <a:cubicBezTo>
                    <a:pt x="64389" y="136818"/>
                    <a:pt x="63532" y="137675"/>
                    <a:pt x="63246" y="136437"/>
                  </a:cubicBezTo>
                  <a:cubicBezTo>
                    <a:pt x="47768" y="88698"/>
                    <a:pt x="26527" y="43025"/>
                    <a:pt x="0" y="420"/>
                  </a:cubicBezTo>
                  <a:cubicBezTo>
                    <a:pt x="0" y="420"/>
                    <a:pt x="191" y="-152"/>
                    <a:pt x="47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-4139389" y="4189561"/>
              <a:ext cx="56197" cy="140506"/>
            </a:xfrm>
            <a:custGeom>
              <a:avLst/>
              <a:gdLst/>
              <a:ahLst/>
              <a:cxnLst/>
              <a:rect l="l" t="t" r="r" b="b"/>
              <a:pathLst>
                <a:path w="56197" h="140506" extrusionOk="0">
                  <a:moveTo>
                    <a:pt x="476" y="0"/>
                  </a:moveTo>
                  <a:cubicBezTo>
                    <a:pt x="17145" y="19050"/>
                    <a:pt x="52483" y="81344"/>
                    <a:pt x="56197" y="139065"/>
                  </a:cubicBezTo>
                  <a:cubicBezTo>
                    <a:pt x="56197" y="140398"/>
                    <a:pt x="55340" y="141065"/>
                    <a:pt x="54959" y="139922"/>
                  </a:cubicBezTo>
                  <a:cubicBezTo>
                    <a:pt x="42005" y="91469"/>
                    <a:pt x="23565" y="44653"/>
                    <a:pt x="0" y="381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-4016517" y="4137538"/>
              <a:ext cx="137993" cy="84985"/>
            </a:xfrm>
            <a:custGeom>
              <a:avLst/>
              <a:gdLst/>
              <a:ahLst/>
              <a:cxnLst/>
              <a:rect l="l" t="t" r="r" b="b"/>
              <a:pathLst>
                <a:path w="137993" h="84985" extrusionOk="0">
                  <a:moveTo>
                    <a:pt x="476" y="18"/>
                  </a:moveTo>
                  <a:cubicBezTo>
                    <a:pt x="25241" y="10495"/>
                    <a:pt x="40386" y="24973"/>
                    <a:pt x="60293" y="42404"/>
                  </a:cubicBezTo>
                  <a:cubicBezTo>
                    <a:pt x="70018" y="51119"/>
                    <a:pt x="80191" y="59320"/>
                    <a:pt x="90773" y="66978"/>
                  </a:cubicBezTo>
                  <a:cubicBezTo>
                    <a:pt x="100298" y="73741"/>
                    <a:pt x="114967" y="84028"/>
                    <a:pt x="127063" y="76503"/>
                  </a:cubicBezTo>
                  <a:cubicBezTo>
                    <a:pt x="132979" y="71522"/>
                    <a:pt x="135684" y="63692"/>
                    <a:pt x="134112" y="56120"/>
                  </a:cubicBezTo>
                  <a:cubicBezTo>
                    <a:pt x="132217" y="45395"/>
                    <a:pt x="128616" y="35041"/>
                    <a:pt x="123444" y="25449"/>
                  </a:cubicBezTo>
                  <a:cubicBezTo>
                    <a:pt x="123444" y="25449"/>
                    <a:pt x="123444" y="24783"/>
                    <a:pt x="124016" y="25449"/>
                  </a:cubicBezTo>
                  <a:cubicBezTo>
                    <a:pt x="129102" y="34241"/>
                    <a:pt x="133283" y="43528"/>
                    <a:pt x="136493" y="53167"/>
                  </a:cubicBezTo>
                  <a:cubicBezTo>
                    <a:pt x="138494" y="59749"/>
                    <a:pt x="138494" y="66778"/>
                    <a:pt x="136493" y="73360"/>
                  </a:cubicBezTo>
                  <a:cubicBezTo>
                    <a:pt x="131159" y="86981"/>
                    <a:pt x="114300" y="86981"/>
                    <a:pt x="102965" y="81742"/>
                  </a:cubicBezTo>
                  <a:cubicBezTo>
                    <a:pt x="96241" y="78370"/>
                    <a:pt x="89859" y="74350"/>
                    <a:pt x="83915" y="69741"/>
                  </a:cubicBezTo>
                  <a:cubicBezTo>
                    <a:pt x="78200" y="65454"/>
                    <a:pt x="72580" y="60882"/>
                    <a:pt x="67151" y="56215"/>
                  </a:cubicBezTo>
                  <a:cubicBezTo>
                    <a:pt x="55912" y="46690"/>
                    <a:pt x="45244" y="36403"/>
                    <a:pt x="34195" y="26687"/>
                  </a:cubicBezTo>
                  <a:cubicBezTo>
                    <a:pt x="23355" y="17486"/>
                    <a:pt x="11935" y="8990"/>
                    <a:pt x="0" y="1256"/>
                  </a:cubicBezTo>
                  <a:cubicBezTo>
                    <a:pt x="0" y="1256"/>
                    <a:pt x="0" y="-173"/>
                    <a:pt x="476" y="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-4025470" y="4137978"/>
              <a:ext cx="68743" cy="178236"/>
            </a:xfrm>
            <a:custGeom>
              <a:avLst/>
              <a:gdLst/>
              <a:ahLst/>
              <a:cxnLst/>
              <a:rect l="l" t="t" r="r" b="b"/>
              <a:pathLst>
                <a:path w="68743" h="178236" extrusionOk="0">
                  <a:moveTo>
                    <a:pt x="52769" y="95589"/>
                  </a:moveTo>
                  <a:cubicBezTo>
                    <a:pt x="40186" y="62928"/>
                    <a:pt x="25517" y="31114"/>
                    <a:pt x="8858" y="339"/>
                  </a:cubicBezTo>
                  <a:cubicBezTo>
                    <a:pt x="8858" y="339"/>
                    <a:pt x="8858" y="-423"/>
                    <a:pt x="9430" y="339"/>
                  </a:cubicBezTo>
                  <a:cubicBezTo>
                    <a:pt x="29794" y="28733"/>
                    <a:pt x="46501" y="59584"/>
                    <a:pt x="59150" y="92160"/>
                  </a:cubicBezTo>
                  <a:cubicBezTo>
                    <a:pt x="66018" y="109905"/>
                    <a:pt x="69266" y="128860"/>
                    <a:pt x="68675" y="147881"/>
                  </a:cubicBezTo>
                  <a:cubicBezTo>
                    <a:pt x="65627" y="174551"/>
                    <a:pt x="47339" y="177599"/>
                    <a:pt x="40672" y="178170"/>
                  </a:cubicBezTo>
                  <a:cubicBezTo>
                    <a:pt x="32747" y="178656"/>
                    <a:pt x="24889" y="176446"/>
                    <a:pt x="18383" y="171884"/>
                  </a:cubicBezTo>
                  <a:cubicBezTo>
                    <a:pt x="10830" y="165988"/>
                    <a:pt x="4572" y="158597"/>
                    <a:pt x="0" y="150167"/>
                  </a:cubicBezTo>
                  <a:cubicBezTo>
                    <a:pt x="0" y="150167"/>
                    <a:pt x="0" y="149310"/>
                    <a:pt x="571" y="149691"/>
                  </a:cubicBezTo>
                  <a:cubicBezTo>
                    <a:pt x="8573" y="161311"/>
                    <a:pt x="22765" y="173408"/>
                    <a:pt x="37529" y="173122"/>
                  </a:cubicBezTo>
                  <a:cubicBezTo>
                    <a:pt x="44063" y="173236"/>
                    <a:pt x="50378" y="170731"/>
                    <a:pt x="55054" y="166169"/>
                  </a:cubicBezTo>
                  <a:cubicBezTo>
                    <a:pt x="59731" y="160178"/>
                    <a:pt x="62132" y="152710"/>
                    <a:pt x="61817" y="145119"/>
                  </a:cubicBezTo>
                  <a:cubicBezTo>
                    <a:pt x="61636" y="128212"/>
                    <a:pt x="58579" y="111467"/>
                    <a:pt x="52769" y="955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-4812386" y="3764381"/>
              <a:ext cx="531074" cy="592992"/>
            </a:xfrm>
            <a:custGeom>
              <a:avLst/>
              <a:gdLst/>
              <a:ahLst/>
              <a:cxnLst/>
              <a:rect l="l" t="t" r="r" b="b"/>
              <a:pathLst>
                <a:path w="531074" h="592992" extrusionOk="0">
                  <a:moveTo>
                    <a:pt x="437063" y="302880"/>
                  </a:moveTo>
                  <a:lnTo>
                    <a:pt x="531075" y="577009"/>
                  </a:lnTo>
                  <a:cubicBezTo>
                    <a:pt x="531075" y="577009"/>
                    <a:pt x="35203" y="630540"/>
                    <a:pt x="3104" y="541671"/>
                  </a:cubicBezTo>
                  <a:cubicBezTo>
                    <a:pt x="-28995" y="452803"/>
                    <a:pt x="196271" y="144765"/>
                    <a:pt x="291807" y="58468"/>
                  </a:cubicBezTo>
                  <a:cubicBezTo>
                    <a:pt x="402487" y="-41544"/>
                    <a:pt x="410679" y="-2301"/>
                    <a:pt x="377532" y="93806"/>
                  </a:cubicBezTo>
                  <a:cubicBezTo>
                    <a:pt x="343146" y="194295"/>
                    <a:pt x="282282" y="338598"/>
                    <a:pt x="282282" y="338598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-4685183" y="4092407"/>
              <a:ext cx="199654" cy="64018"/>
            </a:xfrm>
            <a:custGeom>
              <a:avLst/>
              <a:gdLst/>
              <a:ahLst/>
              <a:cxnLst/>
              <a:rect l="l" t="t" r="r" b="b"/>
              <a:pathLst>
                <a:path w="199654" h="64018" extrusionOk="0">
                  <a:moveTo>
                    <a:pt x="392" y="63055"/>
                  </a:moveTo>
                  <a:cubicBezTo>
                    <a:pt x="24605" y="50111"/>
                    <a:pt x="49722" y="38938"/>
                    <a:pt x="75544" y="29623"/>
                  </a:cubicBezTo>
                  <a:cubicBezTo>
                    <a:pt x="101109" y="20517"/>
                    <a:pt x="127313" y="13325"/>
                    <a:pt x="153935" y="8096"/>
                  </a:cubicBezTo>
                  <a:cubicBezTo>
                    <a:pt x="169175" y="4953"/>
                    <a:pt x="184415" y="2476"/>
                    <a:pt x="199655" y="0"/>
                  </a:cubicBezTo>
                  <a:lnTo>
                    <a:pt x="199655" y="667"/>
                  </a:lnTo>
                  <a:cubicBezTo>
                    <a:pt x="172890" y="6096"/>
                    <a:pt x="146467" y="13059"/>
                    <a:pt x="120502" y="21526"/>
                  </a:cubicBezTo>
                  <a:cubicBezTo>
                    <a:pt x="94690" y="29718"/>
                    <a:pt x="68972" y="38290"/>
                    <a:pt x="43445" y="47434"/>
                  </a:cubicBezTo>
                  <a:cubicBezTo>
                    <a:pt x="29062" y="52578"/>
                    <a:pt x="14870" y="58388"/>
                    <a:pt x="582" y="64008"/>
                  </a:cubicBezTo>
                  <a:cubicBezTo>
                    <a:pt x="316" y="64065"/>
                    <a:pt x="68" y="63893"/>
                    <a:pt x="11" y="63627"/>
                  </a:cubicBezTo>
                  <a:cubicBezTo>
                    <a:pt x="-46" y="63360"/>
                    <a:pt x="125" y="63112"/>
                    <a:pt x="392" y="630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-4530677" y="3953151"/>
              <a:ext cx="155045" cy="150780"/>
            </a:xfrm>
            <a:custGeom>
              <a:avLst/>
              <a:gdLst/>
              <a:ahLst/>
              <a:cxnLst/>
              <a:rect l="l" t="t" r="r" b="b"/>
              <a:pathLst>
                <a:path w="155045" h="150780" extrusionOk="0">
                  <a:moveTo>
                    <a:pt x="153639" y="113252"/>
                  </a:moveTo>
                  <a:cubicBezTo>
                    <a:pt x="151162" y="113252"/>
                    <a:pt x="14003" y="141827"/>
                    <a:pt x="9430" y="143732"/>
                  </a:cubicBezTo>
                  <a:cubicBezTo>
                    <a:pt x="10192" y="141827"/>
                    <a:pt x="41911" y="74200"/>
                    <a:pt x="46673" y="64294"/>
                  </a:cubicBezTo>
                  <a:cubicBezTo>
                    <a:pt x="46673" y="63341"/>
                    <a:pt x="47530" y="62294"/>
                    <a:pt x="48007" y="61341"/>
                  </a:cubicBezTo>
                  <a:cubicBezTo>
                    <a:pt x="50959" y="57055"/>
                    <a:pt x="53912" y="52769"/>
                    <a:pt x="56674" y="48292"/>
                  </a:cubicBezTo>
                  <a:lnTo>
                    <a:pt x="67247" y="31242"/>
                  </a:lnTo>
                  <a:cubicBezTo>
                    <a:pt x="67247" y="31242"/>
                    <a:pt x="67247" y="31242"/>
                    <a:pt x="67247" y="31242"/>
                  </a:cubicBezTo>
                  <a:lnTo>
                    <a:pt x="55722" y="47435"/>
                  </a:lnTo>
                  <a:cubicBezTo>
                    <a:pt x="54007" y="50006"/>
                    <a:pt x="52293" y="52578"/>
                    <a:pt x="50674" y="55245"/>
                  </a:cubicBezTo>
                  <a:cubicBezTo>
                    <a:pt x="53912" y="48196"/>
                    <a:pt x="56960" y="41148"/>
                    <a:pt x="60199" y="34100"/>
                  </a:cubicBezTo>
                  <a:cubicBezTo>
                    <a:pt x="65057" y="22860"/>
                    <a:pt x="69724" y="11430"/>
                    <a:pt x="74105" y="0"/>
                  </a:cubicBezTo>
                  <a:lnTo>
                    <a:pt x="73534" y="0"/>
                  </a:lnTo>
                  <a:cubicBezTo>
                    <a:pt x="64009" y="19717"/>
                    <a:pt x="54484" y="39053"/>
                    <a:pt x="44959" y="58769"/>
                  </a:cubicBezTo>
                  <a:cubicBezTo>
                    <a:pt x="35434" y="78486"/>
                    <a:pt x="-190" y="150781"/>
                    <a:pt x="1" y="150781"/>
                  </a:cubicBezTo>
                  <a:cubicBezTo>
                    <a:pt x="191" y="150781"/>
                    <a:pt x="151448" y="115919"/>
                    <a:pt x="154401" y="115157"/>
                  </a:cubicBezTo>
                  <a:cubicBezTo>
                    <a:pt x="154925" y="114948"/>
                    <a:pt x="155182" y="114348"/>
                    <a:pt x="154973" y="113824"/>
                  </a:cubicBezTo>
                  <a:cubicBezTo>
                    <a:pt x="154763" y="113300"/>
                    <a:pt x="154163" y="113043"/>
                    <a:pt x="153639" y="113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-4439941" y="4093867"/>
              <a:ext cx="81008" cy="235902"/>
            </a:xfrm>
            <a:custGeom>
              <a:avLst/>
              <a:gdLst/>
              <a:ahLst/>
              <a:cxnLst/>
              <a:rect l="l" t="t" r="r" b="b"/>
              <a:pathLst>
                <a:path w="81008" h="235902" extrusionOk="0">
                  <a:moveTo>
                    <a:pt x="52520" y="143129"/>
                  </a:moveTo>
                  <a:cubicBezTo>
                    <a:pt x="42233" y="112554"/>
                    <a:pt x="32232" y="81978"/>
                    <a:pt x="20802" y="51784"/>
                  </a:cubicBezTo>
                  <a:cubicBezTo>
                    <a:pt x="14230" y="34544"/>
                    <a:pt x="7848" y="17399"/>
                    <a:pt x="1181" y="254"/>
                  </a:cubicBezTo>
                  <a:cubicBezTo>
                    <a:pt x="1181" y="-317"/>
                    <a:pt x="-248" y="254"/>
                    <a:pt x="38" y="254"/>
                  </a:cubicBezTo>
                  <a:cubicBezTo>
                    <a:pt x="9087" y="31401"/>
                    <a:pt x="18326" y="62547"/>
                    <a:pt x="28613" y="93218"/>
                  </a:cubicBezTo>
                  <a:cubicBezTo>
                    <a:pt x="38900" y="123888"/>
                    <a:pt x="49377" y="154368"/>
                    <a:pt x="60236" y="184753"/>
                  </a:cubicBezTo>
                  <a:cubicBezTo>
                    <a:pt x="66589" y="202022"/>
                    <a:pt x="73285" y="219072"/>
                    <a:pt x="80333" y="235902"/>
                  </a:cubicBezTo>
                  <a:cubicBezTo>
                    <a:pt x="80333" y="235902"/>
                    <a:pt x="81095" y="235902"/>
                    <a:pt x="81000" y="235902"/>
                  </a:cubicBezTo>
                  <a:cubicBezTo>
                    <a:pt x="73190" y="204660"/>
                    <a:pt x="62903" y="173990"/>
                    <a:pt x="52520" y="1431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-4769764" y="4315434"/>
              <a:ext cx="493786" cy="44839"/>
            </a:xfrm>
            <a:custGeom>
              <a:avLst/>
              <a:gdLst/>
              <a:ahLst/>
              <a:cxnLst/>
              <a:rect l="l" t="t" r="r" b="b"/>
              <a:pathLst>
                <a:path w="493786" h="44839" extrusionOk="0">
                  <a:moveTo>
                    <a:pt x="493787" y="30719"/>
                  </a:moveTo>
                  <a:cubicBezTo>
                    <a:pt x="489786" y="22146"/>
                    <a:pt x="485024" y="9954"/>
                    <a:pt x="480737" y="1572"/>
                  </a:cubicBezTo>
                  <a:cubicBezTo>
                    <a:pt x="479594" y="-618"/>
                    <a:pt x="477975" y="-428"/>
                    <a:pt x="478832" y="1572"/>
                  </a:cubicBezTo>
                  <a:cubicBezTo>
                    <a:pt x="481690" y="9288"/>
                    <a:pt x="483785" y="17765"/>
                    <a:pt x="486548" y="25671"/>
                  </a:cubicBezTo>
                  <a:lnTo>
                    <a:pt x="465783" y="27290"/>
                  </a:lnTo>
                  <a:lnTo>
                    <a:pt x="441685" y="29576"/>
                  </a:lnTo>
                  <a:cubicBezTo>
                    <a:pt x="425969" y="31005"/>
                    <a:pt x="410252" y="32243"/>
                    <a:pt x="394060" y="33386"/>
                  </a:cubicBezTo>
                  <a:cubicBezTo>
                    <a:pt x="362313" y="35605"/>
                    <a:pt x="330404" y="37129"/>
                    <a:pt x="298334" y="37958"/>
                  </a:cubicBezTo>
                  <a:cubicBezTo>
                    <a:pt x="234240" y="40025"/>
                    <a:pt x="170079" y="38748"/>
                    <a:pt x="106119" y="34148"/>
                  </a:cubicBezTo>
                  <a:cubicBezTo>
                    <a:pt x="88307" y="32814"/>
                    <a:pt x="70400" y="31100"/>
                    <a:pt x="52589" y="28814"/>
                  </a:cubicBezTo>
                  <a:cubicBezTo>
                    <a:pt x="35024" y="26871"/>
                    <a:pt x="17565" y="24004"/>
                    <a:pt x="296" y="20241"/>
                  </a:cubicBezTo>
                  <a:cubicBezTo>
                    <a:pt x="296" y="20241"/>
                    <a:pt x="-370" y="21004"/>
                    <a:pt x="296" y="21099"/>
                  </a:cubicBezTo>
                  <a:cubicBezTo>
                    <a:pt x="15003" y="25985"/>
                    <a:pt x="30062" y="29709"/>
                    <a:pt x="45350" y="32243"/>
                  </a:cubicBezTo>
                  <a:cubicBezTo>
                    <a:pt x="61447" y="34910"/>
                    <a:pt x="77544" y="37101"/>
                    <a:pt x="93641" y="38720"/>
                  </a:cubicBezTo>
                  <a:cubicBezTo>
                    <a:pt x="125836" y="42054"/>
                    <a:pt x="158221" y="43578"/>
                    <a:pt x="190511" y="44340"/>
                  </a:cubicBezTo>
                  <a:cubicBezTo>
                    <a:pt x="254642" y="45673"/>
                    <a:pt x="318746" y="44340"/>
                    <a:pt x="382820" y="40339"/>
                  </a:cubicBezTo>
                  <a:cubicBezTo>
                    <a:pt x="400794" y="39263"/>
                    <a:pt x="418730" y="37958"/>
                    <a:pt x="436637" y="36434"/>
                  </a:cubicBezTo>
                  <a:cubicBezTo>
                    <a:pt x="446162" y="35672"/>
                    <a:pt x="454734" y="34910"/>
                    <a:pt x="463688" y="33957"/>
                  </a:cubicBezTo>
                  <a:cubicBezTo>
                    <a:pt x="473794" y="33738"/>
                    <a:pt x="483862" y="32653"/>
                    <a:pt x="493787" y="307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 rot="-5375400">
              <a:off x="-3928057" y="4046682"/>
              <a:ext cx="27908" cy="623315"/>
            </a:xfrm>
            <a:custGeom>
              <a:avLst/>
              <a:gdLst/>
              <a:ahLst/>
              <a:cxnLst/>
              <a:rect l="l" t="t" r="r" b="b"/>
              <a:pathLst>
                <a:path w="27908" h="623315" extrusionOk="0">
                  <a:moveTo>
                    <a:pt x="0" y="0"/>
                  </a:moveTo>
                  <a:lnTo>
                    <a:pt x="27908" y="0"/>
                  </a:lnTo>
                  <a:lnTo>
                    <a:pt x="27908" y="623316"/>
                  </a:lnTo>
                  <a:lnTo>
                    <a:pt x="0" y="623316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-4026328" y="4343771"/>
              <a:ext cx="423862" cy="30765"/>
            </a:xfrm>
            <a:custGeom>
              <a:avLst/>
              <a:gdLst/>
              <a:ahLst/>
              <a:cxnLst/>
              <a:rect l="l" t="t" r="r" b="b"/>
              <a:pathLst>
                <a:path w="423862" h="30765" extrusionOk="0">
                  <a:moveTo>
                    <a:pt x="423863" y="2857"/>
                  </a:moveTo>
                  <a:lnTo>
                    <a:pt x="423672" y="30766"/>
                  </a:lnTo>
                  <a:lnTo>
                    <a:pt x="0" y="27813"/>
                  </a:lnTo>
                  <a:lnTo>
                    <a:pt x="21622" y="0"/>
                  </a:lnTo>
                  <a:lnTo>
                    <a:pt x="423863" y="285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-3940603" y="3987917"/>
              <a:ext cx="627221" cy="388143"/>
            </a:xfrm>
            <a:custGeom>
              <a:avLst/>
              <a:gdLst/>
              <a:ahLst/>
              <a:cxnLst/>
              <a:rect l="l" t="t" r="r" b="b"/>
              <a:pathLst>
                <a:path w="627221" h="388143" extrusionOk="0">
                  <a:moveTo>
                    <a:pt x="0" y="384238"/>
                  </a:moveTo>
                  <a:lnTo>
                    <a:pt x="545497" y="388144"/>
                  </a:lnTo>
                  <a:lnTo>
                    <a:pt x="627221" y="3810"/>
                  </a:lnTo>
                  <a:lnTo>
                    <a:pt x="81725" y="0"/>
                  </a:lnTo>
                  <a:lnTo>
                    <a:pt x="0" y="38423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-3915075" y="3988012"/>
              <a:ext cx="627125" cy="388239"/>
            </a:xfrm>
            <a:custGeom>
              <a:avLst/>
              <a:gdLst/>
              <a:ahLst/>
              <a:cxnLst/>
              <a:rect l="l" t="t" r="r" b="b"/>
              <a:pathLst>
                <a:path w="627125" h="388239" extrusionOk="0">
                  <a:moveTo>
                    <a:pt x="0" y="384334"/>
                  </a:moveTo>
                  <a:lnTo>
                    <a:pt x="545497" y="388239"/>
                  </a:lnTo>
                  <a:lnTo>
                    <a:pt x="627126" y="4001"/>
                  </a:lnTo>
                  <a:lnTo>
                    <a:pt x="81629" y="0"/>
                  </a:lnTo>
                  <a:lnTo>
                    <a:pt x="0" y="384334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-3608809" y="4140398"/>
              <a:ext cx="56598" cy="66897"/>
            </a:xfrm>
            <a:custGeom>
              <a:avLst/>
              <a:gdLst/>
              <a:ahLst/>
              <a:cxnLst/>
              <a:rect l="l" t="t" r="r" b="b"/>
              <a:pathLst>
                <a:path w="56598" h="66897" extrusionOk="0">
                  <a:moveTo>
                    <a:pt x="56541" y="27732"/>
                  </a:moveTo>
                  <a:cubicBezTo>
                    <a:pt x="57513" y="45439"/>
                    <a:pt x="46140" y="61470"/>
                    <a:pt x="29109" y="66404"/>
                  </a:cubicBezTo>
                  <a:cubicBezTo>
                    <a:pt x="13488" y="69547"/>
                    <a:pt x="534" y="57355"/>
                    <a:pt x="58" y="39162"/>
                  </a:cubicBezTo>
                  <a:cubicBezTo>
                    <a:pt x="-914" y="21455"/>
                    <a:pt x="10459" y="5425"/>
                    <a:pt x="27490" y="491"/>
                  </a:cubicBezTo>
                  <a:cubicBezTo>
                    <a:pt x="43111" y="-2652"/>
                    <a:pt x="56160" y="9635"/>
                    <a:pt x="56541" y="27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-4426378" y="3580438"/>
              <a:ext cx="160400" cy="282440"/>
            </a:xfrm>
            <a:custGeom>
              <a:avLst/>
              <a:gdLst/>
              <a:ahLst/>
              <a:cxnLst/>
              <a:rect l="l" t="t" r="r" b="b"/>
              <a:pathLst>
                <a:path w="160400" h="282440" extrusionOk="0">
                  <a:moveTo>
                    <a:pt x="0" y="186499"/>
                  </a:moveTo>
                  <a:cubicBezTo>
                    <a:pt x="953" y="197929"/>
                    <a:pt x="43053" y="277368"/>
                    <a:pt x="93821" y="282416"/>
                  </a:cubicBezTo>
                  <a:cubicBezTo>
                    <a:pt x="110395" y="284131"/>
                    <a:pt x="123349" y="194119"/>
                    <a:pt x="123349" y="194119"/>
                  </a:cubicBezTo>
                  <a:lnTo>
                    <a:pt x="125825" y="187738"/>
                  </a:lnTo>
                  <a:lnTo>
                    <a:pt x="160401" y="97822"/>
                  </a:lnTo>
                  <a:lnTo>
                    <a:pt x="61532" y="11620"/>
                  </a:lnTo>
                  <a:lnTo>
                    <a:pt x="47149" y="0"/>
                  </a:lnTo>
                  <a:cubicBezTo>
                    <a:pt x="47149" y="0"/>
                    <a:pt x="39338" y="25146"/>
                    <a:pt x="29908" y="56674"/>
                  </a:cubicBezTo>
                  <a:cubicBezTo>
                    <a:pt x="29432" y="58102"/>
                    <a:pt x="28956" y="59626"/>
                    <a:pt x="28575" y="61150"/>
                  </a:cubicBezTo>
                  <a:cubicBezTo>
                    <a:pt x="27918" y="62827"/>
                    <a:pt x="27375" y="64541"/>
                    <a:pt x="26956" y="66294"/>
                  </a:cubicBezTo>
                  <a:cubicBezTo>
                    <a:pt x="25432" y="70961"/>
                    <a:pt x="24003" y="75819"/>
                    <a:pt x="22574" y="80581"/>
                  </a:cubicBezTo>
                  <a:cubicBezTo>
                    <a:pt x="21146" y="85344"/>
                    <a:pt x="20479" y="87725"/>
                    <a:pt x="19526" y="91630"/>
                  </a:cubicBezTo>
                  <a:cubicBezTo>
                    <a:pt x="18574" y="95536"/>
                    <a:pt x="17431" y="99250"/>
                    <a:pt x="16383" y="103156"/>
                  </a:cubicBezTo>
                  <a:cubicBezTo>
                    <a:pt x="9058" y="130540"/>
                    <a:pt x="3581" y="158382"/>
                    <a:pt x="0" y="18649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-4396469" y="3580438"/>
              <a:ext cx="130492" cy="187737"/>
            </a:xfrm>
            <a:custGeom>
              <a:avLst/>
              <a:gdLst/>
              <a:ahLst/>
              <a:cxnLst/>
              <a:rect l="l" t="t" r="r" b="b"/>
              <a:pathLst>
                <a:path w="130492" h="187737" extrusionOk="0">
                  <a:moveTo>
                    <a:pt x="0" y="56674"/>
                  </a:moveTo>
                  <a:cubicBezTo>
                    <a:pt x="11163" y="112338"/>
                    <a:pt x="46244" y="160268"/>
                    <a:pt x="95917" y="187738"/>
                  </a:cubicBezTo>
                  <a:lnTo>
                    <a:pt x="130492" y="97822"/>
                  </a:lnTo>
                  <a:lnTo>
                    <a:pt x="31623" y="11620"/>
                  </a:lnTo>
                  <a:lnTo>
                    <a:pt x="17240" y="0"/>
                  </a:lnTo>
                  <a:cubicBezTo>
                    <a:pt x="17240" y="0"/>
                    <a:pt x="9430" y="25146"/>
                    <a:pt x="0" y="566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-4708132" y="3167234"/>
              <a:ext cx="392347" cy="404502"/>
            </a:xfrm>
            <a:custGeom>
              <a:avLst/>
              <a:gdLst/>
              <a:ahLst/>
              <a:cxnLst/>
              <a:rect l="l" t="t" r="r" b="b"/>
              <a:pathLst>
                <a:path w="392347" h="404502" extrusionOk="0">
                  <a:moveTo>
                    <a:pt x="277373" y="376152"/>
                  </a:moveTo>
                  <a:cubicBezTo>
                    <a:pt x="298414" y="384753"/>
                    <a:pt x="322436" y="374666"/>
                    <a:pt x="331028" y="353625"/>
                  </a:cubicBezTo>
                  <a:cubicBezTo>
                    <a:pt x="334638" y="344796"/>
                    <a:pt x="335066" y="334975"/>
                    <a:pt x="332238" y="325860"/>
                  </a:cubicBezTo>
                  <a:cubicBezTo>
                    <a:pt x="348211" y="332061"/>
                    <a:pt x="366366" y="326651"/>
                    <a:pt x="376338" y="312715"/>
                  </a:cubicBezTo>
                  <a:cubicBezTo>
                    <a:pt x="386444" y="297342"/>
                    <a:pt x="383368" y="276825"/>
                    <a:pt x="369195" y="265090"/>
                  </a:cubicBezTo>
                  <a:cubicBezTo>
                    <a:pt x="369195" y="265090"/>
                    <a:pt x="369195" y="265090"/>
                    <a:pt x="369195" y="265090"/>
                  </a:cubicBezTo>
                  <a:cubicBezTo>
                    <a:pt x="381072" y="277311"/>
                    <a:pt x="383111" y="296037"/>
                    <a:pt x="374147" y="310525"/>
                  </a:cubicBezTo>
                  <a:cubicBezTo>
                    <a:pt x="366385" y="321497"/>
                    <a:pt x="352793" y="326755"/>
                    <a:pt x="339667" y="323860"/>
                  </a:cubicBezTo>
                  <a:cubicBezTo>
                    <a:pt x="352078" y="321736"/>
                    <a:pt x="363060" y="314611"/>
                    <a:pt x="370052" y="304143"/>
                  </a:cubicBezTo>
                  <a:cubicBezTo>
                    <a:pt x="377462" y="292103"/>
                    <a:pt x="376938" y="276787"/>
                    <a:pt x="368718" y="265281"/>
                  </a:cubicBezTo>
                  <a:cubicBezTo>
                    <a:pt x="382425" y="256375"/>
                    <a:pt x="391159" y="241573"/>
                    <a:pt x="392340" y="225276"/>
                  </a:cubicBezTo>
                  <a:cubicBezTo>
                    <a:pt x="392626" y="211312"/>
                    <a:pt x="384625" y="198492"/>
                    <a:pt x="371957" y="192605"/>
                  </a:cubicBezTo>
                  <a:cubicBezTo>
                    <a:pt x="387111" y="177108"/>
                    <a:pt x="386835" y="152267"/>
                    <a:pt x="371338" y="137113"/>
                  </a:cubicBezTo>
                  <a:cubicBezTo>
                    <a:pt x="364184" y="130112"/>
                    <a:pt x="354631" y="126111"/>
                    <a:pt x="344620" y="125930"/>
                  </a:cubicBezTo>
                  <a:cubicBezTo>
                    <a:pt x="355945" y="111614"/>
                    <a:pt x="353526" y="90831"/>
                    <a:pt x="339219" y="79505"/>
                  </a:cubicBezTo>
                  <a:cubicBezTo>
                    <a:pt x="335533" y="76591"/>
                    <a:pt x="331266" y="74486"/>
                    <a:pt x="326713" y="73352"/>
                  </a:cubicBezTo>
                  <a:cubicBezTo>
                    <a:pt x="330694" y="65675"/>
                    <a:pt x="329875" y="56398"/>
                    <a:pt x="324617" y="49540"/>
                  </a:cubicBezTo>
                  <a:cubicBezTo>
                    <a:pt x="318207" y="41996"/>
                    <a:pt x="309054" y="37338"/>
                    <a:pt x="299186" y="36586"/>
                  </a:cubicBezTo>
                  <a:cubicBezTo>
                    <a:pt x="298576" y="27594"/>
                    <a:pt x="293442" y="19526"/>
                    <a:pt x="285565" y="15155"/>
                  </a:cubicBezTo>
                  <a:cubicBezTo>
                    <a:pt x="275030" y="9792"/>
                    <a:pt x="262162" y="12859"/>
                    <a:pt x="255180" y="22393"/>
                  </a:cubicBezTo>
                  <a:cubicBezTo>
                    <a:pt x="244560" y="10097"/>
                    <a:pt x="229768" y="2162"/>
                    <a:pt x="213651" y="105"/>
                  </a:cubicBezTo>
                  <a:cubicBezTo>
                    <a:pt x="199840" y="-971"/>
                    <a:pt x="186724" y="6306"/>
                    <a:pt x="180314" y="18583"/>
                  </a:cubicBezTo>
                  <a:cubicBezTo>
                    <a:pt x="159311" y="2743"/>
                    <a:pt x="129450" y="6925"/>
                    <a:pt x="113610" y="27928"/>
                  </a:cubicBezTo>
                  <a:cubicBezTo>
                    <a:pt x="112448" y="29480"/>
                    <a:pt x="111372" y="31099"/>
                    <a:pt x="110400" y="32776"/>
                  </a:cubicBezTo>
                  <a:cubicBezTo>
                    <a:pt x="99132" y="28756"/>
                    <a:pt x="86569" y="31042"/>
                    <a:pt x="77444" y="38776"/>
                  </a:cubicBezTo>
                  <a:cubicBezTo>
                    <a:pt x="71033" y="43815"/>
                    <a:pt x="65966" y="50359"/>
                    <a:pt x="62680" y="57826"/>
                  </a:cubicBezTo>
                  <a:cubicBezTo>
                    <a:pt x="52269" y="54988"/>
                    <a:pt x="41211" y="59084"/>
                    <a:pt x="35153" y="68018"/>
                  </a:cubicBezTo>
                  <a:cubicBezTo>
                    <a:pt x="29790" y="76553"/>
                    <a:pt x="28561" y="87049"/>
                    <a:pt x="31819" y="96593"/>
                  </a:cubicBezTo>
                  <a:cubicBezTo>
                    <a:pt x="30962" y="99327"/>
                    <a:pt x="29495" y="101841"/>
                    <a:pt x="27533" y="103928"/>
                  </a:cubicBezTo>
                  <a:cubicBezTo>
                    <a:pt x="17541" y="114576"/>
                    <a:pt x="13569" y="129540"/>
                    <a:pt x="16960" y="143742"/>
                  </a:cubicBezTo>
                  <a:cubicBezTo>
                    <a:pt x="2834" y="152000"/>
                    <a:pt x="-1919" y="170145"/>
                    <a:pt x="6349" y="184271"/>
                  </a:cubicBezTo>
                  <a:cubicBezTo>
                    <a:pt x="7016" y="185414"/>
                    <a:pt x="7759" y="186509"/>
                    <a:pt x="8578" y="187557"/>
                  </a:cubicBezTo>
                  <a:cubicBezTo>
                    <a:pt x="-3662" y="201140"/>
                    <a:pt x="-2690" y="222047"/>
                    <a:pt x="10769" y="234420"/>
                  </a:cubicBezTo>
                  <a:cubicBezTo>
                    <a:pt x="1977" y="245574"/>
                    <a:pt x="-1499" y="260014"/>
                    <a:pt x="1244" y="273949"/>
                  </a:cubicBezTo>
                  <a:cubicBezTo>
                    <a:pt x="2882" y="285083"/>
                    <a:pt x="10893" y="294218"/>
                    <a:pt x="21722" y="297285"/>
                  </a:cubicBezTo>
                  <a:cubicBezTo>
                    <a:pt x="18065" y="305172"/>
                    <a:pt x="20894" y="314544"/>
                    <a:pt x="28295" y="319097"/>
                  </a:cubicBezTo>
                  <a:cubicBezTo>
                    <a:pt x="30905" y="320840"/>
                    <a:pt x="33676" y="322307"/>
                    <a:pt x="36582" y="323479"/>
                  </a:cubicBezTo>
                  <a:cubicBezTo>
                    <a:pt x="40515" y="324469"/>
                    <a:pt x="44249" y="326108"/>
                    <a:pt x="47630" y="328337"/>
                  </a:cubicBezTo>
                  <a:cubicBezTo>
                    <a:pt x="50488" y="331004"/>
                    <a:pt x="50964" y="335575"/>
                    <a:pt x="52393" y="339005"/>
                  </a:cubicBezTo>
                  <a:cubicBezTo>
                    <a:pt x="53374" y="341529"/>
                    <a:pt x="54660" y="343929"/>
                    <a:pt x="56203" y="346148"/>
                  </a:cubicBezTo>
                  <a:cubicBezTo>
                    <a:pt x="68262" y="363046"/>
                    <a:pt x="90436" y="369304"/>
                    <a:pt x="109543" y="361198"/>
                  </a:cubicBezTo>
                  <a:cubicBezTo>
                    <a:pt x="116134" y="373780"/>
                    <a:pt x="129565" y="381267"/>
                    <a:pt x="143738" y="380248"/>
                  </a:cubicBezTo>
                  <a:cubicBezTo>
                    <a:pt x="148214" y="380257"/>
                    <a:pt x="152682" y="379848"/>
                    <a:pt x="157073" y="379009"/>
                  </a:cubicBezTo>
                  <a:cubicBezTo>
                    <a:pt x="160940" y="378076"/>
                    <a:pt x="165007" y="378371"/>
                    <a:pt x="168693" y="379867"/>
                  </a:cubicBezTo>
                  <a:cubicBezTo>
                    <a:pt x="171075" y="380915"/>
                    <a:pt x="173265" y="382534"/>
                    <a:pt x="175646" y="383677"/>
                  </a:cubicBezTo>
                  <a:cubicBezTo>
                    <a:pt x="183600" y="386563"/>
                    <a:pt x="192401" y="386010"/>
                    <a:pt x="199935" y="382153"/>
                  </a:cubicBezTo>
                  <a:cubicBezTo>
                    <a:pt x="216413" y="416633"/>
                    <a:pt x="262896" y="408537"/>
                    <a:pt x="277373" y="376152"/>
                  </a:cubicBezTo>
                  <a:close/>
                  <a:moveTo>
                    <a:pt x="35343" y="73924"/>
                  </a:moveTo>
                  <a:cubicBezTo>
                    <a:pt x="40144" y="63770"/>
                    <a:pt x="50850" y="57769"/>
                    <a:pt x="62013" y="58970"/>
                  </a:cubicBezTo>
                  <a:cubicBezTo>
                    <a:pt x="61975" y="59417"/>
                    <a:pt x="61975" y="59855"/>
                    <a:pt x="62013" y="60303"/>
                  </a:cubicBezTo>
                  <a:cubicBezTo>
                    <a:pt x="62013" y="60303"/>
                    <a:pt x="58394" y="60970"/>
                    <a:pt x="56679" y="61446"/>
                  </a:cubicBezTo>
                  <a:cubicBezTo>
                    <a:pt x="53574" y="62503"/>
                    <a:pt x="50621" y="63970"/>
                    <a:pt x="47916" y="65828"/>
                  </a:cubicBezTo>
                  <a:cubicBezTo>
                    <a:pt x="42316" y="69723"/>
                    <a:pt x="37944" y="75143"/>
                    <a:pt x="35343" y="81448"/>
                  </a:cubicBezTo>
                  <a:cubicBezTo>
                    <a:pt x="34362" y="84297"/>
                    <a:pt x="33667" y="87230"/>
                    <a:pt x="33248" y="90212"/>
                  </a:cubicBezTo>
                  <a:cubicBezTo>
                    <a:pt x="33295" y="90592"/>
                    <a:pt x="33295" y="90973"/>
                    <a:pt x="33248" y="91355"/>
                  </a:cubicBezTo>
                  <a:cubicBezTo>
                    <a:pt x="32362" y="85496"/>
                    <a:pt x="33086" y="79496"/>
                    <a:pt x="35343" y="74019"/>
                  </a:cubicBezTo>
                  <a:close/>
                  <a:moveTo>
                    <a:pt x="285946" y="24394"/>
                  </a:moveTo>
                  <a:cubicBezTo>
                    <a:pt x="277164" y="18260"/>
                    <a:pt x="265486" y="18260"/>
                    <a:pt x="256704" y="24394"/>
                  </a:cubicBezTo>
                  <a:lnTo>
                    <a:pt x="256609" y="23727"/>
                  </a:lnTo>
                  <a:cubicBezTo>
                    <a:pt x="263276" y="14869"/>
                    <a:pt x="275411" y="12202"/>
                    <a:pt x="285184" y="17440"/>
                  </a:cubicBezTo>
                  <a:cubicBezTo>
                    <a:pt x="292166" y="21260"/>
                    <a:pt x="296557" y="28537"/>
                    <a:pt x="296709" y="36490"/>
                  </a:cubicBezTo>
                  <a:lnTo>
                    <a:pt x="296709" y="36490"/>
                  </a:lnTo>
                  <a:cubicBezTo>
                    <a:pt x="294423" y="31490"/>
                    <a:pt x="290670" y="27299"/>
                    <a:pt x="285946" y="24489"/>
                  </a:cubicBezTo>
                  <a:close/>
                  <a:moveTo>
                    <a:pt x="201745" y="380819"/>
                  </a:moveTo>
                  <a:lnTo>
                    <a:pt x="201745" y="380819"/>
                  </a:lnTo>
                  <a:cubicBezTo>
                    <a:pt x="217718" y="399869"/>
                    <a:pt x="245941" y="402775"/>
                    <a:pt x="265467" y="387391"/>
                  </a:cubicBezTo>
                  <a:cubicBezTo>
                    <a:pt x="246227" y="405203"/>
                    <a:pt x="218985" y="409299"/>
                    <a:pt x="201745" y="3809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-4475367" y="3341055"/>
              <a:ext cx="342396" cy="384362"/>
            </a:xfrm>
            <a:custGeom>
              <a:avLst/>
              <a:gdLst/>
              <a:ahLst/>
              <a:cxnLst/>
              <a:rect l="l" t="t" r="r" b="b"/>
              <a:pathLst>
                <a:path w="342396" h="384362" extrusionOk="0">
                  <a:moveTo>
                    <a:pt x="312642" y="136798"/>
                  </a:moveTo>
                  <a:cubicBezTo>
                    <a:pt x="386461" y="289198"/>
                    <a:pt x="303688" y="350254"/>
                    <a:pt x="270922" y="366161"/>
                  </a:cubicBezTo>
                  <a:cubicBezTo>
                    <a:pt x="241109" y="380543"/>
                    <a:pt x="137572" y="425787"/>
                    <a:pt x="48799" y="282150"/>
                  </a:cubicBezTo>
                  <a:cubicBezTo>
                    <a:pt x="-39974" y="138513"/>
                    <a:pt x="7080" y="56122"/>
                    <a:pt x="73469" y="19641"/>
                  </a:cubicBezTo>
                  <a:cubicBezTo>
                    <a:pt x="139858" y="-16840"/>
                    <a:pt x="238918" y="-15220"/>
                    <a:pt x="312642" y="13679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-4224866" y="3438985"/>
              <a:ext cx="31428" cy="16841"/>
            </a:xfrm>
            <a:custGeom>
              <a:avLst/>
              <a:gdLst/>
              <a:ahLst/>
              <a:cxnLst/>
              <a:rect l="l" t="t" r="r" b="b"/>
              <a:pathLst>
                <a:path w="31428" h="16841" extrusionOk="0">
                  <a:moveTo>
                    <a:pt x="26422" y="14674"/>
                  </a:moveTo>
                  <a:cubicBezTo>
                    <a:pt x="22583" y="15417"/>
                    <a:pt x="18706" y="15922"/>
                    <a:pt x="14801" y="16199"/>
                  </a:cubicBezTo>
                  <a:cubicBezTo>
                    <a:pt x="10791" y="17265"/>
                    <a:pt x="6543" y="16999"/>
                    <a:pt x="2704" y="15437"/>
                  </a:cubicBezTo>
                  <a:cubicBezTo>
                    <a:pt x="418" y="13932"/>
                    <a:pt x="-563" y="11074"/>
                    <a:pt x="323" y="8483"/>
                  </a:cubicBezTo>
                  <a:cubicBezTo>
                    <a:pt x="2819" y="3692"/>
                    <a:pt x="7686" y="597"/>
                    <a:pt x="13087" y="387"/>
                  </a:cubicBezTo>
                  <a:cubicBezTo>
                    <a:pt x="18430" y="-623"/>
                    <a:pt x="23945" y="359"/>
                    <a:pt x="28612" y="3149"/>
                  </a:cubicBezTo>
                  <a:cubicBezTo>
                    <a:pt x="31537" y="5121"/>
                    <a:pt x="32308" y="9084"/>
                    <a:pt x="30336" y="12008"/>
                  </a:cubicBezTo>
                  <a:cubicBezTo>
                    <a:pt x="29422" y="13370"/>
                    <a:pt x="28022" y="14322"/>
                    <a:pt x="26422" y="146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-4293084" y="3511982"/>
              <a:ext cx="30503" cy="19577"/>
            </a:xfrm>
            <a:custGeom>
              <a:avLst/>
              <a:gdLst/>
              <a:ahLst/>
              <a:cxnLst/>
              <a:rect l="l" t="t" r="r" b="b"/>
              <a:pathLst>
                <a:path w="30503" h="19577" extrusionOk="0">
                  <a:moveTo>
                    <a:pt x="7486" y="19497"/>
                  </a:moveTo>
                  <a:cubicBezTo>
                    <a:pt x="11287" y="18611"/>
                    <a:pt x="15039" y="17525"/>
                    <a:pt x="18726" y="16259"/>
                  </a:cubicBezTo>
                  <a:cubicBezTo>
                    <a:pt x="22821" y="15640"/>
                    <a:pt x="26593" y="13696"/>
                    <a:pt x="29489" y="10734"/>
                  </a:cubicBezTo>
                  <a:cubicBezTo>
                    <a:pt x="31032" y="8458"/>
                    <a:pt x="30794" y="5410"/>
                    <a:pt x="28917" y="3400"/>
                  </a:cubicBezTo>
                  <a:cubicBezTo>
                    <a:pt x="24764" y="-29"/>
                    <a:pt x="19078" y="-943"/>
                    <a:pt x="14058" y="1019"/>
                  </a:cubicBezTo>
                  <a:cubicBezTo>
                    <a:pt x="8753" y="2228"/>
                    <a:pt x="4076" y="5343"/>
                    <a:pt x="914" y="9782"/>
                  </a:cubicBezTo>
                  <a:cubicBezTo>
                    <a:pt x="-915" y="12858"/>
                    <a:pt x="85" y="16830"/>
                    <a:pt x="3162" y="18659"/>
                  </a:cubicBezTo>
                  <a:cubicBezTo>
                    <a:pt x="4457" y="19440"/>
                    <a:pt x="5991" y="19735"/>
                    <a:pt x="7486" y="194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-4201111" y="3509665"/>
              <a:ext cx="20955" cy="25349"/>
            </a:xfrm>
            <a:custGeom>
              <a:avLst/>
              <a:gdLst/>
              <a:ahLst/>
              <a:cxnLst/>
              <a:rect l="l" t="t" r="r" b="b"/>
              <a:pathLst>
                <a:path w="20955" h="25349" extrusionOk="0">
                  <a:moveTo>
                    <a:pt x="0" y="193"/>
                  </a:moveTo>
                  <a:cubicBezTo>
                    <a:pt x="0" y="-284"/>
                    <a:pt x="1048" y="193"/>
                    <a:pt x="1143" y="859"/>
                  </a:cubicBezTo>
                  <a:cubicBezTo>
                    <a:pt x="4382" y="11908"/>
                    <a:pt x="9811" y="24100"/>
                    <a:pt x="20955" y="24481"/>
                  </a:cubicBezTo>
                  <a:cubicBezTo>
                    <a:pt x="20955" y="24481"/>
                    <a:pt x="20955" y="25053"/>
                    <a:pt x="20955" y="25148"/>
                  </a:cubicBezTo>
                  <a:cubicBezTo>
                    <a:pt x="8382" y="27339"/>
                    <a:pt x="1238" y="11147"/>
                    <a:pt x="0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-4201364" y="3494277"/>
              <a:ext cx="27672" cy="36094"/>
            </a:xfrm>
            <a:custGeom>
              <a:avLst/>
              <a:gdLst/>
              <a:ahLst/>
              <a:cxnLst/>
              <a:rect l="l" t="t" r="r" b="b"/>
              <a:pathLst>
                <a:path w="27672" h="36094" extrusionOk="0">
                  <a:moveTo>
                    <a:pt x="6349" y="912"/>
                  </a:moveTo>
                  <a:cubicBezTo>
                    <a:pt x="23589" y="-6041"/>
                    <a:pt x="36353" y="28821"/>
                    <a:pt x="20351" y="35298"/>
                  </a:cubicBezTo>
                  <a:cubicBezTo>
                    <a:pt x="4349" y="41775"/>
                    <a:pt x="-8034" y="6818"/>
                    <a:pt x="6349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-4188187" y="3486405"/>
              <a:ext cx="21041" cy="19511"/>
            </a:xfrm>
            <a:custGeom>
              <a:avLst/>
              <a:gdLst/>
              <a:ahLst/>
              <a:cxnLst/>
              <a:rect l="l" t="t" r="r" b="b"/>
              <a:pathLst>
                <a:path w="21041" h="19511" extrusionOk="0">
                  <a:moveTo>
                    <a:pt x="1364" y="8498"/>
                  </a:moveTo>
                  <a:cubicBezTo>
                    <a:pt x="4793" y="9356"/>
                    <a:pt x="8698" y="11642"/>
                    <a:pt x="12127" y="10689"/>
                  </a:cubicBezTo>
                  <a:cubicBezTo>
                    <a:pt x="15556" y="9737"/>
                    <a:pt x="17461" y="4784"/>
                    <a:pt x="18604" y="212"/>
                  </a:cubicBezTo>
                  <a:cubicBezTo>
                    <a:pt x="18604" y="-265"/>
                    <a:pt x="19080" y="212"/>
                    <a:pt x="19271" y="212"/>
                  </a:cubicBezTo>
                  <a:cubicBezTo>
                    <a:pt x="21842" y="6784"/>
                    <a:pt x="22223" y="14594"/>
                    <a:pt x="16223" y="18214"/>
                  </a:cubicBezTo>
                  <a:cubicBezTo>
                    <a:pt x="10222" y="21833"/>
                    <a:pt x="4412" y="17357"/>
                    <a:pt x="411" y="11261"/>
                  </a:cubicBezTo>
                  <a:cubicBezTo>
                    <a:pt x="-351" y="10308"/>
                    <a:pt x="-65" y="8117"/>
                    <a:pt x="1364" y="84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-4233422" y="3621681"/>
              <a:ext cx="23833" cy="10003"/>
            </a:xfrm>
            <a:custGeom>
              <a:avLst/>
              <a:gdLst/>
              <a:ahLst/>
              <a:cxnLst/>
              <a:rect l="l" t="t" r="r" b="b"/>
              <a:pathLst>
                <a:path w="23833" h="10003" extrusionOk="0">
                  <a:moveTo>
                    <a:pt x="974" y="2191"/>
                  </a:moveTo>
                  <a:cubicBezTo>
                    <a:pt x="4117" y="4753"/>
                    <a:pt x="8061" y="6134"/>
                    <a:pt x="12118" y="6096"/>
                  </a:cubicBezTo>
                  <a:cubicBezTo>
                    <a:pt x="16223" y="4867"/>
                    <a:pt x="20014" y="2791"/>
                    <a:pt x="23262" y="0"/>
                  </a:cubicBezTo>
                  <a:lnTo>
                    <a:pt x="23834" y="0"/>
                  </a:lnTo>
                  <a:cubicBezTo>
                    <a:pt x="21891" y="5382"/>
                    <a:pt x="17119" y="9239"/>
                    <a:pt x="11452" y="10001"/>
                  </a:cubicBezTo>
                  <a:cubicBezTo>
                    <a:pt x="6508" y="10096"/>
                    <a:pt x="1993" y="7201"/>
                    <a:pt x="21" y="2667"/>
                  </a:cubicBezTo>
                  <a:cubicBezTo>
                    <a:pt x="-169" y="2477"/>
                    <a:pt x="974" y="2000"/>
                    <a:pt x="974" y="21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-4241307" y="3464605"/>
              <a:ext cx="60862" cy="135133"/>
            </a:xfrm>
            <a:custGeom>
              <a:avLst/>
              <a:gdLst/>
              <a:ahLst/>
              <a:cxnLst/>
              <a:rect l="l" t="t" r="r" b="b"/>
              <a:pathLst>
                <a:path w="60862" h="135133" extrusionOk="0">
                  <a:moveTo>
                    <a:pt x="41053" y="104308"/>
                  </a:moveTo>
                  <a:cubicBezTo>
                    <a:pt x="41053" y="104308"/>
                    <a:pt x="48863" y="119833"/>
                    <a:pt x="51530" y="127453"/>
                  </a:cubicBezTo>
                  <a:cubicBezTo>
                    <a:pt x="51530" y="128215"/>
                    <a:pt x="50006" y="129168"/>
                    <a:pt x="47434" y="130216"/>
                  </a:cubicBezTo>
                  <a:cubicBezTo>
                    <a:pt x="47434" y="130216"/>
                    <a:pt x="47434" y="130216"/>
                    <a:pt x="47434" y="130216"/>
                  </a:cubicBezTo>
                  <a:cubicBezTo>
                    <a:pt x="34842" y="137255"/>
                    <a:pt x="19393" y="136702"/>
                    <a:pt x="7334" y="128787"/>
                  </a:cubicBezTo>
                  <a:cubicBezTo>
                    <a:pt x="7010" y="128444"/>
                    <a:pt x="7039" y="127901"/>
                    <a:pt x="7382" y="127577"/>
                  </a:cubicBezTo>
                  <a:cubicBezTo>
                    <a:pt x="7572" y="127396"/>
                    <a:pt x="7839" y="127320"/>
                    <a:pt x="8096" y="127358"/>
                  </a:cubicBezTo>
                  <a:cubicBezTo>
                    <a:pt x="20174" y="130644"/>
                    <a:pt x="32994" y="129978"/>
                    <a:pt x="44672" y="125453"/>
                  </a:cubicBezTo>
                  <a:cubicBezTo>
                    <a:pt x="44672" y="123167"/>
                    <a:pt x="30385" y="99355"/>
                    <a:pt x="31623" y="98878"/>
                  </a:cubicBezTo>
                  <a:cubicBezTo>
                    <a:pt x="37852" y="97316"/>
                    <a:pt x="44253" y="96612"/>
                    <a:pt x="50673" y="96783"/>
                  </a:cubicBezTo>
                  <a:cubicBezTo>
                    <a:pt x="35338" y="64112"/>
                    <a:pt x="14764" y="34108"/>
                    <a:pt x="0" y="1533"/>
                  </a:cubicBezTo>
                  <a:cubicBezTo>
                    <a:pt x="0" y="390"/>
                    <a:pt x="1143" y="-562"/>
                    <a:pt x="1810" y="390"/>
                  </a:cubicBezTo>
                  <a:cubicBezTo>
                    <a:pt x="24775" y="31870"/>
                    <a:pt x="44520" y="65560"/>
                    <a:pt x="60769" y="100974"/>
                  </a:cubicBezTo>
                  <a:cubicBezTo>
                    <a:pt x="62293" y="104974"/>
                    <a:pt x="44577" y="104593"/>
                    <a:pt x="41053" y="10430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-4234304" y="3591582"/>
              <a:ext cx="38050" cy="26649"/>
            </a:xfrm>
            <a:custGeom>
              <a:avLst/>
              <a:gdLst/>
              <a:ahLst/>
              <a:cxnLst/>
              <a:rect l="l" t="t" r="r" b="b"/>
              <a:pathLst>
                <a:path w="38050" h="26649" extrusionOk="0">
                  <a:moveTo>
                    <a:pt x="38050" y="0"/>
                  </a:moveTo>
                  <a:cubicBezTo>
                    <a:pt x="36069" y="7801"/>
                    <a:pt x="32097" y="14954"/>
                    <a:pt x="26525" y="20764"/>
                  </a:cubicBezTo>
                  <a:cubicBezTo>
                    <a:pt x="23363" y="23813"/>
                    <a:pt x="19334" y="25803"/>
                    <a:pt x="15000" y="26479"/>
                  </a:cubicBezTo>
                  <a:cubicBezTo>
                    <a:pt x="5475" y="27908"/>
                    <a:pt x="1950" y="20098"/>
                    <a:pt x="712" y="12763"/>
                  </a:cubicBezTo>
                  <a:cubicBezTo>
                    <a:pt x="26" y="8830"/>
                    <a:pt x="-164" y="4839"/>
                    <a:pt x="141" y="857"/>
                  </a:cubicBezTo>
                  <a:cubicBezTo>
                    <a:pt x="12542" y="4620"/>
                    <a:pt x="25830" y="4324"/>
                    <a:pt x="380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-4233591" y="3602886"/>
              <a:ext cx="25812" cy="15345"/>
            </a:xfrm>
            <a:custGeom>
              <a:avLst/>
              <a:gdLst/>
              <a:ahLst/>
              <a:cxnLst/>
              <a:rect l="l" t="t" r="r" b="b"/>
              <a:pathLst>
                <a:path w="25812" h="15345" extrusionOk="0">
                  <a:moveTo>
                    <a:pt x="25813" y="9460"/>
                  </a:moveTo>
                  <a:cubicBezTo>
                    <a:pt x="22650" y="12508"/>
                    <a:pt x="18621" y="14499"/>
                    <a:pt x="14288" y="15175"/>
                  </a:cubicBezTo>
                  <a:cubicBezTo>
                    <a:pt x="4763" y="16604"/>
                    <a:pt x="1238" y="8794"/>
                    <a:pt x="0" y="1459"/>
                  </a:cubicBezTo>
                  <a:cubicBezTo>
                    <a:pt x="9420" y="-2170"/>
                    <a:pt x="20098" y="1145"/>
                    <a:pt x="25813" y="946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-4289599" y="3540317"/>
              <a:ext cx="40100" cy="23832"/>
            </a:xfrm>
            <a:custGeom>
              <a:avLst/>
              <a:gdLst/>
              <a:ahLst/>
              <a:cxnLst/>
              <a:rect l="l" t="t" r="r" b="b"/>
              <a:pathLst>
                <a:path w="40100" h="23832" extrusionOk="0">
                  <a:moveTo>
                    <a:pt x="0" y="6402"/>
                  </a:moveTo>
                  <a:cubicBezTo>
                    <a:pt x="2486" y="4573"/>
                    <a:pt x="5210" y="3097"/>
                    <a:pt x="8096" y="2021"/>
                  </a:cubicBezTo>
                  <a:cubicBezTo>
                    <a:pt x="11163" y="897"/>
                    <a:pt x="14364" y="230"/>
                    <a:pt x="17621" y="20"/>
                  </a:cubicBezTo>
                  <a:cubicBezTo>
                    <a:pt x="20850" y="-104"/>
                    <a:pt x="24079" y="344"/>
                    <a:pt x="27146" y="1354"/>
                  </a:cubicBezTo>
                  <a:cubicBezTo>
                    <a:pt x="30404" y="2535"/>
                    <a:pt x="33338" y="4459"/>
                    <a:pt x="35719" y="6973"/>
                  </a:cubicBezTo>
                  <a:lnTo>
                    <a:pt x="40100" y="11450"/>
                  </a:lnTo>
                  <a:lnTo>
                    <a:pt x="33814" y="12498"/>
                  </a:lnTo>
                  <a:cubicBezTo>
                    <a:pt x="29432" y="13270"/>
                    <a:pt x="25127" y="14451"/>
                    <a:pt x="20955" y="16022"/>
                  </a:cubicBezTo>
                  <a:cubicBezTo>
                    <a:pt x="16631" y="17680"/>
                    <a:pt x="12773" y="20356"/>
                    <a:pt x="9716" y="23833"/>
                  </a:cubicBezTo>
                  <a:cubicBezTo>
                    <a:pt x="11011" y="18784"/>
                    <a:pt x="14221" y="14451"/>
                    <a:pt x="18669" y="11736"/>
                  </a:cubicBezTo>
                  <a:cubicBezTo>
                    <a:pt x="22955" y="8869"/>
                    <a:pt x="27784" y="6916"/>
                    <a:pt x="32861" y="6021"/>
                  </a:cubicBezTo>
                  <a:lnTo>
                    <a:pt x="30956" y="11546"/>
                  </a:lnTo>
                  <a:cubicBezTo>
                    <a:pt x="27194" y="8050"/>
                    <a:pt x="22355" y="5935"/>
                    <a:pt x="17240" y="5545"/>
                  </a:cubicBezTo>
                  <a:cubicBezTo>
                    <a:pt x="11478" y="5135"/>
                    <a:pt x="5696" y="5430"/>
                    <a:pt x="0" y="64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-4266167" y="3546243"/>
              <a:ext cx="16294" cy="19716"/>
            </a:xfrm>
            <a:custGeom>
              <a:avLst/>
              <a:gdLst/>
              <a:ahLst/>
              <a:cxnLst/>
              <a:rect l="l" t="t" r="r" b="b"/>
              <a:pathLst>
                <a:path w="16294" h="19716" extrusionOk="0">
                  <a:moveTo>
                    <a:pt x="0" y="19717"/>
                  </a:moveTo>
                  <a:cubicBezTo>
                    <a:pt x="4267" y="17383"/>
                    <a:pt x="8201" y="14507"/>
                    <a:pt x="11716" y="11144"/>
                  </a:cubicBezTo>
                  <a:cubicBezTo>
                    <a:pt x="12478" y="10287"/>
                    <a:pt x="15430" y="6572"/>
                    <a:pt x="15049" y="5906"/>
                  </a:cubicBezTo>
                  <a:cubicBezTo>
                    <a:pt x="13925" y="3753"/>
                    <a:pt x="12516" y="1772"/>
                    <a:pt x="10858" y="0"/>
                  </a:cubicBezTo>
                  <a:cubicBezTo>
                    <a:pt x="13049" y="1343"/>
                    <a:pt x="14907" y="3172"/>
                    <a:pt x="16288" y="5334"/>
                  </a:cubicBezTo>
                  <a:cubicBezTo>
                    <a:pt x="16392" y="8106"/>
                    <a:pt x="15278" y="10782"/>
                    <a:pt x="13240" y="12668"/>
                  </a:cubicBezTo>
                  <a:cubicBezTo>
                    <a:pt x="9506" y="16116"/>
                    <a:pt x="4943" y="18545"/>
                    <a:pt x="0" y="197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-4506481" y="3335053"/>
              <a:ext cx="311546" cy="281596"/>
            </a:xfrm>
            <a:custGeom>
              <a:avLst/>
              <a:gdLst/>
              <a:ahLst/>
              <a:cxnLst/>
              <a:rect l="l" t="t" r="r" b="b"/>
              <a:pathLst>
                <a:path w="311546" h="281596" extrusionOk="0">
                  <a:moveTo>
                    <a:pt x="87438" y="280913"/>
                  </a:moveTo>
                  <a:cubicBezTo>
                    <a:pt x="103821" y="272721"/>
                    <a:pt x="127728" y="207666"/>
                    <a:pt x="94200" y="125941"/>
                  </a:cubicBezTo>
                  <a:cubicBezTo>
                    <a:pt x="94200" y="125941"/>
                    <a:pt x="119156" y="201379"/>
                    <a:pt x="118299" y="214428"/>
                  </a:cubicBezTo>
                  <a:cubicBezTo>
                    <a:pt x="117441" y="227478"/>
                    <a:pt x="131538" y="177948"/>
                    <a:pt x="105440" y="111654"/>
                  </a:cubicBezTo>
                  <a:cubicBezTo>
                    <a:pt x="132386" y="117550"/>
                    <a:pt x="160028" y="119569"/>
                    <a:pt x="187545" y="117654"/>
                  </a:cubicBezTo>
                  <a:cubicBezTo>
                    <a:pt x="222216" y="112987"/>
                    <a:pt x="240981" y="104605"/>
                    <a:pt x="242219" y="101366"/>
                  </a:cubicBezTo>
                  <a:cubicBezTo>
                    <a:pt x="243457" y="98128"/>
                    <a:pt x="191832" y="103462"/>
                    <a:pt x="173448" y="94508"/>
                  </a:cubicBezTo>
                  <a:cubicBezTo>
                    <a:pt x="173448" y="94508"/>
                    <a:pt x="272032" y="97461"/>
                    <a:pt x="311180" y="84031"/>
                  </a:cubicBezTo>
                  <a:cubicBezTo>
                    <a:pt x="315657" y="82507"/>
                    <a:pt x="279081" y="14975"/>
                    <a:pt x="204024" y="1925"/>
                  </a:cubicBezTo>
                  <a:cubicBezTo>
                    <a:pt x="128967" y="-11124"/>
                    <a:pt x="57148" y="45169"/>
                    <a:pt x="42099" y="79935"/>
                  </a:cubicBezTo>
                  <a:cubicBezTo>
                    <a:pt x="42099" y="79935"/>
                    <a:pt x="14571" y="96699"/>
                    <a:pt x="1427" y="153659"/>
                  </a:cubicBezTo>
                  <a:cubicBezTo>
                    <a:pt x="-11718" y="210618"/>
                    <a:pt x="69816" y="289771"/>
                    <a:pt x="87438" y="2809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-4406000" y="3436845"/>
              <a:ext cx="26485" cy="94348"/>
            </a:xfrm>
            <a:custGeom>
              <a:avLst/>
              <a:gdLst/>
              <a:ahLst/>
              <a:cxnLst/>
              <a:rect l="l" t="t" r="r" b="b"/>
              <a:pathLst>
                <a:path w="26485" h="94348" extrusionOk="0">
                  <a:moveTo>
                    <a:pt x="3054" y="718"/>
                  </a:moveTo>
                  <a:cubicBezTo>
                    <a:pt x="2006" y="-997"/>
                    <a:pt x="-756" y="718"/>
                    <a:pt x="197" y="2146"/>
                  </a:cubicBezTo>
                  <a:cubicBezTo>
                    <a:pt x="15018" y="30769"/>
                    <a:pt x="23714" y="62173"/>
                    <a:pt x="25724" y="94348"/>
                  </a:cubicBezTo>
                  <a:cubicBezTo>
                    <a:pt x="25724" y="94348"/>
                    <a:pt x="26486" y="94348"/>
                    <a:pt x="26486" y="94348"/>
                  </a:cubicBezTo>
                  <a:cubicBezTo>
                    <a:pt x="26390" y="60439"/>
                    <a:pt x="22009" y="29483"/>
                    <a:pt x="3054" y="7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-4409532" y="3440801"/>
              <a:ext cx="136710" cy="20961"/>
            </a:xfrm>
            <a:custGeom>
              <a:avLst/>
              <a:gdLst/>
              <a:ahLst/>
              <a:cxnLst/>
              <a:rect l="l" t="t" r="r" b="b"/>
              <a:pathLst>
                <a:path w="136710" h="20961" extrusionOk="0">
                  <a:moveTo>
                    <a:pt x="135649" y="5620"/>
                  </a:moveTo>
                  <a:cubicBezTo>
                    <a:pt x="89358" y="19336"/>
                    <a:pt x="45543" y="21717"/>
                    <a:pt x="1347" y="0"/>
                  </a:cubicBezTo>
                  <a:cubicBezTo>
                    <a:pt x="394" y="0"/>
                    <a:pt x="-558" y="762"/>
                    <a:pt x="394" y="1429"/>
                  </a:cubicBezTo>
                  <a:cubicBezTo>
                    <a:pt x="40781" y="28575"/>
                    <a:pt x="92692" y="24384"/>
                    <a:pt x="136221" y="7334"/>
                  </a:cubicBezTo>
                  <a:cubicBezTo>
                    <a:pt x="137174" y="7334"/>
                    <a:pt x="136602" y="5334"/>
                    <a:pt x="135649" y="56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-4473596" y="3588286"/>
              <a:ext cx="99320" cy="88449"/>
            </a:xfrm>
            <a:custGeom>
              <a:avLst/>
              <a:gdLst/>
              <a:ahLst/>
              <a:cxnLst/>
              <a:rect l="l" t="t" r="r" b="b"/>
              <a:pathLst>
                <a:path w="99320" h="88449" extrusionOk="0">
                  <a:moveTo>
                    <a:pt x="69031" y="88449"/>
                  </a:moveTo>
                  <a:cubicBezTo>
                    <a:pt x="71726" y="88402"/>
                    <a:pt x="74403" y="88087"/>
                    <a:pt x="77032" y="87497"/>
                  </a:cubicBezTo>
                  <a:cubicBezTo>
                    <a:pt x="79651" y="86973"/>
                    <a:pt x="82185" y="86078"/>
                    <a:pt x="84557" y="84830"/>
                  </a:cubicBezTo>
                  <a:cubicBezTo>
                    <a:pt x="87633" y="83277"/>
                    <a:pt x="90357" y="81105"/>
                    <a:pt x="92558" y="78448"/>
                  </a:cubicBezTo>
                  <a:cubicBezTo>
                    <a:pt x="94282" y="76343"/>
                    <a:pt x="95691" y="74000"/>
                    <a:pt x="96749" y="71495"/>
                  </a:cubicBezTo>
                  <a:cubicBezTo>
                    <a:pt x="98235" y="67951"/>
                    <a:pt x="99101" y="64189"/>
                    <a:pt x="99320" y="60350"/>
                  </a:cubicBezTo>
                  <a:lnTo>
                    <a:pt x="74460" y="21774"/>
                  </a:lnTo>
                  <a:cubicBezTo>
                    <a:pt x="74460" y="21774"/>
                    <a:pt x="21120" y="-14326"/>
                    <a:pt x="3499" y="6439"/>
                  </a:cubicBezTo>
                  <a:cubicBezTo>
                    <a:pt x="-14122" y="27204"/>
                    <a:pt x="39027" y="88449"/>
                    <a:pt x="69031" y="8844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-4454381" y="3610634"/>
              <a:ext cx="65989" cy="46294"/>
            </a:xfrm>
            <a:custGeom>
              <a:avLst/>
              <a:gdLst/>
              <a:ahLst/>
              <a:cxnLst/>
              <a:rect l="l" t="t" r="r" b="b"/>
              <a:pathLst>
                <a:path w="65989" h="46294" extrusionOk="0">
                  <a:moveTo>
                    <a:pt x="0" y="1236"/>
                  </a:moveTo>
                  <a:cubicBezTo>
                    <a:pt x="0" y="1236"/>
                    <a:pt x="0" y="1998"/>
                    <a:pt x="0" y="1998"/>
                  </a:cubicBezTo>
                  <a:cubicBezTo>
                    <a:pt x="21241" y="2475"/>
                    <a:pt x="37433" y="15810"/>
                    <a:pt x="51054" y="30573"/>
                  </a:cubicBezTo>
                  <a:cubicBezTo>
                    <a:pt x="44263" y="25087"/>
                    <a:pt x="34309" y="26144"/>
                    <a:pt x="28823" y="32936"/>
                  </a:cubicBezTo>
                  <a:cubicBezTo>
                    <a:pt x="28308" y="33574"/>
                    <a:pt x="27842" y="34250"/>
                    <a:pt x="27432" y="34955"/>
                  </a:cubicBezTo>
                  <a:cubicBezTo>
                    <a:pt x="27432" y="35431"/>
                    <a:pt x="27432" y="36003"/>
                    <a:pt x="28289" y="35717"/>
                  </a:cubicBezTo>
                  <a:cubicBezTo>
                    <a:pt x="34128" y="31078"/>
                    <a:pt x="42253" y="30621"/>
                    <a:pt x="48578" y="34574"/>
                  </a:cubicBezTo>
                  <a:cubicBezTo>
                    <a:pt x="53721" y="37803"/>
                    <a:pt x="58483" y="41603"/>
                    <a:pt x="62770" y="45909"/>
                  </a:cubicBezTo>
                  <a:cubicBezTo>
                    <a:pt x="64294" y="47147"/>
                    <a:pt x="66961" y="45147"/>
                    <a:pt x="65627" y="43527"/>
                  </a:cubicBezTo>
                  <a:lnTo>
                    <a:pt x="65627" y="43527"/>
                  </a:lnTo>
                  <a:cubicBezTo>
                    <a:pt x="56864" y="19905"/>
                    <a:pt x="26099" y="-6003"/>
                    <a:pt x="0" y="12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-4535919" y="3291814"/>
              <a:ext cx="338227" cy="388201"/>
            </a:xfrm>
            <a:custGeom>
              <a:avLst/>
              <a:gdLst/>
              <a:ahLst/>
              <a:cxnLst/>
              <a:rect l="l" t="t" r="r" b="b"/>
              <a:pathLst>
                <a:path w="338227" h="388201" extrusionOk="0">
                  <a:moveTo>
                    <a:pt x="130115" y="386255"/>
                  </a:moveTo>
                  <a:cubicBezTo>
                    <a:pt x="133734" y="393494"/>
                    <a:pt x="100873" y="378445"/>
                    <a:pt x="98111" y="375206"/>
                  </a:cubicBezTo>
                  <a:cubicBezTo>
                    <a:pt x="95349" y="371968"/>
                    <a:pt x="75823" y="367872"/>
                    <a:pt x="68679" y="362252"/>
                  </a:cubicBezTo>
                  <a:cubicBezTo>
                    <a:pt x="58763" y="353622"/>
                    <a:pt x="49705" y="344050"/>
                    <a:pt x="41628" y="333677"/>
                  </a:cubicBezTo>
                  <a:cubicBezTo>
                    <a:pt x="38770" y="328819"/>
                    <a:pt x="23530" y="320342"/>
                    <a:pt x="19530" y="311293"/>
                  </a:cubicBezTo>
                  <a:cubicBezTo>
                    <a:pt x="15529" y="302245"/>
                    <a:pt x="-17332" y="220234"/>
                    <a:pt x="12195" y="141939"/>
                  </a:cubicBezTo>
                  <a:cubicBezTo>
                    <a:pt x="41723" y="63643"/>
                    <a:pt x="88395" y="38402"/>
                    <a:pt x="88395" y="38402"/>
                  </a:cubicBezTo>
                  <a:cubicBezTo>
                    <a:pt x="110817" y="23781"/>
                    <a:pt x="134773" y="11637"/>
                    <a:pt x="159833" y="2207"/>
                  </a:cubicBezTo>
                  <a:cubicBezTo>
                    <a:pt x="200505" y="-12842"/>
                    <a:pt x="298898" y="53928"/>
                    <a:pt x="299946" y="55833"/>
                  </a:cubicBezTo>
                  <a:cubicBezTo>
                    <a:pt x="300793" y="60910"/>
                    <a:pt x="302708" y="65748"/>
                    <a:pt x="305566" y="70025"/>
                  </a:cubicBezTo>
                  <a:cubicBezTo>
                    <a:pt x="309947" y="74692"/>
                    <a:pt x="318520" y="77740"/>
                    <a:pt x="317853" y="84408"/>
                  </a:cubicBezTo>
                  <a:cubicBezTo>
                    <a:pt x="317186" y="91075"/>
                    <a:pt x="331283" y="101267"/>
                    <a:pt x="333759" y="106982"/>
                  </a:cubicBezTo>
                  <a:cubicBezTo>
                    <a:pt x="336236" y="112697"/>
                    <a:pt x="335379" y="114888"/>
                    <a:pt x="338141" y="118317"/>
                  </a:cubicBezTo>
                  <a:cubicBezTo>
                    <a:pt x="340903" y="121746"/>
                    <a:pt x="277181" y="29925"/>
                    <a:pt x="140878" y="49642"/>
                  </a:cubicBezTo>
                  <a:cubicBezTo>
                    <a:pt x="140592" y="50023"/>
                    <a:pt x="51915" y="231188"/>
                    <a:pt x="130115" y="3862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-4198730" y="3409464"/>
              <a:ext cx="666" cy="1047"/>
            </a:xfrm>
            <a:custGeom>
              <a:avLst/>
              <a:gdLst/>
              <a:ahLst/>
              <a:cxnLst/>
              <a:rect l="l" t="t" r="r" b="b"/>
              <a:pathLst>
                <a:path w="666" h="1047" extrusionOk="0">
                  <a:moveTo>
                    <a:pt x="0" y="0"/>
                  </a:moveTo>
                  <a:lnTo>
                    <a:pt x="667" y="1048"/>
                  </a:lnTo>
                  <a:cubicBezTo>
                    <a:pt x="667" y="1048"/>
                    <a:pt x="667" y="571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-4198730" y="3409464"/>
              <a:ext cx="666" cy="1047"/>
            </a:xfrm>
            <a:custGeom>
              <a:avLst/>
              <a:gdLst/>
              <a:ahLst/>
              <a:cxnLst/>
              <a:rect l="l" t="t" r="r" b="b"/>
              <a:pathLst>
                <a:path w="666" h="1047" extrusionOk="0">
                  <a:moveTo>
                    <a:pt x="0" y="0"/>
                  </a:moveTo>
                  <a:lnTo>
                    <a:pt x="667" y="1048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-4535153" y="3296878"/>
              <a:ext cx="291795" cy="365909"/>
            </a:xfrm>
            <a:custGeom>
              <a:avLst/>
              <a:gdLst/>
              <a:ahLst/>
              <a:cxnLst/>
              <a:rect l="l" t="t" r="r" b="b"/>
              <a:pathLst>
                <a:path w="291795" h="365909" extrusionOk="0">
                  <a:moveTo>
                    <a:pt x="236029" y="17907"/>
                  </a:moveTo>
                  <a:cubicBezTo>
                    <a:pt x="237220" y="16936"/>
                    <a:pt x="238573" y="16193"/>
                    <a:pt x="240030" y="15716"/>
                  </a:cubicBezTo>
                  <a:lnTo>
                    <a:pt x="240030" y="15716"/>
                  </a:lnTo>
                  <a:lnTo>
                    <a:pt x="253937" y="22860"/>
                  </a:lnTo>
                  <a:lnTo>
                    <a:pt x="253937" y="22860"/>
                  </a:lnTo>
                  <a:cubicBezTo>
                    <a:pt x="255937" y="28737"/>
                    <a:pt x="252793" y="35119"/>
                    <a:pt x="246917" y="37119"/>
                  </a:cubicBezTo>
                  <a:cubicBezTo>
                    <a:pt x="241040" y="39119"/>
                    <a:pt x="234658" y="35976"/>
                    <a:pt x="232658" y="30099"/>
                  </a:cubicBezTo>
                  <a:cubicBezTo>
                    <a:pt x="231172" y="25727"/>
                    <a:pt x="232505" y="20888"/>
                    <a:pt x="236029" y="17907"/>
                  </a:cubicBezTo>
                  <a:close/>
                  <a:moveTo>
                    <a:pt x="177355" y="42005"/>
                  </a:moveTo>
                  <a:cubicBezTo>
                    <a:pt x="185071" y="42005"/>
                    <a:pt x="192596" y="42005"/>
                    <a:pt x="199739" y="42958"/>
                  </a:cubicBezTo>
                  <a:cubicBezTo>
                    <a:pt x="200206" y="39834"/>
                    <a:pt x="199263" y="36652"/>
                    <a:pt x="197167" y="34290"/>
                  </a:cubicBezTo>
                  <a:cubicBezTo>
                    <a:pt x="193157" y="29546"/>
                    <a:pt x="186071" y="28956"/>
                    <a:pt x="181327" y="32966"/>
                  </a:cubicBezTo>
                  <a:cubicBezTo>
                    <a:pt x="178680" y="35205"/>
                    <a:pt x="177213" y="38538"/>
                    <a:pt x="177355" y="42005"/>
                  </a:cubicBezTo>
                  <a:close/>
                  <a:moveTo>
                    <a:pt x="269938" y="61627"/>
                  </a:moveTo>
                  <a:cubicBezTo>
                    <a:pt x="276454" y="64703"/>
                    <a:pt x="282816" y="68104"/>
                    <a:pt x="288988" y="71819"/>
                  </a:cubicBezTo>
                  <a:cubicBezTo>
                    <a:pt x="292732" y="67570"/>
                    <a:pt x="292732" y="61208"/>
                    <a:pt x="288988" y="56960"/>
                  </a:cubicBezTo>
                  <a:cubicBezTo>
                    <a:pt x="284950" y="52226"/>
                    <a:pt x="277854" y="51626"/>
                    <a:pt x="273082" y="55626"/>
                  </a:cubicBezTo>
                  <a:cubicBezTo>
                    <a:pt x="271205" y="57217"/>
                    <a:pt x="269929" y="59398"/>
                    <a:pt x="269462" y="61817"/>
                  </a:cubicBezTo>
                  <a:close/>
                  <a:moveTo>
                    <a:pt x="25813" y="105823"/>
                  </a:moveTo>
                  <a:cubicBezTo>
                    <a:pt x="30651" y="109709"/>
                    <a:pt x="37729" y="108938"/>
                    <a:pt x="41615" y="104099"/>
                  </a:cubicBezTo>
                  <a:cubicBezTo>
                    <a:pt x="44948" y="99956"/>
                    <a:pt x="44920" y="94031"/>
                    <a:pt x="41529" y="89916"/>
                  </a:cubicBezTo>
                  <a:cubicBezTo>
                    <a:pt x="40310" y="88459"/>
                    <a:pt x="38738" y="87344"/>
                    <a:pt x="36957" y="86678"/>
                  </a:cubicBezTo>
                  <a:cubicBezTo>
                    <a:pt x="32766" y="92678"/>
                    <a:pt x="28956" y="99060"/>
                    <a:pt x="25337" y="106013"/>
                  </a:cubicBezTo>
                  <a:close/>
                  <a:moveTo>
                    <a:pt x="67056" y="191548"/>
                  </a:moveTo>
                  <a:cubicBezTo>
                    <a:pt x="71114" y="196253"/>
                    <a:pt x="78210" y="196777"/>
                    <a:pt x="82906" y="192719"/>
                  </a:cubicBezTo>
                  <a:cubicBezTo>
                    <a:pt x="87611" y="188671"/>
                    <a:pt x="88135" y="181575"/>
                    <a:pt x="84077" y="176870"/>
                  </a:cubicBezTo>
                  <a:cubicBezTo>
                    <a:pt x="80048" y="172193"/>
                    <a:pt x="73000" y="171641"/>
                    <a:pt x="68294" y="175641"/>
                  </a:cubicBezTo>
                  <a:cubicBezTo>
                    <a:pt x="63379" y="179604"/>
                    <a:pt x="62598" y="186795"/>
                    <a:pt x="66561" y="191710"/>
                  </a:cubicBezTo>
                  <a:cubicBezTo>
                    <a:pt x="66570" y="191719"/>
                    <a:pt x="66570" y="191729"/>
                    <a:pt x="66580" y="191738"/>
                  </a:cubicBezTo>
                  <a:close/>
                  <a:moveTo>
                    <a:pt x="135446" y="14669"/>
                  </a:moveTo>
                  <a:cubicBezTo>
                    <a:pt x="139494" y="19374"/>
                    <a:pt x="146599" y="19907"/>
                    <a:pt x="151305" y="15859"/>
                  </a:cubicBezTo>
                  <a:cubicBezTo>
                    <a:pt x="156010" y="11811"/>
                    <a:pt x="156543" y="4706"/>
                    <a:pt x="152495" y="0"/>
                  </a:cubicBezTo>
                  <a:lnTo>
                    <a:pt x="152495" y="0"/>
                  </a:lnTo>
                  <a:cubicBezTo>
                    <a:pt x="145542" y="2762"/>
                    <a:pt x="138970" y="5620"/>
                    <a:pt x="132874" y="8477"/>
                  </a:cubicBezTo>
                  <a:lnTo>
                    <a:pt x="132874" y="8477"/>
                  </a:lnTo>
                  <a:cubicBezTo>
                    <a:pt x="132950" y="10763"/>
                    <a:pt x="133674" y="12973"/>
                    <a:pt x="134969" y="14859"/>
                  </a:cubicBezTo>
                  <a:close/>
                  <a:moveTo>
                    <a:pt x="90488" y="62960"/>
                  </a:moveTo>
                  <a:cubicBezTo>
                    <a:pt x="94517" y="67694"/>
                    <a:pt x="101613" y="68275"/>
                    <a:pt x="106347" y="64246"/>
                  </a:cubicBezTo>
                  <a:cubicBezTo>
                    <a:pt x="111081" y="60227"/>
                    <a:pt x="111652" y="53121"/>
                    <a:pt x="107633" y="48387"/>
                  </a:cubicBezTo>
                  <a:cubicBezTo>
                    <a:pt x="103603" y="43653"/>
                    <a:pt x="96507" y="43082"/>
                    <a:pt x="91773" y="47101"/>
                  </a:cubicBezTo>
                  <a:cubicBezTo>
                    <a:pt x="87039" y="51121"/>
                    <a:pt x="86468" y="58226"/>
                    <a:pt x="90488" y="62960"/>
                  </a:cubicBezTo>
                  <a:close/>
                  <a:moveTo>
                    <a:pt x="83629" y="125635"/>
                  </a:moveTo>
                  <a:cubicBezTo>
                    <a:pt x="87649" y="130359"/>
                    <a:pt x="94745" y="130931"/>
                    <a:pt x="99470" y="126911"/>
                  </a:cubicBezTo>
                  <a:cubicBezTo>
                    <a:pt x="104204" y="122892"/>
                    <a:pt x="104775" y="115796"/>
                    <a:pt x="100746" y="111071"/>
                  </a:cubicBezTo>
                  <a:cubicBezTo>
                    <a:pt x="96726" y="106337"/>
                    <a:pt x="89630" y="105766"/>
                    <a:pt x="84906" y="109795"/>
                  </a:cubicBezTo>
                  <a:cubicBezTo>
                    <a:pt x="84896" y="109804"/>
                    <a:pt x="84877" y="109814"/>
                    <a:pt x="84868" y="109823"/>
                  </a:cubicBezTo>
                  <a:cubicBezTo>
                    <a:pt x="80105" y="113890"/>
                    <a:pt x="79543" y="121044"/>
                    <a:pt x="83610" y="125806"/>
                  </a:cubicBezTo>
                  <a:cubicBezTo>
                    <a:pt x="83620" y="125806"/>
                    <a:pt x="83620" y="125816"/>
                    <a:pt x="83629" y="125825"/>
                  </a:cubicBezTo>
                  <a:close/>
                  <a:moveTo>
                    <a:pt x="12097" y="171926"/>
                  </a:moveTo>
                  <a:cubicBezTo>
                    <a:pt x="16154" y="176632"/>
                    <a:pt x="23250" y="177155"/>
                    <a:pt x="27946" y="173098"/>
                  </a:cubicBezTo>
                  <a:cubicBezTo>
                    <a:pt x="32652" y="169050"/>
                    <a:pt x="33176" y="161953"/>
                    <a:pt x="29118" y="157248"/>
                  </a:cubicBezTo>
                  <a:cubicBezTo>
                    <a:pt x="25089" y="152572"/>
                    <a:pt x="18040" y="152019"/>
                    <a:pt x="13335" y="156020"/>
                  </a:cubicBezTo>
                  <a:cubicBezTo>
                    <a:pt x="8430" y="159829"/>
                    <a:pt x="7544" y="166887"/>
                    <a:pt x="11354" y="171793"/>
                  </a:cubicBezTo>
                  <a:cubicBezTo>
                    <a:pt x="11440" y="171898"/>
                    <a:pt x="11535" y="172012"/>
                    <a:pt x="11621" y="172117"/>
                  </a:cubicBezTo>
                  <a:close/>
                  <a:moveTo>
                    <a:pt x="46672" y="250222"/>
                  </a:moveTo>
                  <a:cubicBezTo>
                    <a:pt x="50721" y="254956"/>
                    <a:pt x="57845" y="255508"/>
                    <a:pt x="62579" y="251460"/>
                  </a:cubicBezTo>
                  <a:cubicBezTo>
                    <a:pt x="67313" y="247412"/>
                    <a:pt x="67866" y="240287"/>
                    <a:pt x="63817" y="235553"/>
                  </a:cubicBezTo>
                  <a:cubicBezTo>
                    <a:pt x="59769" y="230819"/>
                    <a:pt x="52645" y="230267"/>
                    <a:pt x="47911" y="234315"/>
                  </a:cubicBezTo>
                  <a:cubicBezTo>
                    <a:pt x="43177" y="238363"/>
                    <a:pt x="42624" y="245488"/>
                    <a:pt x="46672" y="250222"/>
                  </a:cubicBezTo>
                  <a:close/>
                  <a:moveTo>
                    <a:pt x="107251" y="361950"/>
                  </a:moveTo>
                  <a:cubicBezTo>
                    <a:pt x="110938" y="366284"/>
                    <a:pt x="117272" y="367179"/>
                    <a:pt x="122015" y="364046"/>
                  </a:cubicBezTo>
                  <a:cubicBezTo>
                    <a:pt x="119063" y="357283"/>
                    <a:pt x="116491" y="350425"/>
                    <a:pt x="114205" y="343567"/>
                  </a:cubicBezTo>
                  <a:cubicBezTo>
                    <a:pt x="112071" y="343795"/>
                    <a:pt x="110071" y="344700"/>
                    <a:pt x="108490" y="346138"/>
                  </a:cubicBezTo>
                  <a:cubicBezTo>
                    <a:pt x="103613" y="349901"/>
                    <a:pt x="102718" y="356902"/>
                    <a:pt x="106480" y="361769"/>
                  </a:cubicBezTo>
                  <a:cubicBezTo>
                    <a:pt x="106575" y="361893"/>
                    <a:pt x="106671" y="362017"/>
                    <a:pt x="106775" y="362141"/>
                  </a:cubicBezTo>
                  <a:close/>
                  <a:moveTo>
                    <a:pt x="94393" y="268510"/>
                  </a:moveTo>
                  <a:cubicBezTo>
                    <a:pt x="95650" y="270005"/>
                    <a:pt x="97298" y="271129"/>
                    <a:pt x="99155" y="271748"/>
                  </a:cubicBezTo>
                  <a:cubicBezTo>
                    <a:pt x="98488" y="264890"/>
                    <a:pt x="98108" y="258032"/>
                    <a:pt x="97822" y="251174"/>
                  </a:cubicBezTo>
                  <a:cubicBezTo>
                    <a:pt x="97031" y="251584"/>
                    <a:pt x="96288" y="252098"/>
                    <a:pt x="95631" y="252698"/>
                  </a:cubicBezTo>
                  <a:cubicBezTo>
                    <a:pt x="90754" y="256537"/>
                    <a:pt x="89906" y="263605"/>
                    <a:pt x="93736" y="268481"/>
                  </a:cubicBezTo>
                  <a:cubicBezTo>
                    <a:pt x="93793" y="268557"/>
                    <a:pt x="93859" y="268624"/>
                    <a:pt x="93917" y="268700"/>
                  </a:cubicBezTo>
                  <a:close/>
                  <a:moveTo>
                    <a:pt x="2096" y="242126"/>
                  </a:moveTo>
                  <a:cubicBezTo>
                    <a:pt x="5239" y="242535"/>
                    <a:pt x="8391" y="241554"/>
                    <a:pt x="10763" y="239459"/>
                  </a:cubicBezTo>
                  <a:cubicBezTo>
                    <a:pt x="15326" y="235248"/>
                    <a:pt x="15611" y="228133"/>
                    <a:pt x="11392" y="223580"/>
                  </a:cubicBezTo>
                  <a:cubicBezTo>
                    <a:pt x="8506" y="220447"/>
                    <a:pt x="4096" y="219218"/>
                    <a:pt x="0" y="220409"/>
                  </a:cubicBezTo>
                  <a:cubicBezTo>
                    <a:pt x="0" y="228029"/>
                    <a:pt x="667" y="235363"/>
                    <a:pt x="1619" y="242316"/>
                  </a:cubicBezTo>
                  <a:close/>
                  <a:moveTo>
                    <a:pt x="60388" y="315087"/>
                  </a:moveTo>
                  <a:cubicBezTo>
                    <a:pt x="64446" y="319792"/>
                    <a:pt x="71542" y="320316"/>
                    <a:pt x="76238" y="316259"/>
                  </a:cubicBezTo>
                  <a:cubicBezTo>
                    <a:pt x="80943" y="312211"/>
                    <a:pt x="81467" y="305115"/>
                    <a:pt x="77410" y="300409"/>
                  </a:cubicBezTo>
                  <a:cubicBezTo>
                    <a:pt x="73381" y="295732"/>
                    <a:pt x="66332" y="295180"/>
                    <a:pt x="61627" y="299180"/>
                  </a:cubicBezTo>
                  <a:cubicBezTo>
                    <a:pt x="56721" y="302990"/>
                    <a:pt x="55836" y="310048"/>
                    <a:pt x="59645" y="314954"/>
                  </a:cubicBezTo>
                  <a:cubicBezTo>
                    <a:pt x="59731" y="315058"/>
                    <a:pt x="59827" y="315173"/>
                    <a:pt x="59912" y="315278"/>
                  </a:cubicBezTo>
                  <a:close/>
                  <a:moveTo>
                    <a:pt x="48673" y="337661"/>
                  </a:moveTo>
                  <a:cubicBezTo>
                    <a:pt x="52388" y="341757"/>
                    <a:pt x="56959" y="346424"/>
                    <a:pt x="60960" y="350330"/>
                  </a:cubicBezTo>
                  <a:cubicBezTo>
                    <a:pt x="61446" y="347167"/>
                    <a:pt x="60503" y="343957"/>
                    <a:pt x="58388" y="341567"/>
                  </a:cubicBezTo>
                  <a:cubicBezTo>
                    <a:pt x="55864" y="338642"/>
                    <a:pt x="52006" y="337242"/>
                    <a:pt x="48196" y="337852"/>
                  </a:cubicBezTo>
                  <a:close/>
                  <a:moveTo>
                    <a:pt x="16954" y="302705"/>
                  </a:moveTo>
                  <a:cubicBezTo>
                    <a:pt x="18955" y="302409"/>
                    <a:pt x="20812" y="301504"/>
                    <a:pt x="22288" y="300133"/>
                  </a:cubicBezTo>
                  <a:cubicBezTo>
                    <a:pt x="26946" y="296037"/>
                    <a:pt x="27403" y="288932"/>
                    <a:pt x="23308" y="284274"/>
                  </a:cubicBezTo>
                  <a:cubicBezTo>
                    <a:pt x="19926" y="280426"/>
                    <a:pt x="14383" y="279349"/>
                    <a:pt x="9811" y="281654"/>
                  </a:cubicBezTo>
                  <a:cubicBezTo>
                    <a:pt x="12763" y="291084"/>
                    <a:pt x="15430" y="298323"/>
                    <a:pt x="16954" y="302705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-4478265" y="3483569"/>
              <a:ext cx="40457" cy="183641"/>
            </a:xfrm>
            <a:custGeom>
              <a:avLst/>
              <a:gdLst/>
              <a:ahLst/>
              <a:cxnLst/>
              <a:rect l="l" t="t" r="r" b="b"/>
              <a:pathLst>
                <a:path w="40457" h="183641" extrusionOk="0">
                  <a:moveTo>
                    <a:pt x="40458" y="183642"/>
                  </a:moveTo>
                  <a:cubicBezTo>
                    <a:pt x="36362" y="176803"/>
                    <a:pt x="32923" y="169593"/>
                    <a:pt x="30171" y="162115"/>
                  </a:cubicBezTo>
                  <a:cubicBezTo>
                    <a:pt x="27218" y="154686"/>
                    <a:pt x="24455" y="147256"/>
                    <a:pt x="21788" y="139732"/>
                  </a:cubicBezTo>
                  <a:cubicBezTo>
                    <a:pt x="16454" y="124682"/>
                    <a:pt x="11121" y="109633"/>
                    <a:pt x="6549" y="94393"/>
                  </a:cubicBezTo>
                  <a:cubicBezTo>
                    <a:pt x="5501" y="90583"/>
                    <a:pt x="4262" y="86773"/>
                    <a:pt x="3405" y="82963"/>
                  </a:cubicBezTo>
                  <a:cubicBezTo>
                    <a:pt x="2777" y="79124"/>
                    <a:pt x="2615" y="75219"/>
                    <a:pt x="2929" y="71342"/>
                  </a:cubicBezTo>
                  <a:cubicBezTo>
                    <a:pt x="2929" y="63437"/>
                    <a:pt x="4167" y="55531"/>
                    <a:pt x="5025" y="47530"/>
                  </a:cubicBezTo>
                  <a:cubicBezTo>
                    <a:pt x="5882" y="39529"/>
                    <a:pt x="6834" y="31718"/>
                    <a:pt x="7882" y="23813"/>
                  </a:cubicBezTo>
                  <a:lnTo>
                    <a:pt x="11025" y="0"/>
                  </a:lnTo>
                  <a:cubicBezTo>
                    <a:pt x="7787" y="15716"/>
                    <a:pt x="5025" y="31432"/>
                    <a:pt x="2834" y="47625"/>
                  </a:cubicBezTo>
                  <a:cubicBezTo>
                    <a:pt x="1691" y="55531"/>
                    <a:pt x="833" y="63437"/>
                    <a:pt x="357" y="71533"/>
                  </a:cubicBezTo>
                  <a:cubicBezTo>
                    <a:pt x="-119" y="75619"/>
                    <a:pt x="-119" y="79734"/>
                    <a:pt x="357" y="83820"/>
                  </a:cubicBezTo>
                  <a:cubicBezTo>
                    <a:pt x="1215" y="87821"/>
                    <a:pt x="2453" y="91630"/>
                    <a:pt x="3500" y="95440"/>
                  </a:cubicBezTo>
                  <a:cubicBezTo>
                    <a:pt x="8358" y="110776"/>
                    <a:pt x="13597" y="125825"/>
                    <a:pt x="19407" y="140779"/>
                  </a:cubicBezTo>
                  <a:cubicBezTo>
                    <a:pt x="22265" y="148209"/>
                    <a:pt x="25313" y="155638"/>
                    <a:pt x="28932" y="162973"/>
                  </a:cubicBezTo>
                  <a:cubicBezTo>
                    <a:pt x="30551" y="166592"/>
                    <a:pt x="32266" y="170212"/>
                    <a:pt x="34171" y="173736"/>
                  </a:cubicBezTo>
                  <a:cubicBezTo>
                    <a:pt x="35895" y="177260"/>
                    <a:pt x="38000" y="180584"/>
                    <a:pt x="40458" y="183642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-4507162" y="3514144"/>
              <a:ext cx="12870" cy="111728"/>
            </a:xfrm>
            <a:custGeom>
              <a:avLst/>
              <a:gdLst/>
              <a:ahLst/>
              <a:cxnLst/>
              <a:rect l="l" t="t" r="r" b="b"/>
              <a:pathLst>
                <a:path w="12870" h="111728" extrusionOk="0">
                  <a:moveTo>
                    <a:pt x="8680" y="0"/>
                  </a:moveTo>
                  <a:cubicBezTo>
                    <a:pt x="5908" y="9135"/>
                    <a:pt x="3813" y="18469"/>
                    <a:pt x="2393" y="27908"/>
                  </a:cubicBezTo>
                  <a:cubicBezTo>
                    <a:pt x="926" y="37367"/>
                    <a:pt x="136" y="46911"/>
                    <a:pt x="12" y="56483"/>
                  </a:cubicBezTo>
                  <a:cubicBezTo>
                    <a:pt x="-112" y="66065"/>
                    <a:pt x="717" y="75638"/>
                    <a:pt x="2489" y="85058"/>
                  </a:cubicBezTo>
                  <a:cubicBezTo>
                    <a:pt x="4270" y="94517"/>
                    <a:pt x="7794" y="103556"/>
                    <a:pt x="12871" y="111728"/>
                  </a:cubicBezTo>
                  <a:lnTo>
                    <a:pt x="10013" y="105156"/>
                  </a:lnTo>
                  <a:cubicBezTo>
                    <a:pt x="9547" y="104070"/>
                    <a:pt x="9128" y="102956"/>
                    <a:pt x="8775" y="101822"/>
                  </a:cubicBezTo>
                  <a:lnTo>
                    <a:pt x="7823" y="98488"/>
                  </a:lnTo>
                  <a:cubicBezTo>
                    <a:pt x="7823" y="97346"/>
                    <a:pt x="7060" y="96203"/>
                    <a:pt x="6775" y="95060"/>
                  </a:cubicBezTo>
                  <a:lnTo>
                    <a:pt x="6013" y="91630"/>
                  </a:lnTo>
                  <a:cubicBezTo>
                    <a:pt x="5422" y="89345"/>
                    <a:pt x="4975" y="87021"/>
                    <a:pt x="4679" y="84677"/>
                  </a:cubicBezTo>
                  <a:lnTo>
                    <a:pt x="3727" y="77724"/>
                  </a:lnTo>
                  <a:lnTo>
                    <a:pt x="3155" y="70676"/>
                  </a:lnTo>
                  <a:cubicBezTo>
                    <a:pt x="3155" y="68294"/>
                    <a:pt x="3155" y="65913"/>
                    <a:pt x="3155" y="63532"/>
                  </a:cubicBezTo>
                  <a:cubicBezTo>
                    <a:pt x="3155" y="61151"/>
                    <a:pt x="3155" y="58864"/>
                    <a:pt x="3155" y="56483"/>
                  </a:cubicBezTo>
                  <a:cubicBezTo>
                    <a:pt x="3270" y="46930"/>
                    <a:pt x="3879" y="37395"/>
                    <a:pt x="4965" y="27908"/>
                  </a:cubicBezTo>
                  <a:cubicBezTo>
                    <a:pt x="4965" y="23146"/>
                    <a:pt x="6013" y="18383"/>
                    <a:pt x="6775" y="13716"/>
                  </a:cubicBezTo>
                  <a:cubicBezTo>
                    <a:pt x="7537" y="9049"/>
                    <a:pt x="8013" y="4667"/>
                    <a:pt x="8680" y="0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-4333509" y="3317071"/>
              <a:ext cx="99441" cy="41148"/>
            </a:xfrm>
            <a:custGeom>
              <a:avLst/>
              <a:gdLst/>
              <a:ahLst/>
              <a:cxnLst/>
              <a:rect l="l" t="t" r="r" b="b"/>
              <a:pathLst>
                <a:path w="99441" h="41148" extrusionOk="0">
                  <a:moveTo>
                    <a:pt x="99441" y="41148"/>
                  </a:moveTo>
                  <a:cubicBezTo>
                    <a:pt x="92240" y="35652"/>
                    <a:pt x="84515" y="30871"/>
                    <a:pt x="76391" y="26861"/>
                  </a:cubicBezTo>
                  <a:cubicBezTo>
                    <a:pt x="68390" y="22574"/>
                    <a:pt x="60198" y="18574"/>
                    <a:pt x="52007" y="14764"/>
                  </a:cubicBezTo>
                  <a:cubicBezTo>
                    <a:pt x="43815" y="10954"/>
                    <a:pt x="35624" y="7144"/>
                    <a:pt x="26861" y="4191"/>
                  </a:cubicBezTo>
                  <a:cubicBezTo>
                    <a:pt x="18174" y="1429"/>
                    <a:pt x="9115" y="19"/>
                    <a:pt x="0" y="0"/>
                  </a:cubicBezTo>
                  <a:cubicBezTo>
                    <a:pt x="4486" y="553"/>
                    <a:pt x="8934" y="1353"/>
                    <a:pt x="13335" y="2381"/>
                  </a:cubicBezTo>
                  <a:cubicBezTo>
                    <a:pt x="17688" y="3410"/>
                    <a:pt x="21984" y="4677"/>
                    <a:pt x="26194" y="6191"/>
                  </a:cubicBezTo>
                  <a:cubicBezTo>
                    <a:pt x="30385" y="7811"/>
                    <a:pt x="34385" y="9716"/>
                    <a:pt x="38576" y="11621"/>
                  </a:cubicBezTo>
                  <a:lnTo>
                    <a:pt x="50863" y="17240"/>
                  </a:lnTo>
                  <a:lnTo>
                    <a:pt x="75438" y="28766"/>
                  </a:lnTo>
                  <a:lnTo>
                    <a:pt x="87630" y="34671"/>
                  </a:lnTo>
                  <a:cubicBezTo>
                    <a:pt x="91688" y="36605"/>
                    <a:pt x="95631" y="38767"/>
                    <a:pt x="99441" y="41148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-4286646" y="3343646"/>
              <a:ext cx="69246" cy="37052"/>
            </a:xfrm>
            <a:custGeom>
              <a:avLst/>
              <a:gdLst/>
              <a:ahLst/>
              <a:cxnLst/>
              <a:rect l="l" t="t" r="r" b="b"/>
              <a:pathLst>
                <a:path w="69246" h="37052" extrusionOk="0">
                  <a:moveTo>
                    <a:pt x="69247" y="37052"/>
                  </a:moveTo>
                  <a:cubicBezTo>
                    <a:pt x="64475" y="32595"/>
                    <a:pt x="59379" y="28489"/>
                    <a:pt x="54007" y="24765"/>
                  </a:cubicBezTo>
                  <a:cubicBezTo>
                    <a:pt x="48673" y="20955"/>
                    <a:pt x="43148" y="17431"/>
                    <a:pt x="37433" y="14097"/>
                  </a:cubicBezTo>
                  <a:cubicBezTo>
                    <a:pt x="34576" y="12573"/>
                    <a:pt x="31623" y="11049"/>
                    <a:pt x="28575" y="9715"/>
                  </a:cubicBezTo>
                  <a:lnTo>
                    <a:pt x="19050" y="6382"/>
                  </a:lnTo>
                  <a:lnTo>
                    <a:pt x="9525" y="3048"/>
                  </a:lnTo>
                  <a:lnTo>
                    <a:pt x="0" y="0"/>
                  </a:lnTo>
                  <a:lnTo>
                    <a:pt x="8858" y="4286"/>
                  </a:lnTo>
                  <a:lnTo>
                    <a:pt x="17717" y="8287"/>
                  </a:lnTo>
                  <a:cubicBezTo>
                    <a:pt x="20669" y="9715"/>
                    <a:pt x="23717" y="10859"/>
                    <a:pt x="26670" y="12192"/>
                  </a:cubicBezTo>
                  <a:cubicBezTo>
                    <a:pt x="29613" y="13478"/>
                    <a:pt x="32471" y="14945"/>
                    <a:pt x="35242" y="16573"/>
                  </a:cubicBezTo>
                  <a:cubicBezTo>
                    <a:pt x="40862" y="19717"/>
                    <a:pt x="46387" y="23146"/>
                    <a:pt x="51911" y="26575"/>
                  </a:cubicBezTo>
                  <a:lnTo>
                    <a:pt x="60198" y="31718"/>
                  </a:ln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-4517341" y="3292260"/>
              <a:ext cx="189928" cy="126252"/>
            </a:xfrm>
            <a:custGeom>
              <a:avLst/>
              <a:gdLst/>
              <a:ahLst/>
              <a:cxnLst/>
              <a:rect l="l" t="t" r="r" b="b"/>
              <a:pathLst>
                <a:path w="189928" h="126252" extrusionOk="0">
                  <a:moveTo>
                    <a:pt x="0" y="126253"/>
                  </a:moveTo>
                  <a:cubicBezTo>
                    <a:pt x="24194" y="125776"/>
                    <a:pt x="79153" y="124157"/>
                    <a:pt x="89345" y="118537"/>
                  </a:cubicBezTo>
                  <a:cubicBezTo>
                    <a:pt x="92697" y="116508"/>
                    <a:pt x="95879" y="114213"/>
                    <a:pt x="98870" y="111679"/>
                  </a:cubicBezTo>
                  <a:cubicBezTo>
                    <a:pt x="104918" y="90419"/>
                    <a:pt x="112586" y="69655"/>
                    <a:pt x="121825" y="49576"/>
                  </a:cubicBezTo>
                  <a:cubicBezTo>
                    <a:pt x="137579" y="47223"/>
                    <a:pt x="153534" y="46357"/>
                    <a:pt x="169450" y="47004"/>
                  </a:cubicBezTo>
                  <a:cubicBezTo>
                    <a:pt x="177546" y="34431"/>
                    <a:pt x="184404" y="21096"/>
                    <a:pt x="189929" y="7190"/>
                  </a:cubicBezTo>
                  <a:cubicBezTo>
                    <a:pt x="170879" y="618"/>
                    <a:pt x="153067" y="-2335"/>
                    <a:pt x="140589" y="2142"/>
                  </a:cubicBezTo>
                  <a:cubicBezTo>
                    <a:pt x="115529" y="11571"/>
                    <a:pt x="91573" y="23716"/>
                    <a:pt x="69152" y="38337"/>
                  </a:cubicBezTo>
                  <a:cubicBezTo>
                    <a:pt x="69152" y="38337"/>
                    <a:pt x="29432" y="60625"/>
                    <a:pt x="0" y="126253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-4412376" y="3226394"/>
              <a:ext cx="82968" cy="113533"/>
            </a:xfrm>
            <a:custGeom>
              <a:avLst/>
              <a:gdLst/>
              <a:ahLst/>
              <a:cxnLst/>
              <a:rect l="l" t="t" r="r" b="b"/>
              <a:pathLst>
                <a:path w="82968" h="113533" extrusionOk="0">
                  <a:moveTo>
                    <a:pt x="0" y="96488"/>
                  </a:moveTo>
                  <a:cubicBezTo>
                    <a:pt x="0" y="96488"/>
                    <a:pt x="17431" y="25908"/>
                    <a:pt x="74962" y="0"/>
                  </a:cubicBezTo>
                  <a:cubicBezTo>
                    <a:pt x="74962" y="0"/>
                    <a:pt x="91630" y="60007"/>
                    <a:pt x="76867" y="86296"/>
                  </a:cubicBezTo>
                  <a:cubicBezTo>
                    <a:pt x="69533" y="99346"/>
                    <a:pt x="24003" y="118396"/>
                    <a:pt x="16002" y="112395"/>
                  </a:cubicBezTo>
                  <a:cubicBezTo>
                    <a:pt x="10135" y="107661"/>
                    <a:pt x="4772" y="102327"/>
                    <a:pt x="0" y="964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-4402913" y="3246777"/>
              <a:ext cx="73583" cy="68907"/>
            </a:xfrm>
            <a:custGeom>
              <a:avLst/>
              <a:gdLst/>
              <a:ahLst/>
              <a:cxnLst/>
              <a:rect l="l" t="t" r="r" b="b"/>
              <a:pathLst>
                <a:path w="73583" h="68907" extrusionOk="0">
                  <a:moveTo>
                    <a:pt x="35210" y="0"/>
                  </a:moveTo>
                  <a:cubicBezTo>
                    <a:pt x="37477" y="4582"/>
                    <a:pt x="36343" y="10116"/>
                    <a:pt x="32448" y="13430"/>
                  </a:cubicBezTo>
                  <a:cubicBezTo>
                    <a:pt x="29323" y="16135"/>
                    <a:pt x="24952" y="16869"/>
                    <a:pt x="21113" y="15335"/>
                  </a:cubicBezTo>
                  <a:cubicBezTo>
                    <a:pt x="25399" y="9858"/>
                    <a:pt x="30114" y="4734"/>
                    <a:pt x="35210" y="0"/>
                  </a:cubicBezTo>
                  <a:close/>
                  <a:moveTo>
                    <a:pt x="64547" y="40862"/>
                  </a:moveTo>
                  <a:cubicBezTo>
                    <a:pt x="66709" y="43339"/>
                    <a:pt x="69833" y="44758"/>
                    <a:pt x="73119" y="44768"/>
                  </a:cubicBezTo>
                  <a:cubicBezTo>
                    <a:pt x="73739" y="37290"/>
                    <a:pt x="73739" y="29766"/>
                    <a:pt x="73119" y="22289"/>
                  </a:cubicBezTo>
                  <a:cubicBezTo>
                    <a:pt x="70529" y="22327"/>
                    <a:pt x="68033" y="23270"/>
                    <a:pt x="66071" y="24956"/>
                  </a:cubicBezTo>
                  <a:cubicBezTo>
                    <a:pt x="61280" y="28937"/>
                    <a:pt x="60594" y="36043"/>
                    <a:pt x="64547" y="40862"/>
                  </a:cubicBezTo>
                  <a:close/>
                  <a:moveTo>
                    <a:pt x="2730" y="64961"/>
                  </a:moveTo>
                  <a:cubicBezTo>
                    <a:pt x="6778" y="69695"/>
                    <a:pt x="13902" y="70247"/>
                    <a:pt x="18636" y="66199"/>
                  </a:cubicBezTo>
                  <a:cubicBezTo>
                    <a:pt x="23370" y="62151"/>
                    <a:pt x="23923" y="55026"/>
                    <a:pt x="19875" y="50292"/>
                  </a:cubicBezTo>
                  <a:cubicBezTo>
                    <a:pt x="15788" y="45634"/>
                    <a:pt x="8730" y="45082"/>
                    <a:pt x="3968" y="49054"/>
                  </a:cubicBezTo>
                  <a:cubicBezTo>
                    <a:pt x="-766" y="53074"/>
                    <a:pt x="-1347" y="60160"/>
                    <a:pt x="2673" y="64894"/>
                  </a:cubicBezTo>
                  <a:cubicBezTo>
                    <a:pt x="2692" y="64913"/>
                    <a:pt x="2711" y="64942"/>
                    <a:pt x="2730" y="64961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-4412376" y="3298688"/>
              <a:ext cx="46482" cy="41148"/>
            </a:xfrm>
            <a:custGeom>
              <a:avLst/>
              <a:gdLst/>
              <a:ahLst/>
              <a:cxnLst/>
              <a:rect l="l" t="t" r="r" b="b"/>
              <a:pathLst>
                <a:path w="46482" h="41148" extrusionOk="0">
                  <a:moveTo>
                    <a:pt x="0" y="24194"/>
                  </a:moveTo>
                  <a:cubicBezTo>
                    <a:pt x="4801" y="30004"/>
                    <a:pt x="10163" y="35338"/>
                    <a:pt x="16002" y="40100"/>
                  </a:cubicBezTo>
                  <a:cubicBezTo>
                    <a:pt x="16364" y="40386"/>
                    <a:pt x="16793" y="40577"/>
                    <a:pt x="17240" y="40672"/>
                  </a:cubicBezTo>
                  <a:cubicBezTo>
                    <a:pt x="17755" y="40910"/>
                    <a:pt x="18298" y="41072"/>
                    <a:pt x="18859" y="41148"/>
                  </a:cubicBezTo>
                  <a:lnTo>
                    <a:pt x="20193" y="41148"/>
                  </a:lnTo>
                  <a:cubicBezTo>
                    <a:pt x="29327" y="40634"/>
                    <a:pt x="38262" y="38310"/>
                    <a:pt x="46482" y="34290"/>
                  </a:cubicBezTo>
                  <a:cubicBezTo>
                    <a:pt x="42358" y="25936"/>
                    <a:pt x="37443" y="17993"/>
                    <a:pt x="31813" y="10573"/>
                  </a:cubicBezTo>
                  <a:cubicBezTo>
                    <a:pt x="25441" y="4705"/>
                    <a:pt x="17374" y="1000"/>
                    <a:pt x="8763" y="0"/>
                  </a:cubicBezTo>
                  <a:cubicBezTo>
                    <a:pt x="5143" y="7791"/>
                    <a:pt x="2210" y="15888"/>
                    <a:pt x="0" y="24194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-4546107" y="3335645"/>
              <a:ext cx="139355" cy="78616"/>
            </a:xfrm>
            <a:custGeom>
              <a:avLst/>
              <a:gdLst/>
              <a:ahLst/>
              <a:cxnLst/>
              <a:rect l="l" t="t" r="r" b="b"/>
              <a:pathLst>
                <a:path w="139355" h="78616" extrusionOk="0">
                  <a:moveTo>
                    <a:pt x="121729" y="0"/>
                  </a:moveTo>
                  <a:cubicBezTo>
                    <a:pt x="121729" y="0"/>
                    <a:pt x="34290" y="13811"/>
                    <a:pt x="0" y="44672"/>
                  </a:cubicBezTo>
                  <a:cubicBezTo>
                    <a:pt x="0" y="44672"/>
                    <a:pt x="35719" y="81058"/>
                    <a:pt x="80867" y="78486"/>
                  </a:cubicBezTo>
                  <a:cubicBezTo>
                    <a:pt x="101060" y="77343"/>
                    <a:pt x="144875" y="25908"/>
                    <a:pt x="138779" y="17050"/>
                  </a:cubicBezTo>
                  <a:cubicBezTo>
                    <a:pt x="133893" y="10620"/>
                    <a:pt x="128159" y="4886"/>
                    <a:pt x="12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-4513870" y="3341494"/>
              <a:ext cx="88549" cy="67970"/>
            </a:xfrm>
            <a:custGeom>
              <a:avLst/>
              <a:gdLst/>
              <a:ahLst/>
              <a:cxnLst/>
              <a:rect l="l" t="t" r="r" b="b"/>
              <a:pathLst>
                <a:path w="88549" h="67970" extrusionOk="0">
                  <a:moveTo>
                    <a:pt x="3958" y="44253"/>
                  </a:moveTo>
                  <a:cubicBezTo>
                    <a:pt x="8663" y="40205"/>
                    <a:pt x="15759" y="40748"/>
                    <a:pt x="19808" y="45463"/>
                  </a:cubicBezTo>
                  <a:cubicBezTo>
                    <a:pt x="23846" y="50168"/>
                    <a:pt x="23313" y="57264"/>
                    <a:pt x="18598" y="61312"/>
                  </a:cubicBezTo>
                  <a:cubicBezTo>
                    <a:pt x="13893" y="65351"/>
                    <a:pt x="6796" y="64808"/>
                    <a:pt x="2748" y="60103"/>
                  </a:cubicBezTo>
                  <a:cubicBezTo>
                    <a:pt x="2739" y="60093"/>
                    <a:pt x="2729" y="60074"/>
                    <a:pt x="2720" y="60065"/>
                  </a:cubicBezTo>
                  <a:cubicBezTo>
                    <a:pt x="-1309" y="55407"/>
                    <a:pt x="-805" y="48377"/>
                    <a:pt x="3853" y="44348"/>
                  </a:cubicBezTo>
                  <a:cubicBezTo>
                    <a:pt x="3882" y="44310"/>
                    <a:pt x="3920" y="44282"/>
                    <a:pt x="3958" y="44253"/>
                  </a:cubicBezTo>
                  <a:close/>
                  <a:moveTo>
                    <a:pt x="68728" y="18536"/>
                  </a:moveTo>
                  <a:cubicBezTo>
                    <a:pt x="72748" y="23270"/>
                    <a:pt x="79853" y="23841"/>
                    <a:pt x="84587" y="19822"/>
                  </a:cubicBezTo>
                  <a:cubicBezTo>
                    <a:pt x="89321" y="15802"/>
                    <a:pt x="89893" y="8696"/>
                    <a:pt x="85873" y="3962"/>
                  </a:cubicBezTo>
                  <a:cubicBezTo>
                    <a:pt x="81844" y="-772"/>
                    <a:pt x="74748" y="-1343"/>
                    <a:pt x="70014" y="2676"/>
                  </a:cubicBezTo>
                  <a:cubicBezTo>
                    <a:pt x="65280" y="6696"/>
                    <a:pt x="64699" y="13802"/>
                    <a:pt x="68728" y="18536"/>
                  </a:cubicBezTo>
                  <a:close/>
                  <a:moveTo>
                    <a:pt x="60918" y="67970"/>
                  </a:moveTo>
                  <a:cubicBezTo>
                    <a:pt x="63299" y="66542"/>
                    <a:pt x="65680" y="64827"/>
                    <a:pt x="68252" y="62922"/>
                  </a:cubicBezTo>
                  <a:cubicBezTo>
                    <a:pt x="66347" y="63265"/>
                    <a:pt x="64566" y="64122"/>
                    <a:pt x="63108" y="65399"/>
                  </a:cubicBezTo>
                  <a:cubicBezTo>
                    <a:pt x="62251" y="66142"/>
                    <a:pt x="61518" y="67008"/>
                    <a:pt x="60918" y="67970"/>
                  </a:cubicBez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-4444094" y="3335645"/>
              <a:ext cx="37317" cy="41052"/>
            </a:xfrm>
            <a:custGeom>
              <a:avLst/>
              <a:gdLst/>
              <a:ahLst/>
              <a:cxnLst/>
              <a:rect l="l" t="t" r="r" b="b"/>
              <a:pathLst>
                <a:path w="37317" h="41052" extrusionOk="0">
                  <a:moveTo>
                    <a:pt x="0" y="3810"/>
                  </a:moveTo>
                  <a:cubicBezTo>
                    <a:pt x="752" y="13630"/>
                    <a:pt x="4324" y="23022"/>
                    <a:pt x="10287" y="30861"/>
                  </a:cubicBezTo>
                  <a:cubicBezTo>
                    <a:pt x="14640" y="35281"/>
                    <a:pt x="19860" y="38748"/>
                    <a:pt x="25622" y="41053"/>
                  </a:cubicBezTo>
                  <a:cubicBezTo>
                    <a:pt x="34004" y="30194"/>
                    <a:pt x="39053" y="20479"/>
                    <a:pt x="36767" y="16954"/>
                  </a:cubicBezTo>
                  <a:cubicBezTo>
                    <a:pt x="31871" y="10535"/>
                    <a:pt x="26099" y="4829"/>
                    <a:pt x="19621" y="0"/>
                  </a:cubicBezTo>
                  <a:cubicBezTo>
                    <a:pt x="19621" y="0"/>
                    <a:pt x="11621" y="1143"/>
                    <a:pt x="0" y="3810"/>
                  </a:cubicBezTo>
                  <a:close/>
                </a:path>
              </a:pathLst>
            </a:custGeom>
            <a:solidFill>
              <a:srgbClr val="050400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-4435590" y="3308404"/>
              <a:ext cx="57148" cy="57151"/>
            </a:xfrm>
            <a:custGeom>
              <a:avLst/>
              <a:gdLst/>
              <a:ahLst/>
              <a:cxnLst/>
              <a:rect l="l" t="t" r="r" b="b"/>
              <a:pathLst>
                <a:path w="57148" h="57151" extrusionOk="0">
                  <a:moveTo>
                    <a:pt x="8450" y="48863"/>
                  </a:moveTo>
                  <a:cubicBezTo>
                    <a:pt x="19651" y="59979"/>
                    <a:pt x="37749" y="59903"/>
                    <a:pt x="48865" y="48701"/>
                  </a:cubicBezTo>
                  <a:cubicBezTo>
                    <a:pt x="59971" y="37490"/>
                    <a:pt x="59904" y="19402"/>
                    <a:pt x="48693" y="8287"/>
                  </a:cubicBezTo>
                  <a:cubicBezTo>
                    <a:pt x="37558" y="-2762"/>
                    <a:pt x="19594" y="-2762"/>
                    <a:pt x="8450" y="8287"/>
                  </a:cubicBezTo>
                  <a:cubicBezTo>
                    <a:pt x="-2751" y="19402"/>
                    <a:pt x="-2827" y="37490"/>
                    <a:pt x="8288" y="48701"/>
                  </a:cubicBezTo>
                  <a:cubicBezTo>
                    <a:pt x="8336" y="48749"/>
                    <a:pt x="8393" y="48806"/>
                    <a:pt x="8450" y="48863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-4089493" y="2943692"/>
              <a:ext cx="403112" cy="569487"/>
            </a:xfrm>
            <a:custGeom>
              <a:avLst/>
              <a:gdLst/>
              <a:ahLst/>
              <a:cxnLst/>
              <a:rect l="l" t="t" r="r" b="b"/>
              <a:pathLst>
                <a:path w="403112" h="569487" extrusionOk="0">
                  <a:moveTo>
                    <a:pt x="301862" y="567404"/>
                  </a:moveTo>
                  <a:cubicBezTo>
                    <a:pt x="311387" y="565909"/>
                    <a:pt x="320769" y="563556"/>
                    <a:pt x="329865" y="560356"/>
                  </a:cubicBezTo>
                  <a:cubicBezTo>
                    <a:pt x="333980" y="558860"/>
                    <a:pt x="338038" y="557241"/>
                    <a:pt x="342057" y="555498"/>
                  </a:cubicBezTo>
                  <a:cubicBezTo>
                    <a:pt x="343391" y="555022"/>
                    <a:pt x="344724" y="554355"/>
                    <a:pt x="345963" y="553783"/>
                  </a:cubicBezTo>
                  <a:lnTo>
                    <a:pt x="403113" y="525971"/>
                  </a:lnTo>
                  <a:cubicBezTo>
                    <a:pt x="397903" y="528542"/>
                    <a:pt x="392521" y="530771"/>
                    <a:pt x="387015" y="532638"/>
                  </a:cubicBezTo>
                  <a:cubicBezTo>
                    <a:pt x="382367" y="534295"/>
                    <a:pt x="377624" y="535696"/>
                    <a:pt x="372823" y="536829"/>
                  </a:cubicBezTo>
                  <a:cubicBezTo>
                    <a:pt x="368346" y="537972"/>
                    <a:pt x="363774" y="538924"/>
                    <a:pt x="358917" y="539687"/>
                  </a:cubicBezTo>
                  <a:cubicBezTo>
                    <a:pt x="241378" y="558737"/>
                    <a:pt x="111933" y="449485"/>
                    <a:pt x="70023" y="296704"/>
                  </a:cubicBezTo>
                  <a:cubicBezTo>
                    <a:pt x="37543" y="178975"/>
                    <a:pt x="66404" y="69437"/>
                    <a:pt x="135270" y="16859"/>
                  </a:cubicBezTo>
                  <a:cubicBezTo>
                    <a:pt x="143804" y="10296"/>
                    <a:pt x="152996" y="4648"/>
                    <a:pt x="162702" y="0"/>
                  </a:cubicBezTo>
                  <a:lnTo>
                    <a:pt x="105456" y="28194"/>
                  </a:lnTo>
                  <a:cubicBezTo>
                    <a:pt x="102980" y="29337"/>
                    <a:pt x="100503" y="30575"/>
                    <a:pt x="98122" y="31909"/>
                  </a:cubicBezTo>
                  <a:cubicBezTo>
                    <a:pt x="95998" y="33004"/>
                    <a:pt x="93931" y="34214"/>
                    <a:pt x="91931" y="35528"/>
                  </a:cubicBezTo>
                  <a:lnTo>
                    <a:pt x="89169" y="37243"/>
                  </a:lnTo>
                  <a:lnTo>
                    <a:pt x="84692" y="40196"/>
                  </a:lnTo>
                  <a:cubicBezTo>
                    <a:pt x="83930" y="40767"/>
                    <a:pt x="82977" y="41338"/>
                    <a:pt x="82215" y="42005"/>
                  </a:cubicBezTo>
                  <a:cubicBezTo>
                    <a:pt x="38972" y="73057"/>
                    <a:pt x="10683" y="126111"/>
                    <a:pt x="2396" y="189643"/>
                  </a:cubicBezTo>
                  <a:cubicBezTo>
                    <a:pt x="2396" y="192881"/>
                    <a:pt x="1634" y="196120"/>
                    <a:pt x="1348" y="199168"/>
                  </a:cubicBezTo>
                  <a:cubicBezTo>
                    <a:pt x="-2386" y="241297"/>
                    <a:pt x="1653" y="283750"/>
                    <a:pt x="13254" y="324421"/>
                  </a:cubicBezTo>
                  <a:cubicBezTo>
                    <a:pt x="54783" y="477203"/>
                    <a:pt x="184228" y="586073"/>
                    <a:pt x="301862" y="56740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-4004801" y="2879754"/>
              <a:ext cx="464168" cy="663155"/>
            </a:xfrm>
            <a:custGeom>
              <a:avLst/>
              <a:gdLst/>
              <a:ahLst/>
              <a:cxnLst/>
              <a:rect l="l" t="t" r="r" b="b"/>
              <a:pathLst>
                <a:path w="464168" h="663155" extrusionOk="0">
                  <a:moveTo>
                    <a:pt x="448628" y="287489"/>
                  </a:moveTo>
                  <a:cubicBezTo>
                    <a:pt x="491300" y="442842"/>
                    <a:pt x="443198" y="585812"/>
                    <a:pt x="339852" y="635533"/>
                  </a:cubicBezTo>
                  <a:lnTo>
                    <a:pt x="282226" y="663155"/>
                  </a:lnTo>
                  <a:cubicBezTo>
                    <a:pt x="385572" y="613625"/>
                    <a:pt x="433673" y="470560"/>
                    <a:pt x="391097" y="315207"/>
                  </a:cubicBezTo>
                  <a:cubicBezTo>
                    <a:pt x="341662" y="136137"/>
                    <a:pt x="189833" y="8407"/>
                    <a:pt x="51911" y="30124"/>
                  </a:cubicBezTo>
                  <a:cubicBezTo>
                    <a:pt x="40729" y="31857"/>
                    <a:pt x="29728" y="34639"/>
                    <a:pt x="19050" y="38410"/>
                  </a:cubicBezTo>
                  <a:cubicBezTo>
                    <a:pt x="12697" y="40696"/>
                    <a:pt x="6353" y="43268"/>
                    <a:pt x="0" y="46126"/>
                  </a:cubicBezTo>
                  <a:lnTo>
                    <a:pt x="57150" y="18503"/>
                  </a:lnTo>
                  <a:cubicBezTo>
                    <a:pt x="63351" y="15541"/>
                    <a:pt x="69704" y="12931"/>
                    <a:pt x="76200" y="10693"/>
                  </a:cubicBezTo>
                  <a:cubicBezTo>
                    <a:pt x="86849" y="6940"/>
                    <a:pt x="97812" y="4168"/>
                    <a:pt x="108966" y="2406"/>
                  </a:cubicBezTo>
                  <a:cubicBezTo>
                    <a:pt x="247269" y="-19311"/>
                    <a:pt x="399193" y="108419"/>
                    <a:pt x="448628" y="28748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-4128969" y="2908597"/>
              <a:ext cx="530432" cy="652837"/>
            </a:xfrm>
            <a:custGeom>
              <a:avLst/>
              <a:gdLst/>
              <a:ahLst/>
              <a:cxnLst/>
              <a:rect l="l" t="t" r="r" b="b"/>
              <a:pathLst>
                <a:path w="530432" h="652837" extrusionOk="0">
                  <a:moveTo>
                    <a:pt x="354482" y="650410"/>
                  </a:moveTo>
                  <a:cubicBezTo>
                    <a:pt x="365655" y="648648"/>
                    <a:pt x="376647" y="645905"/>
                    <a:pt x="387343" y="642218"/>
                  </a:cubicBezTo>
                  <a:cubicBezTo>
                    <a:pt x="395154" y="639590"/>
                    <a:pt x="402755" y="636408"/>
                    <a:pt x="410108" y="632693"/>
                  </a:cubicBezTo>
                  <a:lnTo>
                    <a:pt x="410775" y="632693"/>
                  </a:lnTo>
                  <a:cubicBezTo>
                    <a:pt x="413842" y="631189"/>
                    <a:pt x="416833" y="629541"/>
                    <a:pt x="419728" y="627741"/>
                  </a:cubicBezTo>
                  <a:cubicBezTo>
                    <a:pt x="421576" y="626778"/>
                    <a:pt x="423357" y="625693"/>
                    <a:pt x="425062" y="624502"/>
                  </a:cubicBezTo>
                  <a:cubicBezTo>
                    <a:pt x="449437" y="608862"/>
                    <a:pt x="470135" y="588126"/>
                    <a:pt x="485737" y="563733"/>
                  </a:cubicBezTo>
                  <a:cubicBezTo>
                    <a:pt x="489356" y="558303"/>
                    <a:pt x="492785" y="552588"/>
                    <a:pt x="495928" y="546683"/>
                  </a:cubicBezTo>
                  <a:lnTo>
                    <a:pt x="495928" y="546683"/>
                  </a:lnTo>
                  <a:cubicBezTo>
                    <a:pt x="500796" y="537710"/>
                    <a:pt x="505120" y="528452"/>
                    <a:pt x="508882" y="518965"/>
                  </a:cubicBezTo>
                  <a:cubicBezTo>
                    <a:pt x="510121" y="515631"/>
                    <a:pt x="511454" y="512393"/>
                    <a:pt x="512597" y="509440"/>
                  </a:cubicBezTo>
                  <a:cubicBezTo>
                    <a:pt x="514883" y="502868"/>
                    <a:pt x="517074" y="496105"/>
                    <a:pt x="518884" y="489247"/>
                  </a:cubicBezTo>
                  <a:cubicBezTo>
                    <a:pt x="520693" y="482389"/>
                    <a:pt x="522503" y="475055"/>
                    <a:pt x="523932" y="467816"/>
                  </a:cubicBezTo>
                  <a:cubicBezTo>
                    <a:pt x="525361" y="460577"/>
                    <a:pt x="526599" y="453242"/>
                    <a:pt x="527551" y="445718"/>
                  </a:cubicBezTo>
                  <a:cubicBezTo>
                    <a:pt x="533933" y="392673"/>
                    <a:pt x="529685" y="338895"/>
                    <a:pt x="515074" y="287507"/>
                  </a:cubicBezTo>
                  <a:cubicBezTo>
                    <a:pt x="465639" y="108437"/>
                    <a:pt x="313810" y="-19388"/>
                    <a:pt x="175888" y="2424"/>
                  </a:cubicBezTo>
                  <a:cubicBezTo>
                    <a:pt x="170173" y="3281"/>
                    <a:pt x="164554" y="4520"/>
                    <a:pt x="159029" y="5853"/>
                  </a:cubicBezTo>
                  <a:cubicBezTo>
                    <a:pt x="153505" y="7187"/>
                    <a:pt x="148266" y="8901"/>
                    <a:pt x="143027" y="10616"/>
                  </a:cubicBezTo>
                  <a:lnTo>
                    <a:pt x="134359" y="13949"/>
                  </a:lnTo>
                  <a:lnTo>
                    <a:pt x="132359" y="14807"/>
                  </a:lnTo>
                  <a:lnTo>
                    <a:pt x="125311" y="17855"/>
                  </a:lnTo>
                  <a:cubicBezTo>
                    <a:pt x="21202" y="67099"/>
                    <a:pt x="-27089" y="210641"/>
                    <a:pt x="15392" y="366374"/>
                  </a:cubicBezTo>
                  <a:cubicBezTo>
                    <a:pt x="64636" y="544587"/>
                    <a:pt x="216465" y="672222"/>
                    <a:pt x="354482" y="650410"/>
                  </a:cubicBezTo>
                  <a:close/>
                  <a:moveTo>
                    <a:pt x="52349" y="359516"/>
                  </a:moveTo>
                  <a:cubicBezTo>
                    <a:pt x="40805" y="318997"/>
                    <a:pt x="36766" y="276706"/>
                    <a:pt x="40443" y="234739"/>
                  </a:cubicBezTo>
                  <a:cubicBezTo>
                    <a:pt x="40443" y="231500"/>
                    <a:pt x="41110" y="228262"/>
                    <a:pt x="41491" y="225214"/>
                  </a:cubicBezTo>
                  <a:cubicBezTo>
                    <a:pt x="49777" y="161682"/>
                    <a:pt x="78067" y="108628"/>
                    <a:pt x="121310" y="77576"/>
                  </a:cubicBezTo>
                  <a:cubicBezTo>
                    <a:pt x="122072" y="76910"/>
                    <a:pt x="123025" y="76338"/>
                    <a:pt x="123787" y="75767"/>
                  </a:cubicBezTo>
                  <a:lnTo>
                    <a:pt x="128263" y="72814"/>
                  </a:lnTo>
                  <a:lnTo>
                    <a:pt x="131026" y="71099"/>
                  </a:lnTo>
                  <a:cubicBezTo>
                    <a:pt x="133026" y="69785"/>
                    <a:pt x="135093" y="68575"/>
                    <a:pt x="137217" y="67480"/>
                  </a:cubicBezTo>
                  <a:cubicBezTo>
                    <a:pt x="139598" y="66146"/>
                    <a:pt x="142075" y="64908"/>
                    <a:pt x="144551" y="63765"/>
                  </a:cubicBezTo>
                  <a:cubicBezTo>
                    <a:pt x="149771" y="61213"/>
                    <a:pt x="155152" y="58984"/>
                    <a:pt x="160648" y="57098"/>
                  </a:cubicBezTo>
                  <a:cubicBezTo>
                    <a:pt x="165316" y="55478"/>
                    <a:pt x="170173" y="54145"/>
                    <a:pt x="174841" y="52907"/>
                  </a:cubicBezTo>
                  <a:cubicBezTo>
                    <a:pt x="179508" y="51668"/>
                    <a:pt x="184366" y="50907"/>
                    <a:pt x="188652" y="50144"/>
                  </a:cubicBezTo>
                  <a:cubicBezTo>
                    <a:pt x="306286" y="31666"/>
                    <a:pt x="435730" y="140441"/>
                    <a:pt x="477736" y="293127"/>
                  </a:cubicBezTo>
                  <a:cubicBezTo>
                    <a:pt x="510121" y="410951"/>
                    <a:pt x="481260" y="520394"/>
                    <a:pt x="412394" y="572876"/>
                  </a:cubicBezTo>
                  <a:cubicBezTo>
                    <a:pt x="402783" y="580468"/>
                    <a:pt x="392296" y="586859"/>
                    <a:pt x="381152" y="591926"/>
                  </a:cubicBezTo>
                  <a:cubicBezTo>
                    <a:pt x="377132" y="593670"/>
                    <a:pt x="373075" y="595289"/>
                    <a:pt x="368960" y="596784"/>
                  </a:cubicBezTo>
                  <a:cubicBezTo>
                    <a:pt x="359864" y="599985"/>
                    <a:pt x="350482" y="602337"/>
                    <a:pt x="340957" y="603833"/>
                  </a:cubicBezTo>
                  <a:cubicBezTo>
                    <a:pt x="223704" y="621168"/>
                    <a:pt x="94259" y="512298"/>
                    <a:pt x="52349" y="3595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-4032318" y="2955747"/>
              <a:ext cx="394731" cy="529714"/>
            </a:xfrm>
            <a:custGeom>
              <a:avLst/>
              <a:gdLst/>
              <a:ahLst/>
              <a:cxnLst/>
              <a:rect l="l" t="t" r="r" b="b"/>
              <a:pathLst>
                <a:path w="394731" h="529714" extrusionOk="0">
                  <a:moveTo>
                    <a:pt x="302218" y="527631"/>
                  </a:moveTo>
                  <a:cubicBezTo>
                    <a:pt x="307076" y="526869"/>
                    <a:pt x="311743" y="525916"/>
                    <a:pt x="316125" y="524773"/>
                  </a:cubicBezTo>
                  <a:cubicBezTo>
                    <a:pt x="384990" y="472291"/>
                    <a:pt x="413851" y="362848"/>
                    <a:pt x="381466" y="245024"/>
                  </a:cubicBezTo>
                  <a:cubicBezTo>
                    <a:pt x="339461" y="92624"/>
                    <a:pt x="210016" y="-16437"/>
                    <a:pt x="92382" y="2041"/>
                  </a:cubicBezTo>
                  <a:cubicBezTo>
                    <a:pt x="87620" y="2803"/>
                    <a:pt x="82857" y="3661"/>
                    <a:pt x="78571" y="4803"/>
                  </a:cubicBezTo>
                  <a:cubicBezTo>
                    <a:pt x="9705" y="57381"/>
                    <a:pt x="-19155" y="166728"/>
                    <a:pt x="13325" y="284648"/>
                  </a:cubicBezTo>
                  <a:cubicBezTo>
                    <a:pt x="55235" y="437429"/>
                    <a:pt x="184680" y="546300"/>
                    <a:pt x="302218" y="52763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4" name="Google Shape;724;p26"/>
            <p:cNvGrpSpPr/>
            <p:nvPr/>
          </p:nvGrpSpPr>
          <p:grpSpPr>
            <a:xfrm>
              <a:off x="-4030423" y="2955736"/>
              <a:ext cx="392727" cy="501733"/>
              <a:chOff x="-4030423" y="2955736"/>
              <a:chExt cx="392727" cy="501733"/>
            </a:xfrm>
          </p:grpSpPr>
          <p:sp>
            <p:nvSpPr>
              <p:cNvPr id="725" name="Google Shape;725;p26"/>
              <p:cNvSpPr/>
              <p:nvPr/>
            </p:nvSpPr>
            <p:spPr>
              <a:xfrm>
                <a:off x="-4024137" y="3031417"/>
                <a:ext cx="338518" cy="83819"/>
              </a:xfrm>
              <a:custGeom>
                <a:avLst/>
                <a:gdLst/>
                <a:ahLst/>
                <a:cxnLst/>
                <a:rect l="l" t="t" r="r" b="b"/>
                <a:pathLst>
                  <a:path w="338518" h="83819" extrusionOk="0">
                    <a:moveTo>
                      <a:pt x="0" y="44005"/>
                    </a:moveTo>
                    <a:lnTo>
                      <a:pt x="338519" y="83820"/>
                    </a:lnTo>
                    <a:cubicBezTo>
                      <a:pt x="328889" y="66437"/>
                      <a:pt x="317906" y="49844"/>
                      <a:pt x="305657" y="34195"/>
                    </a:cubicBezTo>
                    <a:lnTo>
                      <a:pt x="15145" y="0"/>
                    </a:lnTo>
                    <a:cubicBezTo>
                      <a:pt x="8649" y="14135"/>
                      <a:pt x="3581" y="28870"/>
                      <a:pt x="0" y="44005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-3975274" y="2955736"/>
                <a:ext cx="193166" cy="47486"/>
              </a:xfrm>
              <a:custGeom>
                <a:avLst/>
                <a:gdLst/>
                <a:ahLst/>
                <a:cxnLst/>
                <a:rect l="l" t="t" r="r" b="b"/>
                <a:pathLst>
                  <a:path w="193166" h="47486" extrusionOk="0">
                    <a:moveTo>
                      <a:pt x="0" y="24722"/>
                    </a:moveTo>
                    <a:lnTo>
                      <a:pt x="193167" y="47487"/>
                    </a:lnTo>
                    <a:cubicBezTo>
                      <a:pt x="144304" y="11387"/>
                      <a:pt x="88392" y="-6330"/>
                      <a:pt x="35433" y="2052"/>
                    </a:cubicBezTo>
                    <a:cubicBezTo>
                      <a:pt x="30671" y="2814"/>
                      <a:pt x="25908" y="3671"/>
                      <a:pt x="21622" y="4814"/>
                    </a:cubicBezTo>
                    <a:cubicBezTo>
                      <a:pt x="13830" y="10787"/>
                      <a:pt x="6601" y="17454"/>
                      <a:pt x="0" y="2472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-4030423" y="3088091"/>
                <a:ext cx="363188" cy="65246"/>
              </a:xfrm>
              <a:custGeom>
                <a:avLst/>
                <a:gdLst/>
                <a:ahLst/>
                <a:cxnLst/>
                <a:rect l="l" t="t" r="r" b="b"/>
                <a:pathLst>
                  <a:path w="363188" h="65246" extrusionOk="0">
                    <a:moveTo>
                      <a:pt x="0" y="22479"/>
                    </a:moveTo>
                    <a:lnTo>
                      <a:pt x="363188" y="65246"/>
                    </a:lnTo>
                    <a:cubicBezTo>
                      <a:pt x="359759" y="56959"/>
                      <a:pt x="356044" y="48863"/>
                      <a:pt x="352044" y="41053"/>
                    </a:cubicBezTo>
                    <a:lnTo>
                      <a:pt x="3429" y="0"/>
                    </a:lnTo>
                    <a:cubicBezTo>
                      <a:pt x="2000" y="7620"/>
                      <a:pt x="857" y="14764"/>
                      <a:pt x="0" y="22479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-3923362" y="3407273"/>
                <a:ext cx="247745" cy="50196"/>
              </a:xfrm>
              <a:custGeom>
                <a:avLst/>
                <a:gdLst/>
                <a:ahLst/>
                <a:cxnLst/>
                <a:rect l="l" t="t" r="r" b="b"/>
                <a:pathLst>
                  <a:path w="247745" h="50196" extrusionOk="0">
                    <a:moveTo>
                      <a:pt x="0" y="0"/>
                    </a:moveTo>
                    <a:cubicBezTo>
                      <a:pt x="9354" y="9430"/>
                      <a:pt x="19317" y="18240"/>
                      <a:pt x="29813" y="26384"/>
                    </a:cubicBezTo>
                    <a:lnTo>
                      <a:pt x="231648" y="50197"/>
                    </a:lnTo>
                    <a:cubicBezTo>
                      <a:pt x="237534" y="43596"/>
                      <a:pt x="242916" y="36557"/>
                      <a:pt x="247745" y="29146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-4022899" y="3225632"/>
                <a:ext cx="385203" cy="139541"/>
              </a:xfrm>
              <a:custGeom>
                <a:avLst/>
                <a:gdLst/>
                <a:ahLst/>
                <a:cxnLst/>
                <a:rect l="l" t="t" r="r" b="b"/>
                <a:pathLst>
                  <a:path w="385203" h="139541" extrusionOk="0">
                    <a:moveTo>
                      <a:pt x="38100" y="99631"/>
                    </a:moveTo>
                    <a:lnTo>
                      <a:pt x="377095" y="139541"/>
                    </a:lnTo>
                    <a:cubicBezTo>
                      <a:pt x="384438" y="108680"/>
                      <a:pt x="386810" y="76848"/>
                      <a:pt x="384143" y="45244"/>
                    </a:cubicBezTo>
                    <a:lnTo>
                      <a:pt x="0" y="0"/>
                    </a:lnTo>
                    <a:cubicBezTo>
                      <a:pt x="1143" y="4858"/>
                      <a:pt x="2381" y="9525"/>
                      <a:pt x="3715" y="14764"/>
                    </a:cubicBezTo>
                    <a:cubicBezTo>
                      <a:pt x="11811" y="44300"/>
                      <a:pt x="23346" y="72790"/>
                      <a:pt x="38100" y="9963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04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638900" y="3826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Deskripsi</a:t>
            </a:r>
            <a:endParaRPr dirty="0"/>
          </a:p>
        </p:txBody>
      </p:sp>
      <p:sp>
        <p:nvSpPr>
          <p:cNvPr id="355" name="Google Shape;355;p23"/>
          <p:cNvSpPr txBox="1">
            <a:spLocks noGrp="1"/>
          </p:cNvSpPr>
          <p:nvPr>
            <p:ph type="body" idx="1"/>
          </p:nvPr>
        </p:nvSpPr>
        <p:spPr>
          <a:xfrm>
            <a:off x="749241" y="2023110"/>
            <a:ext cx="8394759" cy="2817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Invoice	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nomer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invoice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 err="1"/>
              <a:t>Stockcode</a:t>
            </a:r>
            <a:r>
              <a:rPr lang="en-US" dirty="0"/>
              <a:t>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Description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Quantity		: </a:t>
            </a:r>
            <a:r>
              <a:rPr lang="en-US" dirty="0" err="1"/>
              <a:t>Tipe</a:t>
            </a:r>
            <a:r>
              <a:rPr lang="en-US" dirty="0"/>
              <a:t> data integer,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 err="1"/>
              <a:t>InvoiceDate</a:t>
            </a:r>
            <a:r>
              <a:rPr lang="en-US" dirty="0"/>
              <a:t>	: </a:t>
            </a:r>
            <a:r>
              <a:rPr lang="en-US" dirty="0" err="1"/>
              <a:t>Tipe</a:t>
            </a:r>
            <a:r>
              <a:rPr lang="en-US" dirty="0"/>
              <a:t> data object, </a:t>
            </a:r>
            <a:r>
              <a:rPr lang="en-US" dirty="0" err="1"/>
              <a:t>tanggal</a:t>
            </a:r>
            <a:r>
              <a:rPr lang="en-US" dirty="0"/>
              <a:t> Ketika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Price		: </a:t>
            </a:r>
            <a:r>
              <a:rPr lang="en-US" dirty="0" err="1"/>
              <a:t>Tipe</a:t>
            </a:r>
            <a:r>
              <a:rPr lang="en-US" dirty="0"/>
              <a:t> data float,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Customer ID	: </a:t>
            </a:r>
            <a:r>
              <a:rPr lang="en-US" dirty="0" err="1"/>
              <a:t>Tipe</a:t>
            </a:r>
            <a:r>
              <a:rPr lang="en-US" dirty="0"/>
              <a:t> data float, 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/>
              <a:t>Country		: </a:t>
            </a:r>
            <a:r>
              <a:rPr lang="en-US" dirty="0" err="1"/>
              <a:t>Tipe</a:t>
            </a:r>
            <a:r>
              <a:rPr lang="en-US" dirty="0"/>
              <a:t> data object, Negara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 marL="228600" indent="-228600"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 err="1"/>
              <a:t>TotalSales</a:t>
            </a:r>
            <a:r>
              <a:rPr lang="en-US" dirty="0"/>
              <a:t>	: 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DaX</a:t>
            </a:r>
            <a:r>
              <a:rPr lang="en-US" dirty="0"/>
              <a:t> </a:t>
            </a:r>
            <a:r>
              <a:rPr lang="en-US" dirty="0" err="1"/>
              <a:t>TotalSales</a:t>
            </a:r>
            <a:r>
              <a:rPr lang="en-US" dirty="0"/>
              <a:t>= ‘</a:t>
            </a:r>
            <a:r>
              <a:rPr lang="en-US" dirty="0" err="1"/>
              <a:t>online_retail_II</a:t>
            </a:r>
            <a:r>
              <a:rPr lang="en-US" dirty="0"/>
              <a:t>’[Quantity]*’</a:t>
            </a:r>
            <a:r>
              <a:rPr lang="en-US" dirty="0" err="1"/>
              <a:t>online_retail_II</a:t>
            </a:r>
            <a:r>
              <a:rPr lang="en-US" dirty="0"/>
              <a:t>’[price]</a:t>
            </a:r>
          </a:p>
          <a:p>
            <a:pPr marL="228600" indent="-228600"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en-US" dirty="0" err="1"/>
              <a:t>YearMonth</a:t>
            </a:r>
            <a:r>
              <a:rPr lang="en-US" dirty="0"/>
              <a:t>	: Hasil </a:t>
            </a:r>
            <a:r>
              <a:rPr lang="en-US" dirty="0" err="1"/>
              <a:t>perhitungan</a:t>
            </a:r>
            <a:r>
              <a:rPr lang="en-US" dirty="0"/>
              <a:t>  Dax </a:t>
            </a:r>
            <a:r>
              <a:rPr lang="en-US" dirty="0" err="1"/>
              <a:t>YearMonth</a:t>
            </a:r>
            <a:r>
              <a:rPr lang="en-US" dirty="0"/>
              <a:t> = FORMAT (‘</a:t>
            </a:r>
            <a:r>
              <a:rPr lang="en-US" dirty="0" err="1"/>
              <a:t>online_retail_II</a:t>
            </a:r>
            <a:r>
              <a:rPr lang="en-US" dirty="0"/>
              <a:t>’[</a:t>
            </a:r>
            <a:r>
              <a:rPr lang="en-US" dirty="0" err="1"/>
              <a:t>inovoicedate</a:t>
            </a:r>
            <a:r>
              <a:rPr lang="en-US" dirty="0"/>
              <a:t>],”</a:t>
            </a:r>
            <a:r>
              <a:rPr lang="en-US" dirty="0" err="1"/>
              <a:t>yyyy</a:t>
            </a:r>
            <a:r>
              <a:rPr lang="en-US" dirty="0"/>
              <a:t>-mm”)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en-US" dirty="0"/>
              <a:t>Data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 </a:t>
            </a:r>
            <a:r>
              <a:rPr lang="en-US" b="1" dirty="0"/>
              <a:t>online_retail_II.csv</a:t>
            </a:r>
          </a:p>
        </p:txBody>
      </p:sp>
      <p:sp>
        <p:nvSpPr>
          <p:cNvPr id="2" name="Google Shape;355;p23">
            <a:extLst>
              <a:ext uri="{FF2B5EF4-FFF2-40B4-BE49-F238E27FC236}">
                <a16:creationId xmlns:a16="http://schemas.microsoft.com/office/drawing/2014/main" id="{B58678FB-49E2-0D6B-08EF-E1699066FB59}"/>
              </a:ext>
            </a:extLst>
          </p:cNvPr>
          <p:cNvSpPr txBox="1">
            <a:spLocks/>
          </p:cNvSpPr>
          <p:nvPr/>
        </p:nvSpPr>
        <p:spPr>
          <a:xfrm>
            <a:off x="714375" y="1121812"/>
            <a:ext cx="8074623" cy="104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  <a:defRPr sz="115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dirty="0"/>
              <a:t>Pada project kali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Perusahaan retail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tren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dan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pendapatan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69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7"/>
          <p:cNvSpPr txBox="1">
            <a:spLocks noGrp="1"/>
          </p:cNvSpPr>
          <p:nvPr>
            <p:ph type="title"/>
          </p:nvPr>
        </p:nvSpPr>
        <p:spPr>
          <a:xfrm>
            <a:off x="0" y="99474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Interpretation</a:t>
            </a:r>
            <a:endParaRPr dirty="0"/>
          </a:p>
        </p:txBody>
      </p:sp>
      <p:sp>
        <p:nvSpPr>
          <p:cNvPr id="735" name="Google Shape;735;p27"/>
          <p:cNvSpPr txBox="1">
            <a:spLocks noGrp="1"/>
          </p:cNvSpPr>
          <p:nvPr>
            <p:ph type="body" idx="1"/>
          </p:nvPr>
        </p:nvSpPr>
        <p:spPr>
          <a:xfrm>
            <a:off x="0" y="3041784"/>
            <a:ext cx="7276839" cy="2101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Power BI 1</a:t>
            </a:r>
          </a:p>
          <a:p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pertahun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(Stacked Column Chart) 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menunjukan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menaiks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pertahun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Quantitas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Barchart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kualitas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 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dimiki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(Slicer)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Menampilkan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ID" b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653A8-313F-21F8-FF9E-8DF01B71C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3"/>
          <a:stretch/>
        </p:blipFill>
        <p:spPr>
          <a:xfrm>
            <a:off x="0" y="582174"/>
            <a:ext cx="4582164" cy="2476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7BCD31-358C-5931-F342-06015C91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39" y="3058401"/>
            <a:ext cx="1867161" cy="1962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C801E-AFAF-9676-61BC-5FC2EB7E4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3"/>
          <a:stretch/>
        </p:blipFill>
        <p:spPr>
          <a:xfrm>
            <a:off x="4522769" y="558973"/>
            <a:ext cx="4621231" cy="24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0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7"/>
          <p:cNvSpPr txBox="1">
            <a:spLocks noGrp="1"/>
          </p:cNvSpPr>
          <p:nvPr>
            <p:ph type="title"/>
          </p:nvPr>
        </p:nvSpPr>
        <p:spPr>
          <a:xfrm>
            <a:off x="0" y="99474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Interpretation</a:t>
            </a:r>
            <a:endParaRPr dirty="0"/>
          </a:p>
        </p:txBody>
      </p:sp>
      <p:sp>
        <p:nvSpPr>
          <p:cNvPr id="735" name="Google Shape;735;p27"/>
          <p:cNvSpPr txBox="1">
            <a:spLocks noGrp="1"/>
          </p:cNvSpPr>
          <p:nvPr>
            <p:ph type="body" idx="1"/>
          </p:nvPr>
        </p:nvSpPr>
        <p:spPr>
          <a:xfrm>
            <a:off x="0" y="3041784"/>
            <a:ext cx="7276839" cy="2101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</a:t>
            </a:r>
            <a:r>
              <a:rPr lang="en-ID" b="1" dirty="0" err="1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ID" b="1" dirty="0">
                <a:solidFill>
                  <a:srgbClr val="000000"/>
                </a:solidFill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Power BI 2</a:t>
            </a:r>
          </a:p>
          <a:p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10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Teratas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(Stacked Column Chart)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menampilkan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10 </a:t>
            </a:r>
            <a:r>
              <a:rPr lang="en-ID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teratas</a:t>
            </a:r>
            <a:r>
              <a:rPr lang="en-ID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Negara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tertinggi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(Map)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menampilkan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geografi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benua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mendapatkan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tertinggi</a:t>
            </a:r>
            <a:r>
              <a:rPr lang="en-ID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b="1" dirty="0">
              <a:solidFill>
                <a:srgbClr val="000000"/>
              </a:solidFill>
              <a:highlight>
                <a:srgbClr val="F7F7F7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F458E-B0A3-4251-73D3-DEC291475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0" t="1608"/>
          <a:stretch/>
        </p:blipFill>
        <p:spPr>
          <a:xfrm>
            <a:off x="0" y="547271"/>
            <a:ext cx="4335332" cy="257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EC830-810C-6000-E66C-88AF47BC1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33"/>
          <a:stretch/>
        </p:blipFill>
        <p:spPr>
          <a:xfrm>
            <a:off x="4335332" y="677047"/>
            <a:ext cx="4871031" cy="23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338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&amp; Technology by Slidesgo">
  <a:themeElements>
    <a:clrScheme name="Simple Light">
      <a:dk1>
        <a:srgbClr val="000000"/>
      </a:dk1>
      <a:lt1>
        <a:srgbClr val="FFFFFF"/>
      </a:lt1>
      <a:dk2>
        <a:srgbClr val="262A38"/>
      </a:dk2>
      <a:lt2>
        <a:srgbClr val="445862"/>
      </a:lt2>
      <a:accent1>
        <a:srgbClr val="C7C7C7"/>
      </a:accent1>
      <a:accent2>
        <a:srgbClr val="096ABA"/>
      </a:accent2>
      <a:accent3>
        <a:srgbClr val="329CF2"/>
      </a:accent3>
      <a:accent4>
        <a:srgbClr val="90CAF8"/>
      </a:accent4>
      <a:accent5>
        <a:srgbClr val="BBDDFB"/>
      </a:accent5>
      <a:accent6>
        <a:srgbClr val="E4F1FB"/>
      </a:accent6>
      <a:hlink>
        <a:srgbClr val="329C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695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Arial</vt:lpstr>
      <vt:lpstr>Open Sans</vt:lpstr>
      <vt:lpstr>Data &amp; Technology by Slidesgo</vt:lpstr>
      <vt:lpstr>MyPortofolio</vt:lpstr>
      <vt:lpstr>Deskripsi</vt:lpstr>
      <vt:lpstr>Python</vt:lpstr>
      <vt:lpstr>Interpretation</vt:lpstr>
      <vt:lpstr>Interpretation</vt:lpstr>
      <vt:lpstr>Power Business Intelligence (BI)</vt:lpstr>
      <vt:lpstr>Deskripsi</vt:lpstr>
      <vt:lpstr>Interpretation</vt:lpstr>
      <vt:lpstr>Interpretation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NANDA SUKARNO</cp:lastModifiedBy>
  <cp:revision>35</cp:revision>
  <dcterms:modified xsi:type="dcterms:W3CDTF">2024-07-14T18:42:19Z</dcterms:modified>
</cp:coreProperties>
</file>