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va Amiri" userId="c4372d16-06e5-481f-933f-d551d3baea39" providerId="ADAL" clId="{5F81D0AA-1AB2-455D-BD22-590E7B2109F9}"/>
    <pc:docChg chg="custSel addSld modSld sldOrd">
      <pc:chgData name="Hiva Amiri" userId="c4372d16-06e5-481f-933f-d551d3baea39" providerId="ADAL" clId="{5F81D0AA-1AB2-455D-BD22-590E7B2109F9}" dt="2022-01-19T11:17:32.265" v="140" actId="20577"/>
      <pc:docMkLst>
        <pc:docMk/>
      </pc:docMkLst>
      <pc:sldChg chg="modSp new mod ord">
        <pc:chgData name="Hiva Amiri" userId="c4372d16-06e5-481f-933f-d551d3baea39" providerId="ADAL" clId="{5F81D0AA-1AB2-455D-BD22-590E7B2109F9}" dt="2022-01-19T11:17:32.265" v="140" actId="20577"/>
        <pc:sldMkLst>
          <pc:docMk/>
          <pc:sldMk cId="1990103988" sldId="263"/>
        </pc:sldMkLst>
        <pc:spChg chg="mod">
          <ac:chgData name="Hiva Amiri" userId="c4372d16-06e5-481f-933f-d551d3baea39" providerId="ADAL" clId="{5F81D0AA-1AB2-455D-BD22-590E7B2109F9}" dt="2022-01-19T11:17:32.265" v="140" actId="20577"/>
          <ac:spMkLst>
            <pc:docMk/>
            <pc:sldMk cId="1990103988" sldId="263"/>
            <ac:spMk id="2" creationId="{7E2E304C-6EE5-4FA6-B705-32CB9667DB1C}"/>
          </ac:spMkLst>
        </pc:spChg>
        <pc:spChg chg="mod">
          <ac:chgData name="Hiva Amiri" userId="c4372d16-06e5-481f-933f-d551d3baea39" providerId="ADAL" clId="{5F81D0AA-1AB2-455D-BD22-590E7B2109F9}" dt="2022-01-18T11:53:52.506" v="130" actId="20577"/>
          <ac:spMkLst>
            <pc:docMk/>
            <pc:sldMk cId="1990103988" sldId="263"/>
            <ac:spMk id="3" creationId="{E9EB9AD1-372D-463A-A3F1-5AE82247A9F2}"/>
          </ac:spMkLst>
        </pc:spChg>
      </pc:sldChg>
    </pc:docChg>
  </pc:docChgLst>
  <pc:docChgLst>
    <pc:chgData name="Hiva Amiri" userId="c4372d16-06e5-481f-933f-d551d3baea39" providerId="ADAL" clId="{196E5058-8363-41BF-A61C-24BC0A8B9C42}"/>
    <pc:docChg chg="custSel addSld modSld">
      <pc:chgData name="Hiva Amiri" userId="c4372d16-06e5-481f-933f-d551d3baea39" providerId="ADAL" clId="{196E5058-8363-41BF-A61C-24BC0A8B9C42}" dt="2022-01-17T18:48:05.863" v="2341" actId="20577"/>
      <pc:docMkLst>
        <pc:docMk/>
      </pc:docMkLst>
      <pc:sldChg chg="addSp delSp modSp new mod">
        <pc:chgData name="Hiva Amiri" userId="c4372d16-06e5-481f-933f-d551d3baea39" providerId="ADAL" clId="{196E5058-8363-41BF-A61C-24BC0A8B9C42}" dt="2022-01-17T18:44:19.366" v="2265" actId="20577"/>
        <pc:sldMkLst>
          <pc:docMk/>
          <pc:sldMk cId="3167946039" sldId="256"/>
        </pc:sldMkLst>
        <pc:spChg chg="del">
          <ac:chgData name="Hiva Amiri" userId="c4372d16-06e5-481f-933f-d551d3baea39" providerId="ADAL" clId="{196E5058-8363-41BF-A61C-24BC0A8B9C42}" dt="2022-01-17T13:53:08.661" v="1" actId="478"/>
          <ac:spMkLst>
            <pc:docMk/>
            <pc:sldMk cId="3167946039" sldId="256"/>
            <ac:spMk id="2" creationId="{F5890311-96E4-482A-AD37-80047E73782D}"/>
          </ac:spMkLst>
        </pc:spChg>
        <pc:spChg chg="del">
          <ac:chgData name="Hiva Amiri" userId="c4372d16-06e5-481f-933f-d551d3baea39" providerId="ADAL" clId="{196E5058-8363-41BF-A61C-24BC0A8B9C42}" dt="2022-01-17T13:53:08.661" v="1" actId="478"/>
          <ac:spMkLst>
            <pc:docMk/>
            <pc:sldMk cId="3167946039" sldId="256"/>
            <ac:spMk id="3" creationId="{69126617-BE3C-4370-AAC3-975E3CC46712}"/>
          </ac:spMkLst>
        </pc:spChg>
        <pc:spChg chg="add mod">
          <ac:chgData name="Hiva Amiri" userId="c4372d16-06e5-481f-933f-d551d3baea39" providerId="ADAL" clId="{196E5058-8363-41BF-A61C-24BC0A8B9C42}" dt="2022-01-17T18:44:19.366" v="2265" actId="20577"/>
          <ac:spMkLst>
            <pc:docMk/>
            <pc:sldMk cId="3167946039" sldId="256"/>
            <ac:spMk id="6" creationId="{DB5E7C05-546E-409F-B085-395CA763818F}"/>
          </ac:spMkLst>
        </pc:spChg>
        <pc:picChg chg="add mod modCrop">
          <ac:chgData name="Hiva Amiri" userId="c4372d16-06e5-481f-933f-d551d3baea39" providerId="ADAL" clId="{196E5058-8363-41BF-A61C-24BC0A8B9C42}" dt="2022-01-17T16:30:49.698" v="107" actId="14826"/>
          <ac:picMkLst>
            <pc:docMk/>
            <pc:sldMk cId="3167946039" sldId="256"/>
            <ac:picMk id="5" creationId="{59956358-7105-4767-8C3D-CE9CF2EA2C65}"/>
          </ac:picMkLst>
        </pc:picChg>
      </pc:sldChg>
      <pc:sldChg chg="addSp delSp modSp new mod">
        <pc:chgData name="Hiva Amiri" userId="c4372d16-06e5-481f-933f-d551d3baea39" providerId="ADAL" clId="{196E5058-8363-41BF-A61C-24BC0A8B9C42}" dt="2022-01-17T17:49:19.270" v="2261" actId="20577"/>
        <pc:sldMkLst>
          <pc:docMk/>
          <pc:sldMk cId="2573612133" sldId="257"/>
        </pc:sldMkLst>
        <pc:spChg chg="del">
          <ac:chgData name="Hiva Amiri" userId="c4372d16-06e5-481f-933f-d551d3baea39" providerId="ADAL" clId="{196E5058-8363-41BF-A61C-24BC0A8B9C42}" dt="2022-01-17T13:55:14.279" v="31" actId="478"/>
          <ac:spMkLst>
            <pc:docMk/>
            <pc:sldMk cId="2573612133" sldId="257"/>
            <ac:spMk id="2" creationId="{86443F71-B9A3-4B19-9EC7-1A25EFC4C517}"/>
          </ac:spMkLst>
        </pc:spChg>
        <pc:spChg chg="del">
          <ac:chgData name="Hiva Amiri" userId="c4372d16-06e5-481f-933f-d551d3baea39" providerId="ADAL" clId="{196E5058-8363-41BF-A61C-24BC0A8B9C42}" dt="2022-01-17T13:55:14.279" v="31" actId="478"/>
          <ac:spMkLst>
            <pc:docMk/>
            <pc:sldMk cId="2573612133" sldId="257"/>
            <ac:spMk id="3" creationId="{E36EF5A5-A58A-4986-A952-F818CB2D79F9}"/>
          </ac:spMkLst>
        </pc:spChg>
        <pc:spChg chg="add mod">
          <ac:chgData name="Hiva Amiri" userId="c4372d16-06e5-481f-933f-d551d3baea39" providerId="ADAL" clId="{196E5058-8363-41BF-A61C-24BC0A8B9C42}" dt="2022-01-17T17:42:16.901" v="1780" actId="1076"/>
          <ac:spMkLst>
            <pc:docMk/>
            <pc:sldMk cId="2573612133" sldId="257"/>
            <ac:spMk id="6" creationId="{B1CB174A-9EA2-4802-9342-78021924A490}"/>
          </ac:spMkLst>
        </pc:spChg>
        <pc:spChg chg="add mod">
          <ac:chgData name="Hiva Amiri" userId="c4372d16-06e5-481f-933f-d551d3baea39" providerId="ADAL" clId="{196E5058-8363-41BF-A61C-24BC0A8B9C42}" dt="2022-01-17T17:49:01.289" v="2259" actId="1076"/>
          <ac:spMkLst>
            <pc:docMk/>
            <pc:sldMk cId="2573612133" sldId="257"/>
            <ac:spMk id="7" creationId="{F637B149-DF5A-4F53-A955-47156CE10661}"/>
          </ac:spMkLst>
        </pc:spChg>
        <pc:spChg chg="add mod">
          <ac:chgData name="Hiva Amiri" userId="c4372d16-06e5-481f-933f-d551d3baea39" providerId="ADAL" clId="{196E5058-8363-41BF-A61C-24BC0A8B9C42}" dt="2022-01-17T17:49:19.270" v="2261" actId="20577"/>
          <ac:spMkLst>
            <pc:docMk/>
            <pc:sldMk cId="2573612133" sldId="257"/>
            <ac:spMk id="8" creationId="{4F07AEAD-CAFE-469B-A7FA-945AEA6E85B7}"/>
          </ac:spMkLst>
        </pc:spChg>
        <pc:picChg chg="add mod modCrop">
          <ac:chgData name="Hiva Amiri" userId="c4372d16-06e5-481f-933f-d551d3baea39" providerId="ADAL" clId="{196E5058-8363-41BF-A61C-24BC0A8B9C42}" dt="2022-01-17T17:41:47.722" v="1776" actId="14100"/>
          <ac:picMkLst>
            <pc:docMk/>
            <pc:sldMk cId="2573612133" sldId="257"/>
            <ac:picMk id="4" creationId="{791203D2-7A35-47F1-8F4E-FECA8403FF17}"/>
          </ac:picMkLst>
        </pc:picChg>
        <pc:picChg chg="add mod modCrop">
          <ac:chgData name="Hiva Amiri" userId="c4372d16-06e5-481f-933f-d551d3baea39" providerId="ADAL" clId="{196E5058-8363-41BF-A61C-24BC0A8B9C42}" dt="2022-01-17T17:47:13.836" v="2202" actId="1076"/>
          <ac:picMkLst>
            <pc:docMk/>
            <pc:sldMk cId="2573612133" sldId="257"/>
            <ac:picMk id="5" creationId="{716857E4-FC95-4732-9FD7-24343BD01799}"/>
          </ac:picMkLst>
        </pc:picChg>
        <pc:picChg chg="add mod">
          <ac:chgData name="Hiva Amiri" userId="c4372d16-06e5-481f-933f-d551d3baea39" providerId="ADAL" clId="{196E5058-8363-41BF-A61C-24BC0A8B9C42}" dt="2022-01-17T17:49:09.436" v="2260" actId="1076"/>
          <ac:picMkLst>
            <pc:docMk/>
            <pc:sldMk cId="2573612133" sldId="257"/>
            <ac:picMk id="9" creationId="{8FBF5989-EE33-4886-9B2F-CA0B760D8420}"/>
          </ac:picMkLst>
        </pc:picChg>
      </pc:sldChg>
      <pc:sldChg chg="addSp delSp modSp add mod">
        <pc:chgData name="Hiva Amiri" userId="c4372d16-06e5-481f-933f-d551d3baea39" providerId="ADAL" clId="{196E5058-8363-41BF-A61C-24BC0A8B9C42}" dt="2022-01-17T18:44:59.437" v="2267" actId="313"/>
        <pc:sldMkLst>
          <pc:docMk/>
          <pc:sldMk cId="2201300027" sldId="258"/>
        </pc:sldMkLst>
        <pc:spChg chg="mod">
          <ac:chgData name="Hiva Amiri" userId="c4372d16-06e5-481f-933f-d551d3baea39" providerId="ADAL" clId="{196E5058-8363-41BF-A61C-24BC0A8B9C42}" dt="2022-01-17T18:44:59.437" v="2267" actId="313"/>
          <ac:spMkLst>
            <pc:docMk/>
            <pc:sldMk cId="2201300027" sldId="258"/>
            <ac:spMk id="6" creationId="{DB5E7C05-546E-409F-B085-395CA763818F}"/>
          </ac:spMkLst>
        </pc:spChg>
        <pc:picChg chg="add mod">
          <ac:chgData name="Hiva Amiri" userId="c4372d16-06e5-481f-933f-d551d3baea39" providerId="ADAL" clId="{196E5058-8363-41BF-A61C-24BC0A8B9C42}" dt="2022-01-17T16:30:56.615" v="108" actId="14826"/>
          <ac:picMkLst>
            <pc:docMk/>
            <pc:sldMk cId="2201300027" sldId="258"/>
            <ac:picMk id="3" creationId="{4D321BC3-38B8-4441-A990-336DAB24AF9A}"/>
          </ac:picMkLst>
        </pc:picChg>
        <pc:picChg chg="del">
          <ac:chgData name="Hiva Amiri" userId="c4372d16-06e5-481f-933f-d551d3baea39" providerId="ADAL" clId="{196E5058-8363-41BF-A61C-24BC0A8B9C42}" dt="2022-01-17T13:55:19.928" v="33" actId="478"/>
          <ac:picMkLst>
            <pc:docMk/>
            <pc:sldMk cId="2201300027" sldId="258"/>
            <ac:picMk id="5" creationId="{59956358-7105-4767-8C3D-CE9CF2EA2C65}"/>
          </ac:picMkLst>
        </pc:picChg>
      </pc:sldChg>
      <pc:sldChg chg="addSp delSp modSp add mod">
        <pc:chgData name="Hiva Amiri" userId="c4372d16-06e5-481f-933f-d551d3baea39" providerId="ADAL" clId="{196E5058-8363-41BF-A61C-24BC0A8B9C42}" dt="2022-01-17T18:46:07.261" v="2272" actId="255"/>
        <pc:sldMkLst>
          <pc:docMk/>
          <pc:sldMk cId="4277077481" sldId="259"/>
        </pc:sldMkLst>
        <pc:spChg chg="add mod">
          <ac:chgData name="Hiva Amiri" userId="c4372d16-06e5-481f-933f-d551d3baea39" providerId="ADAL" clId="{196E5058-8363-41BF-A61C-24BC0A8B9C42}" dt="2022-01-17T18:46:07.261" v="2272" actId="255"/>
          <ac:spMkLst>
            <pc:docMk/>
            <pc:sldMk cId="4277077481" sldId="259"/>
            <ac:spMk id="5" creationId="{4935FC12-F143-4181-894C-134FCF1AF07A}"/>
          </ac:spMkLst>
        </pc:spChg>
        <pc:spChg chg="mod">
          <ac:chgData name="Hiva Amiri" userId="c4372d16-06e5-481f-933f-d551d3baea39" providerId="ADAL" clId="{196E5058-8363-41BF-A61C-24BC0A8B9C42}" dt="2022-01-17T18:45:48.069" v="2271" actId="20577"/>
          <ac:spMkLst>
            <pc:docMk/>
            <pc:sldMk cId="4277077481" sldId="259"/>
            <ac:spMk id="6" creationId="{DB5E7C05-546E-409F-B085-395CA763818F}"/>
          </ac:spMkLst>
        </pc:spChg>
        <pc:picChg chg="del">
          <ac:chgData name="Hiva Amiri" userId="c4372d16-06e5-481f-933f-d551d3baea39" providerId="ADAL" clId="{196E5058-8363-41BF-A61C-24BC0A8B9C42}" dt="2022-01-17T13:58:00.905" v="98" actId="478"/>
          <ac:picMkLst>
            <pc:docMk/>
            <pc:sldMk cId="4277077481" sldId="259"/>
            <ac:picMk id="3" creationId="{4D321BC3-38B8-4441-A990-336DAB24AF9A}"/>
          </ac:picMkLst>
        </pc:picChg>
        <pc:picChg chg="add mod">
          <ac:chgData name="Hiva Amiri" userId="c4372d16-06e5-481f-933f-d551d3baea39" providerId="ADAL" clId="{196E5058-8363-41BF-A61C-24BC0A8B9C42}" dt="2022-01-17T16:53:38.130" v="821" actId="1076"/>
          <ac:picMkLst>
            <pc:docMk/>
            <pc:sldMk cId="4277077481" sldId="259"/>
            <ac:picMk id="4" creationId="{2E83936E-FFB0-4E4D-A2A4-0CDAC4E7B620}"/>
          </ac:picMkLst>
        </pc:picChg>
      </pc:sldChg>
      <pc:sldChg chg="addSp delSp modSp add mod">
        <pc:chgData name="Hiva Amiri" userId="c4372d16-06e5-481f-933f-d551d3baea39" providerId="ADAL" clId="{196E5058-8363-41BF-A61C-24BC0A8B9C42}" dt="2022-01-17T18:46:14.203" v="2273" actId="20577"/>
        <pc:sldMkLst>
          <pc:docMk/>
          <pc:sldMk cId="2256853435" sldId="260"/>
        </pc:sldMkLst>
        <pc:spChg chg="del">
          <ac:chgData name="Hiva Amiri" userId="c4372d16-06e5-481f-933f-d551d3baea39" providerId="ADAL" clId="{196E5058-8363-41BF-A61C-24BC0A8B9C42}" dt="2022-01-17T17:29:46.547" v="876" actId="478"/>
          <ac:spMkLst>
            <pc:docMk/>
            <pc:sldMk cId="2256853435" sldId="260"/>
            <ac:spMk id="6" creationId="{DB5E7C05-546E-409F-B085-395CA763818F}"/>
          </ac:spMkLst>
        </pc:spChg>
        <pc:spChg chg="add mod">
          <ac:chgData name="Hiva Amiri" userId="c4372d16-06e5-481f-933f-d551d3baea39" providerId="ADAL" clId="{196E5058-8363-41BF-A61C-24BC0A8B9C42}" dt="2022-01-17T18:46:14.203" v="2273" actId="20577"/>
          <ac:spMkLst>
            <pc:docMk/>
            <pc:sldMk cId="2256853435" sldId="260"/>
            <ac:spMk id="7" creationId="{E8BD6A87-E43B-4E00-9A39-1A06C9FC8758}"/>
          </ac:spMkLst>
        </pc:spChg>
        <pc:spChg chg="add mod">
          <ac:chgData name="Hiva Amiri" userId="c4372d16-06e5-481f-933f-d551d3baea39" providerId="ADAL" clId="{196E5058-8363-41BF-A61C-24BC0A8B9C42}" dt="2022-01-17T17:35:09.334" v="1297" actId="20577"/>
          <ac:spMkLst>
            <pc:docMk/>
            <pc:sldMk cId="2256853435" sldId="260"/>
            <ac:spMk id="8" creationId="{1E58B100-C9CE-4D8C-90AD-C61545524668}"/>
          </ac:spMkLst>
        </pc:spChg>
        <pc:picChg chg="add mod">
          <ac:chgData name="Hiva Amiri" userId="c4372d16-06e5-481f-933f-d551d3baea39" providerId="ADAL" clId="{196E5058-8363-41BF-A61C-24BC0A8B9C42}" dt="2022-01-17T17:29:36.014" v="875" actId="1076"/>
          <ac:picMkLst>
            <pc:docMk/>
            <pc:sldMk cId="2256853435" sldId="260"/>
            <ac:picMk id="3" creationId="{3CE175CA-D3CD-4874-B54D-C9BAD515BE43}"/>
          </ac:picMkLst>
        </pc:picChg>
        <pc:picChg chg="del">
          <ac:chgData name="Hiva Amiri" userId="c4372d16-06e5-481f-933f-d551d3baea39" providerId="ADAL" clId="{196E5058-8363-41BF-A61C-24BC0A8B9C42}" dt="2022-01-17T13:58:23.340" v="103" actId="478"/>
          <ac:picMkLst>
            <pc:docMk/>
            <pc:sldMk cId="2256853435" sldId="260"/>
            <ac:picMk id="4" creationId="{2E83936E-FFB0-4E4D-A2A4-0CDAC4E7B620}"/>
          </ac:picMkLst>
        </pc:picChg>
      </pc:sldChg>
      <pc:sldChg chg="addSp delSp modSp add mod">
        <pc:chgData name="Hiva Amiri" userId="c4372d16-06e5-481f-933f-d551d3baea39" providerId="ADAL" clId="{196E5058-8363-41BF-A61C-24BC0A8B9C42}" dt="2022-01-17T17:37:52.080" v="1545" actId="20577"/>
        <pc:sldMkLst>
          <pc:docMk/>
          <pc:sldMk cId="3436134106" sldId="261"/>
        </pc:sldMkLst>
        <pc:spChg chg="add mod">
          <ac:chgData name="Hiva Amiri" userId="c4372d16-06e5-481f-933f-d551d3baea39" providerId="ADAL" clId="{196E5058-8363-41BF-A61C-24BC0A8B9C42}" dt="2022-01-17T17:37:52.080" v="1545" actId="20577"/>
          <ac:spMkLst>
            <pc:docMk/>
            <pc:sldMk cId="3436134106" sldId="261"/>
            <ac:spMk id="4" creationId="{FA01A6FD-D6B6-48AF-A830-40B952633AD2}"/>
          </ac:spMkLst>
        </pc:spChg>
        <pc:spChg chg="add mod">
          <ac:chgData name="Hiva Amiri" userId="c4372d16-06e5-481f-933f-d551d3baea39" providerId="ADAL" clId="{196E5058-8363-41BF-A61C-24BC0A8B9C42}" dt="2022-01-17T17:35:35.344" v="1302" actId="20577"/>
          <ac:spMkLst>
            <pc:docMk/>
            <pc:sldMk cId="3436134106" sldId="261"/>
            <ac:spMk id="5" creationId="{CEE7B810-8684-400B-9634-7BDCE12521C8}"/>
          </ac:spMkLst>
        </pc:spChg>
        <pc:spChg chg="del mod">
          <ac:chgData name="Hiva Amiri" userId="c4372d16-06e5-481f-933f-d551d3baea39" providerId="ADAL" clId="{196E5058-8363-41BF-A61C-24BC0A8B9C42}" dt="2022-01-17T17:35:22.645" v="1298" actId="478"/>
          <ac:spMkLst>
            <pc:docMk/>
            <pc:sldMk cId="3436134106" sldId="261"/>
            <ac:spMk id="6" creationId="{DB5E7C05-546E-409F-B085-395CA763818F}"/>
          </ac:spMkLst>
        </pc:spChg>
        <pc:picChg chg="mod">
          <ac:chgData name="Hiva Amiri" userId="c4372d16-06e5-481f-933f-d551d3baea39" providerId="ADAL" clId="{196E5058-8363-41BF-A61C-24BC0A8B9C42}" dt="2022-01-17T17:35:25.466" v="1299" actId="1076"/>
          <ac:picMkLst>
            <pc:docMk/>
            <pc:sldMk cId="3436134106" sldId="261"/>
            <ac:picMk id="3" creationId="{3CE175CA-D3CD-4874-B54D-C9BAD515BE43}"/>
          </ac:picMkLst>
        </pc:picChg>
      </pc:sldChg>
      <pc:sldChg chg="addSp delSp modSp add mod">
        <pc:chgData name="Hiva Amiri" userId="c4372d16-06e5-481f-933f-d551d3baea39" providerId="ADAL" clId="{196E5058-8363-41BF-A61C-24BC0A8B9C42}" dt="2022-01-17T18:48:05.863" v="2341" actId="20577"/>
        <pc:sldMkLst>
          <pc:docMk/>
          <pc:sldMk cId="2763310932" sldId="262"/>
        </pc:sldMkLst>
        <pc:spChg chg="add mod">
          <ac:chgData name="Hiva Amiri" userId="c4372d16-06e5-481f-933f-d551d3baea39" providerId="ADAL" clId="{196E5058-8363-41BF-A61C-24BC0A8B9C42}" dt="2022-01-17T18:48:05.863" v="2341" actId="20577"/>
          <ac:spMkLst>
            <pc:docMk/>
            <pc:sldMk cId="2763310932" sldId="262"/>
            <ac:spMk id="4" creationId="{FC8D3906-F038-40A8-96CC-5BD96F2ECA87}"/>
          </ac:spMkLst>
        </pc:spChg>
        <pc:spChg chg="add mod">
          <ac:chgData name="Hiva Amiri" userId="c4372d16-06e5-481f-933f-d551d3baea39" providerId="ADAL" clId="{196E5058-8363-41BF-A61C-24BC0A8B9C42}" dt="2022-01-17T17:42:03.012" v="1778" actId="20577"/>
          <ac:spMkLst>
            <pc:docMk/>
            <pc:sldMk cId="2763310932" sldId="262"/>
            <ac:spMk id="5" creationId="{111C1A21-371F-414F-9D07-9553B09A9FD6}"/>
          </ac:spMkLst>
        </pc:spChg>
        <pc:spChg chg="del">
          <ac:chgData name="Hiva Amiri" userId="c4372d16-06e5-481f-933f-d551d3baea39" providerId="ADAL" clId="{196E5058-8363-41BF-A61C-24BC0A8B9C42}" dt="2022-01-17T17:38:18.364" v="1548" actId="478"/>
          <ac:spMkLst>
            <pc:docMk/>
            <pc:sldMk cId="2763310932" sldId="262"/>
            <ac:spMk id="6" creationId="{DB5E7C05-546E-409F-B085-395CA763818F}"/>
          </ac:spMkLst>
        </pc:spChg>
        <pc:picChg chg="mod">
          <ac:chgData name="Hiva Amiri" userId="c4372d16-06e5-481f-933f-d551d3baea39" providerId="ADAL" clId="{196E5058-8363-41BF-A61C-24BC0A8B9C42}" dt="2022-01-17T17:38:15.569" v="1547" actId="1076"/>
          <ac:picMkLst>
            <pc:docMk/>
            <pc:sldMk cId="2763310932" sldId="262"/>
            <ac:picMk id="3" creationId="{3CE175CA-D3CD-4874-B54D-C9BAD515BE43}"/>
          </ac:picMkLst>
        </pc:picChg>
      </pc:sldChg>
      <pc:sldMasterChg chg="addSldLayout">
        <pc:chgData name="Hiva Amiri" userId="c4372d16-06e5-481f-933f-d551d3baea39" providerId="ADAL" clId="{196E5058-8363-41BF-A61C-24BC0A8B9C42}" dt="2022-01-17T13:53:05.403" v="0" actId="680"/>
        <pc:sldMasterMkLst>
          <pc:docMk/>
          <pc:sldMasterMk cId="259222953" sldId="2147483648"/>
        </pc:sldMasterMkLst>
        <pc:sldLayoutChg chg="add">
          <pc:chgData name="Hiva Amiri" userId="c4372d16-06e5-481f-933f-d551d3baea39" providerId="ADAL" clId="{196E5058-8363-41BF-A61C-24BC0A8B9C42}" dt="2022-01-17T13:53:05.403" v="0" actId="680"/>
          <pc:sldLayoutMkLst>
            <pc:docMk/>
            <pc:sldMasterMk cId="259222953" sldId="2147483648"/>
            <pc:sldLayoutMk cId="1199701407"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4A51-5626-4D0B-BCE5-20C932A8EAE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8217E3-2C70-4898-9A23-D1492C150AC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9970140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2295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304C-6EE5-4FA6-B705-32CB9667DB1C}"/>
              </a:ext>
            </a:extLst>
          </p:cNvPr>
          <p:cNvSpPr>
            <a:spLocks noGrp="1"/>
          </p:cNvSpPr>
          <p:nvPr>
            <p:ph type="ctrTitle"/>
          </p:nvPr>
        </p:nvSpPr>
        <p:spPr/>
        <p:txBody>
          <a:bodyPr/>
          <a:lstStyle/>
          <a:p>
            <a:r>
              <a:rPr lang="en-US" sz="4800" dirty="0"/>
              <a:t>Simulation of Electrical Method to investigate on subsurface ground structure</a:t>
            </a:r>
          </a:p>
        </p:txBody>
      </p:sp>
      <p:sp>
        <p:nvSpPr>
          <p:cNvPr id="3" name="Subtitle 2">
            <a:extLst>
              <a:ext uri="{FF2B5EF4-FFF2-40B4-BE49-F238E27FC236}">
                <a16:creationId xmlns:a16="http://schemas.microsoft.com/office/drawing/2014/main" id="{E9EB9AD1-372D-463A-A3F1-5AE82247A9F2}"/>
              </a:ext>
            </a:extLst>
          </p:cNvPr>
          <p:cNvSpPr>
            <a:spLocks noGrp="1"/>
          </p:cNvSpPr>
          <p:nvPr>
            <p:ph type="subTitle" idx="1"/>
          </p:nvPr>
        </p:nvSpPr>
        <p:spPr/>
        <p:txBody>
          <a:bodyPr/>
          <a:lstStyle/>
          <a:p>
            <a:endParaRPr lang="en-US" dirty="0"/>
          </a:p>
          <a:p>
            <a:r>
              <a:rPr lang="en-US" dirty="0"/>
              <a:t>Geophysical imaging</a:t>
            </a:r>
          </a:p>
          <a:p>
            <a:r>
              <a:rPr lang="en-US"/>
              <a:t>Amini</a:t>
            </a:r>
            <a:endParaRPr lang="en-US" dirty="0"/>
          </a:p>
        </p:txBody>
      </p:sp>
    </p:spTree>
    <p:extLst>
      <p:ext uri="{BB962C8B-B14F-4D97-AF65-F5344CB8AC3E}">
        <p14:creationId xmlns:p14="http://schemas.microsoft.com/office/powerpoint/2010/main" val="199010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5E7C05-546E-409F-B085-395CA763818F}"/>
              </a:ext>
            </a:extLst>
          </p:cNvPr>
          <p:cNvSpPr txBox="1"/>
          <p:nvPr/>
        </p:nvSpPr>
        <p:spPr>
          <a:xfrm>
            <a:off x="666750" y="1057275"/>
            <a:ext cx="8072979" cy="369332"/>
          </a:xfrm>
          <a:prstGeom prst="rect">
            <a:avLst/>
          </a:prstGeom>
          <a:noFill/>
        </p:spPr>
        <p:txBody>
          <a:bodyPr wrap="none" rtlCol="0">
            <a:spAutoFit/>
          </a:bodyPr>
          <a:lstStyle/>
          <a:p>
            <a:r>
              <a:rPr lang="en-US"/>
              <a:t>Using the RES2MOD simulator, the sketched model is presented in the figure bellow.</a:t>
            </a:r>
            <a:endParaRPr lang="en-US" dirty="0"/>
          </a:p>
        </p:txBody>
      </p:sp>
      <p:pic>
        <p:nvPicPr>
          <p:cNvPr id="4" name="Picture 3">
            <a:extLst>
              <a:ext uri="{FF2B5EF4-FFF2-40B4-BE49-F238E27FC236}">
                <a16:creationId xmlns:a16="http://schemas.microsoft.com/office/drawing/2014/main" id="{E0C4CCCF-ABAC-4468-B93C-12D4D5E205F2}"/>
              </a:ext>
            </a:extLst>
          </p:cNvPr>
          <p:cNvPicPr>
            <a:picLocks noChangeAspect="1"/>
          </p:cNvPicPr>
          <p:nvPr/>
        </p:nvPicPr>
        <p:blipFill>
          <a:blip r:embed="rId2"/>
          <a:stretch>
            <a:fillRect/>
          </a:stretch>
        </p:blipFill>
        <p:spPr>
          <a:xfrm>
            <a:off x="0" y="1917722"/>
            <a:ext cx="12192000" cy="4765632"/>
          </a:xfrm>
          <a:prstGeom prst="rect">
            <a:avLst/>
          </a:prstGeom>
        </p:spPr>
      </p:pic>
    </p:spTree>
    <p:extLst>
      <p:ext uri="{BB962C8B-B14F-4D97-AF65-F5344CB8AC3E}">
        <p14:creationId xmlns:p14="http://schemas.microsoft.com/office/powerpoint/2010/main" val="316794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5E7C05-546E-409F-B085-395CA763818F}"/>
              </a:ext>
            </a:extLst>
          </p:cNvPr>
          <p:cNvSpPr txBox="1"/>
          <p:nvPr/>
        </p:nvSpPr>
        <p:spPr>
          <a:xfrm>
            <a:off x="666750" y="1057275"/>
            <a:ext cx="11076687" cy="646331"/>
          </a:xfrm>
          <a:prstGeom prst="rect">
            <a:avLst/>
          </a:prstGeom>
          <a:noFill/>
        </p:spPr>
        <p:txBody>
          <a:bodyPr wrap="none" rtlCol="0">
            <a:spAutoFit/>
          </a:bodyPr>
          <a:lstStyle/>
          <a:p>
            <a:r>
              <a:rPr lang="en-US" dirty="0"/>
              <a:t>The Apparent resistivity </a:t>
            </a:r>
            <a:r>
              <a:rPr lang="en-US" dirty="0" err="1"/>
              <a:t>pseudosection</a:t>
            </a:r>
            <a:r>
              <a:rPr lang="en-US" dirty="0"/>
              <a:t> is shown in the figure below based on </a:t>
            </a:r>
            <a:r>
              <a:rPr lang="en-US" dirty="0" err="1"/>
              <a:t>Wenner</a:t>
            </a:r>
            <a:r>
              <a:rPr lang="en-US" dirty="0"/>
              <a:t> alpha order of the electrodes.</a:t>
            </a:r>
          </a:p>
          <a:p>
            <a:r>
              <a:rPr lang="en-US" dirty="0"/>
              <a:t>In this example, 36 electrodes were used while the space between each two electrode was 1 meter.</a:t>
            </a:r>
          </a:p>
        </p:txBody>
      </p:sp>
      <p:pic>
        <p:nvPicPr>
          <p:cNvPr id="4" name="Picture 3">
            <a:extLst>
              <a:ext uri="{FF2B5EF4-FFF2-40B4-BE49-F238E27FC236}">
                <a16:creationId xmlns:a16="http://schemas.microsoft.com/office/drawing/2014/main" id="{B7B80596-0011-400B-BDF5-D8E6781CB66D}"/>
              </a:ext>
            </a:extLst>
          </p:cNvPr>
          <p:cNvPicPr>
            <a:picLocks noChangeAspect="1"/>
          </p:cNvPicPr>
          <p:nvPr/>
        </p:nvPicPr>
        <p:blipFill>
          <a:blip r:embed="rId2"/>
          <a:stretch>
            <a:fillRect/>
          </a:stretch>
        </p:blipFill>
        <p:spPr>
          <a:xfrm>
            <a:off x="0" y="2609367"/>
            <a:ext cx="12192000" cy="2692211"/>
          </a:xfrm>
          <a:prstGeom prst="rect">
            <a:avLst/>
          </a:prstGeom>
        </p:spPr>
      </p:pic>
    </p:spTree>
    <p:extLst>
      <p:ext uri="{BB962C8B-B14F-4D97-AF65-F5344CB8AC3E}">
        <p14:creationId xmlns:p14="http://schemas.microsoft.com/office/powerpoint/2010/main" val="220130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5E7C05-546E-409F-B085-395CA763818F}"/>
              </a:ext>
            </a:extLst>
          </p:cNvPr>
          <p:cNvSpPr txBox="1"/>
          <p:nvPr/>
        </p:nvSpPr>
        <p:spPr>
          <a:xfrm>
            <a:off x="478934" y="366835"/>
            <a:ext cx="6785832" cy="461665"/>
          </a:xfrm>
          <a:prstGeom prst="rect">
            <a:avLst/>
          </a:prstGeom>
          <a:noFill/>
        </p:spPr>
        <p:txBody>
          <a:bodyPr wrap="none" rtlCol="0">
            <a:spAutoFit/>
          </a:bodyPr>
          <a:lstStyle/>
          <a:p>
            <a:r>
              <a:rPr lang="en-US" sz="1200" dirty="0"/>
              <a:t>To proceed with the simulation, the inversion model resistivity returns a more precise result in simulation.</a:t>
            </a:r>
          </a:p>
          <a:p>
            <a:r>
              <a:rPr lang="en-US" sz="1200" dirty="0"/>
              <a:t>The default settings of Res2dinx application returned the following result.</a:t>
            </a:r>
          </a:p>
        </p:txBody>
      </p:sp>
      <p:sp>
        <p:nvSpPr>
          <p:cNvPr id="5" name="TextBox 4">
            <a:extLst>
              <a:ext uri="{FF2B5EF4-FFF2-40B4-BE49-F238E27FC236}">
                <a16:creationId xmlns:a16="http://schemas.microsoft.com/office/drawing/2014/main" id="{4935FC12-F143-4181-894C-134FCF1AF07A}"/>
              </a:ext>
            </a:extLst>
          </p:cNvPr>
          <p:cNvSpPr txBox="1"/>
          <p:nvPr/>
        </p:nvSpPr>
        <p:spPr>
          <a:xfrm>
            <a:off x="9381534" y="690000"/>
            <a:ext cx="3420066" cy="923330"/>
          </a:xfrm>
          <a:prstGeom prst="rect">
            <a:avLst/>
          </a:prstGeom>
          <a:noFill/>
        </p:spPr>
        <p:txBody>
          <a:bodyPr wrap="square" rtlCol="0">
            <a:spAutoFit/>
          </a:bodyPr>
          <a:lstStyle/>
          <a:p>
            <a:r>
              <a:rPr lang="en-US" sz="1200" dirty="0"/>
              <a:t>Damping Factor : 0.15</a:t>
            </a:r>
          </a:p>
          <a:p>
            <a:r>
              <a:rPr lang="en-US" sz="1200" dirty="0"/>
              <a:t>Vertical to horizontal flatness filter ratio : 1</a:t>
            </a:r>
          </a:p>
          <a:p>
            <a:r>
              <a:rPr lang="en-US" sz="1200" dirty="0"/>
              <a:t>damping factor with depth : 1.05</a:t>
            </a:r>
          </a:p>
          <a:p>
            <a:endParaRPr lang="en-US" dirty="0"/>
          </a:p>
        </p:txBody>
      </p:sp>
      <p:pic>
        <p:nvPicPr>
          <p:cNvPr id="7" name="Picture 6">
            <a:extLst>
              <a:ext uri="{FF2B5EF4-FFF2-40B4-BE49-F238E27FC236}">
                <a16:creationId xmlns:a16="http://schemas.microsoft.com/office/drawing/2014/main" id="{F81625B4-E98C-4320-9F6E-52C6116473E4}"/>
              </a:ext>
            </a:extLst>
          </p:cNvPr>
          <p:cNvPicPr>
            <a:picLocks noChangeAspect="1"/>
          </p:cNvPicPr>
          <p:nvPr/>
        </p:nvPicPr>
        <p:blipFill>
          <a:blip r:embed="rId2"/>
          <a:stretch>
            <a:fillRect/>
          </a:stretch>
        </p:blipFill>
        <p:spPr>
          <a:xfrm>
            <a:off x="1" y="1358844"/>
            <a:ext cx="10127672" cy="5200287"/>
          </a:xfrm>
          <a:prstGeom prst="rect">
            <a:avLst/>
          </a:prstGeom>
        </p:spPr>
      </p:pic>
    </p:spTree>
    <p:extLst>
      <p:ext uri="{BB962C8B-B14F-4D97-AF65-F5344CB8AC3E}">
        <p14:creationId xmlns:p14="http://schemas.microsoft.com/office/powerpoint/2010/main" val="427707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BD6A87-E43B-4E00-9A39-1A06C9FC8758}"/>
              </a:ext>
            </a:extLst>
          </p:cNvPr>
          <p:cNvSpPr txBox="1"/>
          <p:nvPr/>
        </p:nvSpPr>
        <p:spPr>
          <a:xfrm>
            <a:off x="222597" y="616216"/>
            <a:ext cx="9057480" cy="276999"/>
          </a:xfrm>
          <a:prstGeom prst="rect">
            <a:avLst/>
          </a:prstGeom>
          <a:noFill/>
        </p:spPr>
        <p:txBody>
          <a:bodyPr wrap="none" rtlCol="0">
            <a:spAutoFit/>
          </a:bodyPr>
          <a:lstStyle/>
          <a:p>
            <a:r>
              <a:rPr lang="en-US" sz="1200" dirty="0"/>
              <a:t>To have a better result, it is tried to change constraints. The following figure is a result on the constraints written in the right side of the figure. </a:t>
            </a:r>
          </a:p>
        </p:txBody>
      </p:sp>
      <p:sp>
        <p:nvSpPr>
          <p:cNvPr id="8" name="TextBox 7">
            <a:extLst>
              <a:ext uri="{FF2B5EF4-FFF2-40B4-BE49-F238E27FC236}">
                <a16:creationId xmlns:a16="http://schemas.microsoft.com/office/drawing/2014/main" id="{1E58B100-C9CE-4D8C-90AD-C61545524668}"/>
              </a:ext>
            </a:extLst>
          </p:cNvPr>
          <p:cNvSpPr txBox="1"/>
          <p:nvPr/>
        </p:nvSpPr>
        <p:spPr>
          <a:xfrm>
            <a:off x="8868917" y="893215"/>
            <a:ext cx="3420066" cy="923330"/>
          </a:xfrm>
          <a:prstGeom prst="rect">
            <a:avLst/>
          </a:prstGeom>
          <a:noFill/>
        </p:spPr>
        <p:txBody>
          <a:bodyPr wrap="square" rtlCol="0">
            <a:spAutoFit/>
          </a:bodyPr>
          <a:lstStyle/>
          <a:p>
            <a:r>
              <a:rPr lang="en-US" sz="1200" dirty="0"/>
              <a:t>Damping Factor : 0.05</a:t>
            </a:r>
          </a:p>
          <a:p>
            <a:r>
              <a:rPr lang="en-US" sz="1200" dirty="0"/>
              <a:t>Vertical to horizontal flatness filter ratio : 1</a:t>
            </a:r>
          </a:p>
          <a:p>
            <a:r>
              <a:rPr lang="en-US" sz="1200" dirty="0"/>
              <a:t>damping factor with depth : 1.05</a:t>
            </a:r>
          </a:p>
          <a:p>
            <a:endParaRPr lang="en-US" dirty="0"/>
          </a:p>
        </p:txBody>
      </p:sp>
      <p:pic>
        <p:nvPicPr>
          <p:cNvPr id="2" name="Picture 1">
            <a:extLst>
              <a:ext uri="{FF2B5EF4-FFF2-40B4-BE49-F238E27FC236}">
                <a16:creationId xmlns:a16="http://schemas.microsoft.com/office/drawing/2014/main" id="{3C898C5B-4B07-44EA-8770-77F85C58BB8D}"/>
              </a:ext>
            </a:extLst>
          </p:cNvPr>
          <p:cNvPicPr>
            <a:picLocks noChangeAspect="1"/>
          </p:cNvPicPr>
          <p:nvPr/>
        </p:nvPicPr>
        <p:blipFill>
          <a:blip r:embed="rId2"/>
          <a:stretch>
            <a:fillRect/>
          </a:stretch>
        </p:blipFill>
        <p:spPr>
          <a:xfrm>
            <a:off x="0" y="1487992"/>
            <a:ext cx="10044545" cy="4937649"/>
          </a:xfrm>
          <a:prstGeom prst="rect">
            <a:avLst/>
          </a:prstGeom>
        </p:spPr>
      </p:pic>
    </p:spTree>
    <p:extLst>
      <p:ext uri="{BB962C8B-B14F-4D97-AF65-F5344CB8AC3E}">
        <p14:creationId xmlns:p14="http://schemas.microsoft.com/office/powerpoint/2010/main" val="225685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01A6FD-D6B6-48AF-A830-40B952633AD2}"/>
              </a:ext>
            </a:extLst>
          </p:cNvPr>
          <p:cNvSpPr txBox="1"/>
          <p:nvPr/>
        </p:nvSpPr>
        <p:spPr>
          <a:xfrm>
            <a:off x="124691" y="355524"/>
            <a:ext cx="11908516" cy="646331"/>
          </a:xfrm>
          <a:prstGeom prst="rect">
            <a:avLst/>
          </a:prstGeom>
          <a:noFill/>
        </p:spPr>
        <p:txBody>
          <a:bodyPr wrap="none" rtlCol="0">
            <a:spAutoFit/>
          </a:bodyPr>
          <a:lstStyle/>
          <a:p>
            <a:r>
              <a:rPr lang="en-US" sz="1200" dirty="0"/>
              <a:t>By fixing the damping factor on 0.05 and changing the ratio of vertical to horizontal flatness filter by one unit, the result became worse (as can be seen in the figure bellow). So, I changed it </a:t>
            </a:r>
          </a:p>
          <a:p>
            <a:r>
              <a:rPr lang="en-US" sz="1200" dirty="0"/>
              <a:t>Again to 1.</a:t>
            </a:r>
          </a:p>
          <a:p>
            <a:endParaRPr lang="en-US" sz="1200" dirty="0"/>
          </a:p>
        </p:txBody>
      </p:sp>
      <p:sp>
        <p:nvSpPr>
          <p:cNvPr id="5" name="TextBox 4">
            <a:extLst>
              <a:ext uri="{FF2B5EF4-FFF2-40B4-BE49-F238E27FC236}">
                <a16:creationId xmlns:a16="http://schemas.microsoft.com/office/drawing/2014/main" id="{CEE7B810-8684-400B-9634-7BDCE12521C8}"/>
              </a:ext>
            </a:extLst>
          </p:cNvPr>
          <p:cNvSpPr txBox="1"/>
          <p:nvPr/>
        </p:nvSpPr>
        <p:spPr>
          <a:xfrm>
            <a:off x="9270698" y="1171480"/>
            <a:ext cx="3420066" cy="923330"/>
          </a:xfrm>
          <a:prstGeom prst="rect">
            <a:avLst/>
          </a:prstGeom>
          <a:noFill/>
        </p:spPr>
        <p:txBody>
          <a:bodyPr wrap="square" rtlCol="0">
            <a:spAutoFit/>
          </a:bodyPr>
          <a:lstStyle/>
          <a:p>
            <a:r>
              <a:rPr lang="en-US" sz="1200" dirty="0"/>
              <a:t>Damping Factor : 0.05</a:t>
            </a:r>
          </a:p>
          <a:p>
            <a:r>
              <a:rPr lang="en-US" sz="1200" dirty="0"/>
              <a:t>Vertical to horizontal flatness filter ratio : 2</a:t>
            </a:r>
          </a:p>
          <a:p>
            <a:r>
              <a:rPr lang="en-US" sz="1200" dirty="0"/>
              <a:t>damping factor with depth : 1.05</a:t>
            </a:r>
          </a:p>
          <a:p>
            <a:endParaRPr lang="en-US" dirty="0"/>
          </a:p>
        </p:txBody>
      </p:sp>
      <p:pic>
        <p:nvPicPr>
          <p:cNvPr id="2" name="Picture 1">
            <a:extLst>
              <a:ext uri="{FF2B5EF4-FFF2-40B4-BE49-F238E27FC236}">
                <a16:creationId xmlns:a16="http://schemas.microsoft.com/office/drawing/2014/main" id="{D04C136F-2040-42E2-B5E8-02AC5DFCACF2}"/>
              </a:ext>
            </a:extLst>
          </p:cNvPr>
          <p:cNvPicPr>
            <a:picLocks noChangeAspect="1"/>
          </p:cNvPicPr>
          <p:nvPr/>
        </p:nvPicPr>
        <p:blipFill>
          <a:blip r:embed="rId2"/>
          <a:stretch>
            <a:fillRect/>
          </a:stretch>
        </p:blipFill>
        <p:spPr>
          <a:xfrm>
            <a:off x="124691" y="1771558"/>
            <a:ext cx="9518074" cy="4730918"/>
          </a:xfrm>
          <a:prstGeom prst="rect">
            <a:avLst/>
          </a:prstGeom>
        </p:spPr>
      </p:pic>
    </p:spTree>
    <p:extLst>
      <p:ext uri="{BB962C8B-B14F-4D97-AF65-F5344CB8AC3E}">
        <p14:creationId xmlns:p14="http://schemas.microsoft.com/office/powerpoint/2010/main" val="343613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8D3906-F038-40A8-96CC-5BD96F2ECA87}"/>
              </a:ext>
            </a:extLst>
          </p:cNvPr>
          <p:cNvSpPr txBox="1"/>
          <p:nvPr/>
        </p:nvSpPr>
        <p:spPr>
          <a:xfrm>
            <a:off x="222597" y="837889"/>
            <a:ext cx="11540660" cy="276999"/>
          </a:xfrm>
          <a:prstGeom prst="rect">
            <a:avLst/>
          </a:prstGeom>
          <a:noFill/>
        </p:spPr>
        <p:txBody>
          <a:bodyPr wrap="none" rtlCol="0">
            <a:spAutoFit/>
          </a:bodyPr>
          <a:lstStyle/>
          <a:p>
            <a:r>
              <a:rPr lang="en-US" sz="1200" dirty="0"/>
              <a:t>Changing the other options did not improve the result, therefore, this setting is selected as an optimal one. It can be seen that the positions of both anomalies are stated in the result.</a:t>
            </a:r>
          </a:p>
        </p:txBody>
      </p:sp>
      <p:sp>
        <p:nvSpPr>
          <p:cNvPr id="5" name="TextBox 4">
            <a:extLst>
              <a:ext uri="{FF2B5EF4-FFF2-40B4-BE49-F238E27FC236}">
                <a16:creationId xmlns:a16="http://schemas.microsoft.com/office/drawing/2014/main" id="{111C1A21-371F-414F-9D07-9553B09A9FD6}"/>
              </a:ext>
            </a:extLst>
          </p:cNvPr>
          <p:cNvSpPr txBox="1"/>
          <p:nvPr/>
        </p:nvSpPr>
        <p:spPr>
          <a:xfrm>
            <a:off x="9381536" y="1213044"/>
            <a:ext cx="3420066" cy="923330"/>
          </a:xfrm>
          <a:prstGeom prst="rect">
            <a:avLst/>
          </a:prstGeom>
          <a:noFill/>
        </p:spPr>
        <p:txBody>
          <a:bodyPr wrap="square" rtlCol="0">
            <a:spAutoFit/>
          </a:bodyPr>
          <a:lstStyle/>
          <a:p>
            <a:r>
              <a:rPr lang="en-US" sz="1200" dirty="0"/>
              <a:t>Damping Factor : 0.05</a:t>
            </a:r>
          </a:p>
          <a:p>
            <a:r>
              <a:rPr lang="en-US" sz="1200" dirty="0"/>
              <a:t>Vertical to horizontal flatness filter ratio : 1</a:t>
            </a:r>
          </a:p>
          <a:p>
            <a:r>
              <a:rPr lang="en-US" sz="1200" dirty="0"/>
              <a:t>damping factor with depth : 1.05</a:t>
            </a:r>
          </a:p>
          <a:p>
            <a:endParaRPr lang="en-US" dirty="0"/>
          </a:p>
        </p:txBody>
      </p:sp>
      <p:pic>
        <p:nvPicPr>
          <p:cNvPr id="6" name="Picture 5">
            <a:extLst>
              <a:ext uri="{FF2B5EF4-FFF2-40B4-BE49-F238E27FC236}">
                <a16:creationId xmlns:a16="http://schemas.microsoft.com/office/drawing/2014/main" id="{509A363C-7445-4C2B-B394-EE315C00AB05}"/>
              </a:ext>
            </a:extLst>
          </p:cNvPr>
          <p:cNvPicPr>
            <a:picLocks noChangeAspect="1"/>
          </p:cNvPicPr>
          <p:nvPr/>
        </p:nvPicPr>
        <p:blipFill>
          <a:blip r:embed="rId2"/>
          <a:stretch>
            <a:fillRect/>
          </a:stretch>
        </p:blipFill>
        <p:spPr>
          <a:xfrm>
            <a:off x="1" y="1753603"/>
            <a:ext cx="9504218" cy="4672038"/>
          </a:xfrm>
          <a:prstGeom prst="rect">
            <a:avLst/>
          </a:prstGeom>
        </p:spPr>
      </p:pic>
    </p:spTree>
    <p:extLst>
      <p:ext uri="{BB962C8B-B14F-4D97-AF65-F5344CB8AC3E}">
        <p14:creationId xmlns:p14="http://schemas.microsoft.com/office/powerpoint/2010/main" val="2763310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279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Simulation of Electrical Method to investigate on subsurface ground structure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Hiva Amiri</dc:creator>
  <cp:lastModifiedBy>Fakhredin Amini</cp:lastModifiedBy>
  <cp:revision>8</cp:revision>
  <dcterms:created xsi:type="dcterms:W3CDTF">2022-01-17T13:51:39Z</dcterms:created>
  <dcterms:modified xsi:type="dcterms:W3CDTF">2022-02-11T13:19:07Z</dcterms:modified>
</cp:coreProperties>
</file>