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57" r:id="rId5"/>
    <p:sldId id="259" r:id="rId6"/>
    <p:sldId id="260" r:id="rId7"/>
    <p:sldId id="261" r:id="rId8"/>
    <p:sldId id="262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425CD-C497-4728-80F8-95966AECB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68B8B8-E52A-483A-BD74-1633E4A65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44A6D-5710-419F-83BC-2468C061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021-DCCA-4000-A6BA-A31F7BD6E54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6A197-8B20-4DCB-A29F-A5C3640D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34A4B-54C7-4BCA-B532-B6DAC0D1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9E09-F6F0-486A-B8A0-58B1E8AD1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46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86C1C-68D3-49EF-8B9A-1F5E6BCD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B31A85-916D-4020-A186-EF1B00310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5E69A-6070-49C4-AE5F-6723BC44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021-DCCA-4000-A6BA-A31F7BD6E54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538A-AD04-4827-9A12-A2CACE8A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7BAF2-F889-43EB-AF2E-56006D70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9E09-F6F0-486A-B8A0-58B1E8AD1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1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E4B76D-D46F-4BE2-9A0F-713D0B639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4EF92E-F294-4EAB-9450-EBB4396C6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F8B0C-B282-42E9-8B26-79DF0A02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021-DCCA-4000-A6BA-A31F7BD6E54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186EC-6DCD-4048-A46D-11EC171F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861E1-E788-4D34-904E-13CBE36F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9E09-F6F0-486A-B8A0-58B1E8AD1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18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94DBA-0B79-4B0D-B608-F6AB8108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FB75D-7F91-4E3C-A529-9F44C9F5E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47687-3BFF-4511-A19D-95E47260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021-DCCA-4000-A6BA-A31F7BD6E54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8CC96-E08B-4C56-82CF-542B31B6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99EE9-2993-462D-8BA3-6B24E3D1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9E09-F6F0-486A-B8A0-58B1E8AD1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19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D8A4E-D6DD-4DF2-83FA-96ECE084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620E35-2104-4708-897F-A6F51DEF3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0EB6B-C17F-40EA-8A71-526F7AF54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021-DCCA-4000-A6BA-A31F7BD6E54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A20DA-DC30-4106-B340-B882F486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C40E2F-25EA-454E-8D19-00782457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9E09-F6F0-486A-B8A0-58B1E8AD1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6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B0CF6-95C1-4164-AB78-E94EB7F3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0F777-1104-4BBF-A62C-140A75BBD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8CFDB5-36AA-435C-B901-470105395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EDBF2-1D67-491C-A033-087C59F2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021-DCCA-4000-A6BA-A31F7BD6E54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5DCE-67F4-4681-88B8-8ADC7B34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F982A0-3FB3-4887-9B10-A184917D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9E09-F6F0-486A-B8A0-58B1E8AD1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70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8CFCE-7233-4A35-A7B7-CECE8DBE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125E12-4955-46C9-90D0-21285C3F3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C0BB83-75A3-4F95-8DD1-7561C0BE4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306CB4-46A5-4314-B9CF-D4E649419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AE27CC-CBD5-4F70-A08B-29BC221D8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051CE7-48B8-4D00-8CDC-EF16CA77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021-DCCA-4000-A6BA-A31F7BD6E54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A80219-6C4B-4B61-A112-1E9EABA2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29C044-18A7-4AA7-AE38-4D0B546C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9E09-F6F0-486A-B8A0-58B1E8AD1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73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FDF11-902E-4AC7-8329-349A520B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95C69C-733E-4362-AA91-92A23B58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021-DCCA-4000-A6BA-A31F7BD6E54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817C25-D3B9-40E6-BF60-EAB1F78F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AFB545-C336-41C2-9563-37F5C756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9E09-F6F0-486A-B8A0-58B1E8AD1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12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EBBDA3-D47D-4A71-871F-14608850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021-DCCA-4000-A6BA-A31F7BD6E54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B5E0F3-E48E-4D36-B993-2357582C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1C078F-A033-473A-A5D2-DEAB7915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9E09-F6F0-486A-B8A0-58B1E8AD1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9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36F60-F783-4988-8C0C-86007549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DE4CA7-E51F-4340-BAE3-30A27C13F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C9A472-B2D6-44C4-B85C-8F66CF00E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D400C6-7A48-44A7-807E-C4050CC8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021-DCCA-4000-A6BA-A31F7BD6E54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70C024-61E7-4AD0-8D82-9AAEAB36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560344-1604-4031-B964-F445DADE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9E09-F6F0-486A-B8A0-58B1E8AD1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97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CDFF1-C6BA-426A-A293-94A42EC8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6AB3F4-292D-487C-8C71-B92B6D5FB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505D91-410C-41AB-9A7A-A177FEDCA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157AC-D551-447F-B982-2BE8BCC0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9021-DCCA-4000-A6BA-A31F7BD6E54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141A91-A58A-4B0D-934B-E7AB94E4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609706-5DEB-4860-B7DB-94DCA99E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9E09-F6F0-486A-B8A0-58B1E8AD1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4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63750F-AF03-4743-9379-3D8FBF15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FE402-2A99-45A4-9567-3D2F68AE8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65F83-DA52-45A0-91C5-124568FD5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09021-DCCA-4000-A6BA-A31F7BD6E54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766C5-9748-4A7F-BA9A-DF8F4D085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4FC3E-92EA-44DB-93FC-E3A29F14B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99E09-F6F0-486A-B8A0-58B1E8AD1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62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9D80E-E356-4DBE-A870-72BD34DCF507}"/>
              </a:ext>
            </a:extLst>
          </p:cNvPr>
          <p:cNvSpPr/>
          <p:nvPr/>
        </p:nvSpPr>
        <p:spPr>
          <a:xfrm>
            <a:off x="296883" y="201880"/>
            <a:ext cx="4031673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INIT </a:t>
            </a:r>
            <a:r>
              <a:rPr lang="ko-KR" altLang="en-US" dirty="0"/>
              <a:t>상태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198D0A-818E-4461-B75C-1C20494E3292}"/>
              </a:ext>
            </a:extLst>
          </p:cNvPr>
          <p:cNvSpPr/>
          <p:nvPr/>
        </p:nvSpPr>
        <p:spPr>
          <a:xfrm>
            <a:off x="1817197" y="2223682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65DB3F-B046-4BD2-9A15-86718241FBDF}"/>
              </a:ext>
            </a:extLst>
          </p:cNvPr>
          <p:cNvSpPr/>
          <p:nvPr/>
        </p:nvSpPr>
        <p:spPr>
          <a:xfrm>
            <a:off x="2523778" y="2223682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4B23BB-6086-4E53-9775-550E52F1F737}"/>
              </a:ext>
            </a:extLst>
          </p:cNvPr>
          <p:cNvSpPr/>
          <p:nvPr/>
        </p:nvSpPr>
        <p:spPr>
          <a:xfrm>
            <a:off x="3230359" y="2223682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810691-3360-4B2B-80BF-7B817F78838C}"/>
              </a:ext>
            </a:extLst>
          </p:cNvPr>
          <p:cNvSpPr/>
          <p:nvPr/>
        </p:nvSpPr>
        <p:spPr>
          <a:xfrm>
            <a:off x="3936940" y="2223682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5555C7-704D-4DAF-A4FD-45381747D119}"/>
              </a:ext>
            </a:extLst>
          </p:cNvPr>
          <p:cNvSpPr/>
          <p:nvPr/>
        </p:nvSpPr>
        <p:spPr>
          <a:xfrm>
            <a:off x="7731256" y="2001467"/>
            <a:ext cx="4088235" cy="92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INIT </a:t>
            </a:r>
            <a:r>
              <a:rPr lang="ko-KR" altLang="en-US" dirty="0"/>
              <a:t>만 했을 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2E2D47-2A5A-4979-95BA-2F33B1E31641}"/>
              </a:ext>
            </a:extLst>
          </p:cNvPr>
          <p:cNvSpPr/>
          <p:nvPr/>
        </p:nvSpPr>
        <p:spPr>
          <a:xfrm>
            <a:off x="4643521" y="2223682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5AE106-CA4C-4477-A026-CF7ECAE23AFA}"/>
              </a:ext>
            </a:extLst>
          </p:cNvPr>
          <p:cNvSpPr/>
          <p:nvPr/>
        </p:nvSpPr>
        <p:spPr>
          <a:xfrm>
            <a:off x="5350102" y="2223682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5C6108B-9DDE-4D5C-9D97-EAAEA3F8456F}"/>
              </a:ext>
            </a:extLst>
          </p:cNvPr>
          <p:cNvSpPr/>
          <p:nvPr/>
        </p:nvSpPr>
        <p:spPr>
          <a:xfrm>
            <a:off x="6056683" y="2223682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25FC768-52AD-4AD8-88D4-11665BDC0092}"/>
              </a:ext>
            </a:extLst>
          </p:cNvPr>
          <p:cNvSpPr/>
          <p:nvPr/>
        </p:nvSpPr>
        <p:spPr>
          <a:xfrm>
            <a:off x="6763264" y="2223682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A2D8DB22-013E-4901-B8B6-850A57F50727}"/>
              </a:ext>
            </a:extLst>
          </p:cNvPr>
          <p:cNvSpPr/>
          <p:nvPr/>
        </p:nvSpPr>
        <p:spPr>
          <a:xfrm rot="5400000">
            <a:off x="3098124" y="1871551"/>
            <a:ext cx="264470" cy="2826324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오른쪽 중괄호 47">
            <a:extLst>
              <a:ext uri="{FF2B5EF4-FFF2-40B4-BE49-F238E27FC236}">
                <a16:creationId xmlns:a16="http://schemas.microsoft.com/office/drawing/2014/main" id="{A1582A9D-F265-42F2-9B97-0A42D91B58B2}"/>
              </a:ext>
            </a:extLst>
          </p:cNvPr>
          <p:cNvSpPr/>
          <p:nvPr/>
        </p:nvSpPr>
        <p:spPr>
          <a:xfrm rot="5400000">
            <a:off x="5924448" y="1871551"/>
            <a:ext cx="264470" cy="2826324"/>
          </a:xfrm>
          <a:prstGeom prst="righ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950502A-7728-4906-B235-A0432DED2870}"/>
              </a:ext>
            </a:extLst>
          </p:cNvPr>
          <p:cNvSpPr/>
          <p:nvPr/>
        </p:nvSpPr>
        <p:spPr>
          <a:xfrm>
            <a:off x="2418379" y="3639162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Prologue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718FF61-7F2B-4F2C-8C4C-E6B07C47BC9F}"/>
              </a:ext>
            </a:extLst>
          </p:cNvPr>
          <p:cNvSpPr/>
          <p:nvPr/>
        </p:nvSpPr>
        <p:spPr>
          <a:xfrm>
            <a:off x="5244703" y="3639162"/>
            <a:ext cx="1623960" cy="4542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Epilogue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F059680-E44F-4189-AF77-D6AC6B098EB5}"/>
              </a:ext>
            </a:extLst>
          </p:cNvPr>
          <p:cNvSpPr/>
          <p:nvPr/>
        </p:nvSpPr>
        <p:spPr>
          <a:xfrm>
            <a:off x="1110616" y="2223681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F57CEFC-F62A-44C0-A2A9-58C55FCBE13E}"/>
              </a:ext>
            </a:extLst>
          </p:cNvPr>
          <p:cNvGrpSpPr/>
          <p:nvPr/>
        </p:nvGrpSpPr>
        <p:grpSpPr>
          <a:xfrm>
            <a:off x="2051566" y="1250374"/>
            <a:ext cx="1623960" cy="862200"/>
            <a:chOff x="298636" y="1301894"/>
            <a:chExt cx="1623960" cy="862200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0AF894D6-327C-44B8-9872-A829D36F1E25}"/>
                </a:ext>
              </a:extLst>
            </p:cNvPr>
            <p:cNvSpPr/>
            <p:nvPr/>
          </p:nvSpPr>
          <p:spPr>
            <a:xfrm rot="5400000">
              <a:off x="924859" y="1856697"/>
              <a:ext cx="371512" cy="243281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8C89F1A-D495-4558-8786-51426B4FDE54}"/>
                </a:ext>
              </a:extLst>
            </p:cNvPr>
            <p:cNvSpPr/>
            <p:nvPr/>
          </p:nvSpPr>
          <p:spPr>
            <a:xfrm>
              <a:off x="298636" y="1301894"/>
              <a:ext cx="1623960" cy="4542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Heap list </a:t>
              </a:r>
              <a:r>
                <a:rPr lang="en-US" altLang="ko-KR" dirty="0" err="1"/>
                <a:t>ptr</a:t>
              </a:r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F5C8978-2EA4-48F6-B4F1-F1235A275CC9}"/>
              </a:ext>
            </a:extLst>
          </p:cNvPr>
          <p:cNvGrpSpPr/>
          <p:nvPr/>
        </p:nvGrpSpPr>
        <p:grpSpPr>
          <a:xfrm>
            <a:off x="4891412" y="1250374"/>
            <a:ext cx="1623960" cy="862200"/>
            <a:chOff x="4538123" y="1301894"/>
            <a:chExt cx="1623960" cy="862200"/>
          </a:xfrm>
        </p:grpSpPr>
        <p:sp>
          <p:nvSpPr>
            <p:cNvPr id="53" name="화살표: 오른쪽 52">
              <a:extLst>
                <a:ext uri="{FF2B5EF4-FFF2-40B4-BE49-F238E27FC236}">
                  <a16:creationId xmlns:a16="http://schemas.microsoft.com/office/drawing/2014/main" id="{16531DAF-3F7E-4924-8648-DAD62FBBF49D}"/>
                </a:ext>
              </a:extLst>
            </p:cNvPr>
            <p:cNvSpPr/>
            <p:nvPr/>
          </p:nvSpPr>
          <p:spPr>
            <a:xfrm rot="5400000">
              <a:off x="5164346" y="1856697"/>
              <a:ext cx="371512" cy="243281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EC13A49-2619-43F4-812B-6A210F85659D}"/>
                </a:ext>
              </a:extLst>
            </p:cNvPr>
            <p:cNvSpPr/>
            <p:nvPr/>
          </p:nvSpPr>
          <p:spPr>
            <a:xfrm>
              <a:off x="4538123" y="1301894"/>
              <a:ext cx="1623960" cy="4542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Heap last </a:t>
              </a:r>
              <a:r>
                <a:rPr lang="en-US" altLang="ko-KR" dirty="0" err="1"/>
                <a:t>ptr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406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9D80E-E356-4DBE-A870-72BD34DCF507}"/>
              </a:ext>
            </a:extLst>
          </p:cNvPr>
          <p:cNvSpPr/>
          <p:nvPr/>
        </p:nvSpPr>
        <p:spPr>
          <a:xfrm>
            <a:off x="296883" y="201880"/>
            <a:ext cx="4031673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Case 3 : </a:t>
            </a:r>
            <a:r>
              <a:rPr lang="ko-KR" altLang="en-US" dirty="0"/>
              <a:t>양쪽과 병합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ECEDF0-89B8-441C-8529-3B39E1286FDF}"/>
              </a:ext>
            </a:extLst>
          </p:cNvPr>
          <p:cNvSpPr/>
          <p:nvPr/>
        </p:nvSpPr>
        <p:spPr>
          <a:xfrm>
            <a:off x="4110339" y="4978011"/>
            <a:ext cx="1623960" cy="4542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Current_Block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EAA5D5-8D6B-4CA9-B262-9FC5A1A0B3BB}"/>
              </a:ext>
            </a:extLst>
          </p:cNvPr>
          <p:cNvSpPr/>
          <p:nvPr/>
        </p:nvSpPr>
        <p:spPr>
          <a:xfrm>
            <a:off x="7289239" y="4973287"/>
            <a:ext cx="1623960" cy="4542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Right_block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9CC2752-83B6-4EEA-87EE-1D6AE9EE194E}"/>
              </a:ext>
            </a:extLst>
          </p:cNvPr>
          <p:cNvSpPr/>
          <p:nvPr/>
        </p:nvSpPr>
        <p:spPr>
          <a:xfrm>
            <a:off x="1637306" y="4973287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Left_Block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51B3EA-B984-4487-A513-A1D7D66B9C4F}"/>
              </a:ext>
            </a:extLst>
          </p:cNvPr>
          <p:cNvSpPr/>
          <p:nvPr/>
        </p:nvSpPr>
        <p:spPr>
          <a:xfrm>
            <a:off x="6311729" y="1073133"/>
            <a:ext cx="4088235" cy="92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현 블록의 </a:t>
            </a:r>
            <a:r>
              <a:rPr lang="en-US" altLang="ko-KR" dirty="0"/>
              <a:t>PREV</a:t>
            </a:r>
            <a:r>
              <a:rPr lang="ko-KR" altLang="en-US" dirty="0"/>
              <a:t>를 전 블록으로 이어준다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7992254-E59B-4AE1-BC49-A7CCDE223B71}"/>
              </a:ext>
            </a:extLst>
          </p:cNvPr>
          <p:cNvCxnSpPr>
            <a:cxnSpLocks/>
          </p:cNvCxnSpPr>
          <p:nvPr/>
        </p:nvCxnSpPr>
        <p:spPr>
          <a:xfrm>
            <a:off x="2271209" y="3253837"/>
            <a:ext cx="0" cy="372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141B4FE-062D-47A4-9DE8-26156FC17E0B}"/>
              </a:ext>
            </a:extLst>
          </p:cNvPr>
          <p:cNvCxnSpPr>
            <a:cxnSpLocks/>
          </p:cNvCxnSpPr>
          <p:nvPr/>
        </p:nvCxnSpPr>
        <p:spPr>
          <a:xfrm flipV="1">
            <a:off x="1918869" y="3253837"/>
            <a:ext cx="0" cy="4042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71A7568-D7F8-4C8E-AA38-990DE911D8B7}"/>
              </a:ext>
            </a:extLst>
          </p:cNvPr>
          <p:cNvGrpSpPr/>
          <p:nvPr/>
        </p:nvGrpSpPr>
        <p:grpSpPr>
          <a:xfrm>
            <a:off x="1389414" y="3613315"/>
            <a:ext cx="2119743" cy="396832"/>
            <a:chOff x="296883" y="1075708"/>
            <a:chExt cx="4239486" cy="70658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9198D0A-818E-4461-B75C-1C20494E3292}"/>
                </a:ext>
              </a:extLst>
            </p:cNvPr>
            <p:cNvSpPr/>
            <p:nvPr/>
          </p:nvSpPr>
          <p:spPr>
            <a:xfrm>
              <a:off x="296883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665DB3F-B046-4BD2-9A15-86718241FBDF}"/>
                </a:ext>
              </a:extLst>
            </p:cNvPr>
            <p:cNvSpPr/>
            <p:nvPr/>
          </p:nvSpPr>
          <p:spPr>
            <a:xfrm>
              <a:off x="1003464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4B23BB-6086-4E53-9775-550E52F1F737}"/>
                </a:ext>
              </a:extLst>
            </p:cNvPr>
            <p:cNvSpPr/>
            <p:nvPr/>
          </p:nvSpPr>
          <p:spPr>
            <a:xfrm>
              <a:off x="1710045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8810691-3360-4B2B-80BF-7B817F78838C}"/>
                </a:ext>
              </a:extLst>
            </p:cNvPr>
            <p:cNvSpPr/>
            <p:nvPr/>
          </p:nvSpPr>
          <p:spPr>
            <a:xfrm>
              <a:off x="2416626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38887B-EADC-4AB6-99E5-7D36A45B5445}"/>
                </a:ext>
              </a:extLst>
            </p:cNvPr>
            <p:cNvSpPr/>
            <p:nvPr/>
          </p:nvSpPr>
          <p:spPr>
            <a:xfrm>
              <a:off x="3829788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26D71B2-C9A3-4713-AC2B-B42E9868BFF0}"/>
                </a:ext>
              </a:extLst>
            </p:cNvPr>
            <p:cNvSpPr/>
            <p:nvPr/>
          </p:nvSpPr>
          <p:spPr>
            <a:xfrm>
              <a:off x="3123207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2F71AF0-5EE1-4F79-B704-498C6601607D}"/>
              </a:ext>
            </a:extLst>
          </p:cNvPr>
          <p:cNvGrpSpPr/>
          <p:nvPr/>
        </p:nvGrpSpPr>
        <p:grpSpPr>
          <a:xfrm>
            <a:off x="3509157" y="3613315"/>
            <a:ext cx="2826324" cy="396832"/>
            <a:chOff x="2416624" y="2078431"/>
            <a:chExt cx="2826324" cy="396832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6A6A4EF-BEA7-41E9-B066-DE0E6DBE6505}"/>
                </a:ext>
              </a:extLst>
            </p:cNvPr>
            <p:cNvGrpSpPr/>
            <p:nvPr/>
          </p:nvGrpSpPr>
          <p:grpSpPr>
            <a:xfrm>
              <a:off x="2416624" y="2078431"/>
              <a:ext cx="2826324" cy="396832"/>
              <a:chOff x="296883" y="1075708"/>
              <a:chExt cx="5652648" cy="70658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66B7F19-901C-44A6-A9B6-841F4103F690}"/>
                  </a:ext>
                </a:extLst>
              </p:cNvPr>
              <p:cNvSpPr/>
              <p:nvPr/>
            </p:nvSpPr>
            <p:spPr>
              <a:xfrm>
                <a:off x="296883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86F687C-33B7-4119-B5E7-D555551B886A}"/>
                  </a:ext>
                </a:extLst>
              </p:cNvPr>
              <p:cNvSpPr/>
              <p:nvPr/>
            </p:nvSpPr>
            <p:spPr>
              <a:xfrm>
                <a:off x="1003464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0DCEB05-FD85-46C2-8DF3-42C89AD6220F}"/>
                  </a:ext>
                </a:extLst>
              </p:cNvPr>
              <p:cNvSpPr/>
              <p:nvPr/>
            </p:nvSpPr>
            <p:spPr>
              <a:xfrm>
                <a:off x="1710045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BBD1773-7684-4134-899B-E1053BB18D00}"/>
                  </a:ext>
                </a:extLst>
              </p:cNvPr>
              <p:cNvSpPr/>
              <p:nvPr/>
            </p:nvSpPr>
            <p:spPr>
              <a:xfrm>
                <a:off x="2416626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3108659-0617-4454-921D-30010264C55A}"/>
                  </a:ext>
                </a:extLst>
              </p:cNvPr>
              <p:cNvSpPr/>
              <p:nvPr/>
            </p:nvSpPr>
            <p:spPr>
              <a:xfrm>
                <a:off x="5242949" y="1075708"/>
                <a:ext cx="706582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375245C-77F8-4198-915D-6D8E82AC015B}"/>
                  </a:ext>
                </a:extLst>
              </p:cNvPr>
              <p:cNvSpPr/>
              <p:nvPr/>
            </p:nvSpPr>
            <p:spPr>
              <a:xfrm>
                <a:off x="3123207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1B1B08A-87F8-441A-93B6-9AD151B1DE6D}"/>
                </a:ext>
              </a:extLst>
            </p:cNvPr>
            <p:cNvSpPr/>
            <p:nvPr/>
          </p:nvSpPr>
          <p:spPr>
            <a:xfrm>
              <a:off x="418307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DD30CE7-96F2-413A-9CED-7726933A8633}"/>
                </a:ext>
              </a:extLst>
            </p:cNvPr>
            <p:cNvSpPr/>
            <p:nvPr/>
          </p:nvSpPr>
          <p:spPr>
            <a:xfrm>
              <a:off x="453636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8FFA398-CB8E-40E0-9E80-FCC80EF7F7BA}"/>
              </a:ext>
            </a:extLst>
          </p:cNvPr>
          <p:cNvGrpSpPr/>
          <p:nvPr/>
        </p:nvGrpSpPr>
        <p:grpSpPr>
          <a:xfrm>
            <a:off x="6335481" y="3613315"/>
            <a:ext cx="3531952" cy="396832"/>
            <a:chOff x="5242473" y="2078431"/>
            <a:chExt cx="3531952" cy="39683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B4B6B57-D179-4255-BE27-E8FF25619E1F}"/>
                </a:ext>
              </a:extLst>
            </p:cNvPr>
            <p:cNvGrpSpPr/>
            <p:nvPr/>
          </p:nvGrpSpPr>
          <p:grpSpPr>
            <a:xfrm>
              <a:off x="5242473" y="2078431"/>
              <a:ext cx="3531952" cy="396832"/>
              <a:chOff x="5242473" y="2078431"/>
              <a:chExt cx="3531952" cy="396832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16B3745D-660C-4067-B7A1-70EBE616D9CC}"/>
                  </a:ext>
                </a:extLst>
              </p:cNvPr>
              <p:cNvGrpSpPr/>
              <p:nvPr/>
            </p:nvGrpSpPr>
            <p:grpSpPr>
              <a:xfrm>
                <a:off x="5242473" y="2078431"/>
                <a:ext cx="2473034" cy="396832"/>
                <a:chOff x="2416624" y="2078431"/>
                <a:chExt cx="2473034" cy="396832"/>
              </a:xfrm>
            </p:grpSpPr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9E0DAAF0-D386-4B4A-89DB-9341CEC9CECC}"/>
                    </a:ext>
                  </a:extLst>
                </p:cNvPr>
                <p:cNvGrpSpPr/>
                <p:nvPr/>
              </p:nvGrpSpPr>
              <p:grpSpPr>
                <a:xfrm>
                  <a:off x="2416624" y="2078431"/>
                  <a:ext cx="1766453" cy="396832"/>
                  <a:chOff x="296883" y="1075708"/>
                  <a:chExt cx="3532905" cy="706581"/>
                </a:xfrm>
              </p:grpSpPr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FD81C121-4F90-4CC1-8EEC-9AFE1C7F547B}"/>
                      </a:ext>
                    </a:extLst>
                  </p:cNvPr>
                  <p:cNvSpPr/>
                  <p:nvPr/>
                </p:nvSpPr>
                <p:spPr>
                  <a:xfrm>
                    <a:off x="296883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H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399A1E3D-4E6B-42F9-B7F9-E24F45AE3275}"/>
                      </a:ext>
                    </a:extLst>
                  </p:cNvPr>
                  <p:cNvSpPr/>
                  <p:nvPr/>
                </p:nvSpPr>
                <p:spPr>
                  <a:xfrm>
                    <a:off x="1003464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P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9204D886-6D78-419C-A59C-F6328A1E4B41}"/>
                      </a:ext>
                    </a:extLst>
                  </p:cNvPr>
                  <p:cNvSpPr/>
                  <p:nvPr/>
                </p:nvSpPr>
                <p:spPr>
                  <a:xfrm>
                    <a:off x="1710045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N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6E7EAFDA-C39C-4008-9F57-E99EBF38E136}"/>
                      </a:ext>
                    </a:extLst>
                  </p:cNvPr>
                  <p:cNvSpPr/>
                  <p:nvPr/>
                </p:nvSpPr>
                <p:spPr>
                  <a:xfrm>
                    <a:off x="2416626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C43408E5-ABA4-4459-9ACC-EB45DF76A141}"/>
                      </a:ext>
                    </a:extLst>
                  </p:cNvPr>
                  <p:cNvSpPr/>
                  <p:nvPr/>
                </p:nvSpPr>
                <p:spPr>
                  <a:xfrm>
                    <a:off x="3123207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7D1B4BF1-D36F-472B-B949-3D9236771B6F}"/>
                    </a:ext>
                  </a:extLst>
                </p:cNvPr>
                <p:cNvSpPr/>
                <p:nvPr/>
              </p:nvSpPr>
              <p:spPr>
                <a:xfrm>
                  <a:off x="4183077" y="2078431"/>
                  <a:ext cx="353291" cy="3968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48E8AACC-43B0-4E24-B856-43E60F83F6D2}"/>
                    </a:ext>
                  </a:extLst>
                </p:cNvPr>
                <p:cNvSpPr/>
                <p:nvPr/>
              </p:nvSpPr>
              <p:spPr>
                <a:xfrm>
                  <a:off x="4536367" y="2078431"/>
                  <a:ext cx="353291" cy="3968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441995E-7481-4F68-8DF6-9C2BA829BEA5}"/>
                  </a:ext>
                </a:extLst>
              </p:cNvPr>
              <p:cNvSpPr/>
              <p:nvPr/>
            </p:nvSpPr>
            <p:spPr>
              <a:xfrm>
                <a:off x="8068797" y="2078431"/>
                <a:ext cx="353291" cy="3968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76B51ABA-311A-433D-B7DA-EAB31F415561}"/>
                  </a:ext>
                </a:extLst>
              </p:cNvPr>
              <p:cNvSpPr/>
              <p:nvPr/>
            </p:nvSpPr>
            <p:spPr>
              <a:xfrm>
                <a:off x="8421134" y="2078431"/>
                <a:ext cx="353291" cy="3968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7C011FA-8098-402C-9F83-AC668F5105E6}"/>
                </a:ext>
              </a:extLst>
            </p:cNvPr>
            <p:cNvSpPr/>
            <p:nvPr/>
          </p:nvSpPr>
          <p:spPr>
            <a:xfrm>
              <a:off x="7715030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오른쪽 중괄호 80">
            <a:extLst>
              <a:ext uri="{FF2B5EF4-FFF2-40B4-BE49-F238E27FC236}">
                <a16:creationId xmlns:a16="http://schemas.microsoft.com/office/drawing/2014/main" id="{18DC180F-9462-450C-8AAD-FAD1C92C5133}"/>
              </a:ext>
            </a:extLst>
          </p:cNvPr>
          <p:cNvSpPr/>
          <p:nvPr/>
        </p:nvSpPr>
        <p:spPr>
          <a:xfrm rot="5400000">
            <a:off x="2317051" y="3552975"/>
            <a:ext cx="264470" cy="2119743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오른쪽 중괄호 81">
            <a:extLst>
              <a:ext uri="{FF2B5EF4-FFF2-40B4-BE49-F238E27FC236}">
                <a16:creationId xmlns:a16="http://schemas.microsoft.com/office/drawing/2014/main" id="{A0EC207A-BAE4-4E44-8142-0E5ABBA9D7E5}"/>
              </a:ext>
            </a:extLst>
          </p:cNvPr>
          <p:cNvSpPr/>
          <p:nvPr/>
        </p:nvSpPr>
        <p:spPr>
          <a:xfrm rot="5400000">
            <a:off x="7968984" y="2846633"/>
            <a:ext cx="264470" cy="3532428"/>
          </a:xfrm>
          <a:prstGeom prst="righ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오른쪽 중괄호 82">
            <a:extLst>
              <a:ext uri="{FF2B5EF4-FFF2-40B4-BE49-F238E27FC236}">
                <a16:creationId xmlns:a16="http://schemas.microsoft.com/office/drawing/2014/main" id="{CA650420-840F-4287-B5CD-D843D5FD23DF}"/>
              </a:ext>
            </a:extLst>
          </p:cNvPr>
          <p:cNvSpPr/>
          <p:nvPr/>
        </p:nvSpPr>
        <p:spPr>
          <a:xfrm rot="5400000">
            <a:off x="4790087" y="3199689"/>
            <a:ext cx="264470" cy="2826318"/>
          </a:xfrm>
          <a:prstGeom prst="rightBrac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7AB3764-D992-4B22-A793-20F1CC9563B2}"/>
              </a:ext>
            </a:extLst>
          </p:cNvPr>
          <p:cNvCxnSpPr>
            <a:cxnSpLocks/>
          </p:cNvCxnSpPr>
          <p:nvPr/>
        </p:nvCxnSpPr>
        <p:spPr>
          <a:xfrm>
            <a:off x="2271209" y="4010147"/>
            <a:ext cx="0" cy="372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10378C1-9DCA-4535-8B4A-F29056AF50D9}"/>
              </a:ext>
            </a:extLst>
          </p:cNvPr>
          <p:cNvCxnSpPr>
            <a:cxnSpLocks/>
          </p:cNvCxnSpPr>
          <p:nvPr/>
        </p:nvCxnSpPr>
        <p:spPr>
          <a:xfrm flipV="1">
            <a:off x="1918869" y="4010147"/>
            <a:ext cx="0" cy="4042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D4D8C85-5FD7-44CB-9B31-ED5382021F87}"/>
              </a:ext>
            </a:extLst>
          </p:cNvPr>
          <p:cNvCxnSpPr>
            <a:cxnSpLocks/>
          </p:cNvCxnSpPr>
          <p:nvPr/>
        </p:nvCxnSpPr>
        <p:spPr>
          <a:xfrm>
            <a:off x="7218707" y="3303022"/>
            <a:ext cx="0" cy="310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80E3216-AC6A-4A3E-A933-11D8DA06561A}"/>
              </a:ext>
            </a:extLst>
          </p:cNvPr>
          <p:cNvCxnSpPr>
            <a:cxnSpLocks/>
          </p:cNvCxnSpPr>
          <p:nvPr/>
        </p:nvCxnSpPr>
        <p:spPr>
          <a:xfrm flipV="1">
            <a:off x="6866367" y="3303022"/>
            <a:ext cx="0" cy="310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29AE16-788D-43D0-9901-964E59D1DDBB}"/>
              </a:ext>
            </a:extLst>
          </p:cNvPr>
          <p:cNvCxnSpPr>
            <a:cxnSpLocks/>
          </p:cNvCxnSpPr>
          <p:nvPr/>
        </p:nvCxnSpPr>
        <p:spPr>
          <a:xfrm>
            <a:off x="7218707" y="4010147"/>
            <a:ext cx="0" cy="310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EB26A39-5292-4F1E-BAE0-FFD8BE922F16}"/>
              </a:ext>
            </a:extLst>
          </p:cNvPr>
          <p:cNvCxnSpPr>
            <a:cxnSpLocks/>
          </p:cNvCxnSpPr>
          <p:nvPr/>
        </p:nvCxnSpPr>
        <p:spPr>
          <a:xfrm flipV="1">
            <a:off x="6866367" y="4010147"/>
            <a:ext cx="0" cy="310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90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29AE16-788D-43D0-9901-964E59D1DDBB}"/>
              </a:ext>
            </a:extLst>
          </p:cNvPr>
          <p:cNvCxnSpPr>
            <a:cxnSpLocks/>
          </p:cNvCxnSpPr>
          <p:nvPr/>
        </p:nvCxnSpPr>
        <p:spPr>
          <a:xfrm>
            <a:off x="7224645" y="3253837"/>
            <a:ext cx="0" cy="10666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EB26A39-5292-4F1E-BAE0-FFD8BE922F16}"/>
              </a:ext>
            </a:extLst>
          </p:cNvPr>
          <p:cNvCxnSpPr>
            <a:cxnSpLocks/>
          </p:cNvCxnSpPr>
          <p:nvPr/>
        </p:nvCxnSpPr>
        <p:spPr>
          <a:xfrm flipV="1">
            <a:off x="6866367" y="3253837"/>
            <a:ext cx="0" cy="10666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9D80E-E356-4DBE-A870-72BD34DCF507}"/>
              </a:ext>
            </a:extLst>
          </p:cNvPr>
          <p:cNvSpPr/>
          <p:nvPr/>
        </p:nvSpPr>
        <p:spPr>
          <a:xfrm>
            <a:off x="296883" y="201880"/>
            <a:ext cx="4031673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Case 3 : </a:t>
            </a:r>
            <a:r>
              <a:rPr lang="ko-KR" altLang="en-US" dirty="0"/>
              <a:t>양쪽과 병합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ECEDF0-89B8-441C-8529-3B39E1286FDF}"/>
              </a:ext>
            </a:extLst>
          </p:cNvPr>
          <p:cNvSpPr/>
          <p:nvPr/>
        </p:nvSpPr>
        <p:spPr>
          <a:xfrm>
            <a:off x="4110339" y="4978011"/>
            <a:ext cx="1623960" cy="4542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Current_Block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EAA5D5-8D6B-4CA9-B262-9FC5A1A0B3BB}"/>
              </a:ext>
            </a:extLst>
          </p:cNvPr>
          <p:cNvSpPr/>
          <p:nvPr/>
        </p:nvSpPr>
        <p:spPr>
          <a:xfrm>
            <a:off x="7289239" y="4973287"/>
            <a:ext cx="1623960" cy="4542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Right_block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9CC2752-83B6-4EEA-87EE-1D6AE9EE194E}"/>
              </a:ext>
            </a:extLst>
          </p:cNvPr>
          <p:cNvSpPr/>
          <p:nvPr/>
        </p:nvSpPr>
        <p:spPr>
          <a:xfrm>
            <a:off x="1637306" y="4973287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Left_Block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51B3EA-B984-4487-A513-A1D7D66B9C4F}"/>
              </a:ext>
            </a:extLst>
          </p:cNvPr>
          <p:cNvSpPr/>
          <p:nvPr/>
        </p:nvSpPr>
        <p:spPr>
          <a:xfrm>
            <a:off x="6311729" y="1073133"/>
            <a:ext cx="4088235" cy="92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현 블록의 </a:t>
            </a:r>
            <a:r>
              <a:rPr lang="en-US" altLang="ko-KR" dirty="0"/>
              <a:t>PREV</a:t>
            </a:r>
            <a:r>
              <a:rPr lang="ko-KR" altLang="en-US" dirty="0"/>
              <a:t>를 전 블록으로 이어준다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7992254-E59B-4AE1-BC49-A7CCDE223B71}"/>
              </a:ext>
            </a:extLst>
          </p:cNvPr>
          <p:cNvCxnSpPr>
            <a:cxnSpLocks/>
          </p:cNvCxnSpPr>
          <p:nvPr/>
        </p:nvCxnSpPr>
        <p:spPr>
          <a:xfrm>
            <a:off x="2271209" y="3253837"/>
            <a:ext cx="0" cy="372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141B4FE-062D-47A4-9DE8-26156FC17E0B}"/>
              </a:ext>
            </a:extLst>
          </p:cNvPr>
          <p:cNvCxnSpPr>
            <a:cxnSpLocks/>
          </p:cNvCxnSpPr>
          <p:nvPr/>
        </p:nvCxnSpPr>
        <p:spPr>
          <a:xfrm flipV="1">
            <a:off x="1918869" y="3253837"/>
            <a:ext cx="0" cy="4042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71A7568-D7F8-4C8E-AA38-990DE911D8B7}"/>
              </a:ext>
            </a:extLst>
          </p:cNvPr>
          <p:cNvGrpSpPr/>
          <p:nvPr/>
        </p:nvGrpSpPr>
        <p:grpSpPr>
          <a:xfrm>
            <a:off x="1389414" y="3613315"/>
            <a:ext cx="2119743" cy="396832"/>
            <a:chOff x="296883" y="1075708"/>
            <a:chExt cx="4239486" cy="70658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9198D0A-818E-4461-B75C-1C20494E3292}"/>
                </a:ext>
              </a:extLst>
            </p:cNvPr>
            <p:cNvSpPr/>
            <p:nvPr/>
          </p:nvSpPr>
          <p:spPr>
            <a:xfrm>
              <a:off x="296883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665DB3F-B046-4BD2-9A15-86718241FBDF}"/>
                </a:ext>
              </a:extLst>
            </p:cNvPr>
            <p:cNvSpPr/>
            <p:nvPr/>
          </p:nvSpPr>
          <p:spPr>
            <a:xfrm>
              <a:off x="1003464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4B23BB-6086-4E53-9775-550E52F1F737}"/>
                </a:ext>
              </a:extLst>
            </p:cNvPr>
            <p:cNvSpPr/>
            <p:nvPr/>
          </p:nvSpPr>
          <p:spPr>
            <a:xfrm>
              <a:off x="1710045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8810691-3360-4B2B-80BF-7B817F78838C}"/>
                </a:ext>
              </a:extLst>
            </p:cNvPr>
            <p:cNvSpPr/>
            <p:nvPr/>
          </p:nvSpPr>
          <p:spPr>
            <a:xfrm>
              <a:off x="2416626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38887B-EADC-4AB6-99E5-7D36A45B5445}"/>
                </a:ext>
              </a:extLst>
            </p:cNvPr>
            <p:cNvSpPr/>
            <p:nvPr/>
          </p:nvSpPr>
          <p:spPr>
            <a:xfrm>
              <a:off x="3829788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26D71B2-C9A3-4713-AC2B-B42E9868BFF0}"/>
                </a:ext>
              </a:extLst>
            </p:cNvPr>
            <p:cNvSpPr/>
            <p:nvPr/>
          </p:nvSpPr>
          <p:spPr>
            <a:xfrm>
              <a:off x="3123207" y="1075708"/>
              <a:ext cx="706581" cy="706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2F71AF0-5EE1-4F79-B704-498C6601607D}"/>
              </a:ext>
            </a:extLst>
          </p:cNvPr>
          <p:cNvGrpSpPr/>
          <p:nvPr/>
        </p:nvGrpSpPr>
        <p:grpSpPr>
          <a:xfrm>
            <a:off x="3509157" y="3613315"/>
            <a:ext cx="2826324" cy="396832"/>
            <a:chOff x="2416624" y="2078431"/>
            <a:chExt cx="2826324" cy="396832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6A6A4EF-BEA7-41E9-B066-DE0E6DBE6505}"/>
                </a:ext>
              </a:extLst>
            </p:cNvPr>
            <p:cNvGrpSpPr/>
            <p:nvPr/>
          </p:nvGrpSpPr>
          <p:grpSpPr>
            <a:xfrm>
              <a:off x="2416624" y="2078431"/>
              <a:ext cx="2826324" cy="396832"/>
              <a:chOff x="296883" y="1075708"/>
              <a:chExt cx="5652648" cy="70658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66B7F19-901C-44A6-A9B6-841F4103F690}"/>
                  </a:ext>
                </a:extLst>
              </p:cNvPr>
              <p:cNvSpPr/>
              <p:nvPr/>
            </p:nvSpPr>
            <p:spPr>
              <a:xfrm>
                <a:off x="296883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86F687C-33B7-4119-B5E7-D555551B886A}"/>
                  </a:ext>
                </a:extLst>
              </p:cNvPr>
              <p:cNvSpPr/>
              <p:nvPr/>
            </p:nvSpPr>
            <p:spPr>
              <a:xfrm>
                <a:off x="1003464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0DCEB05-FD85-46C2-8DF3-42C89AD6220F}"/>
                  </a:ext>
                </a:extLst>
              </p:cNvPr>
              <p:cNvSpPr/>
              <p:nvPr/>
            </p:nvSpPr>
            <p:spPr>
              <a:xfrm>
                <a:off x="1710045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BBD1773-7684-4134-899B-E1053BB18D00}"/>
                  </a:ext>
                </a:extLst>
              </p:cNvPr>
              <p:cNvSpPr/>
              <p:nvPr/>
            </p:nvSpPr>
            <p:spPr>
              <a:xfrm>
                <a:off x="2416626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3108659-0617-4454-921D-30010264C55A}"/>
                  </a:ext>
                </a:extLst>
              </p:cNvPr>
              <p:cNvSpPr/>
              <p:nvPr/>
            </p:nvSpPr>
            <p:spPr>
              <a:xfrm>
                <a:off x="5242949" y="1075708"/>
                <a:ext cx="706582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375245C-77F8-4198-915D-6D8E82AC015B}"/>
                  </a:ext>
                </a:extLst>
              </p:cNvPr>
              <p:cNvSpPr/>
              <p:nvPr/>
            </p:nvSpPr>
            <p:spPr>
              <a:xfrm>
                <a:off x="3123207" y="1075708"/>
                <a:ext cx="706581" cy="7065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1B1B08A-87F8-441A-93B6-9AD151B1DE6D}"/>
                </a:ext>
              </a:extLst>
            </p:cNvPr>
            <p:cNvSpPr/>
            <p:nvPr/>
          </p:nvSpPr>
          <p:spPr>
            <a:xfrm>
              <a:off x="418307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DD30CE7-96F2-413A-9CED-7726933A8633}"/>
                </a:ext>
              </a:extLst>
            </p:cNvPr>
            <p:cNvSpPr/>
            <p:nvPr/>
          </p:nvSpPr>
          <p:spPr>
            <a:xfrm>
              <a:off x="4536367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8FFA398-CB8E-40E0-9E80-FCC80EF7F7BA}"/>
              </a:ext>
            </a:extLst>
          </p:cNvPr>
          <p:cNvGrpSpPr/>
          <p:nvPr/>
        </p:nvGrpSpPr>
        <p:grpSpPr>
          <a:xfrm>
            <a:off x="6335481" y="3613315"/>
            <a:ext cx="3531952" cy="396832"/>
            <a:chOff x="5242473" y="2078431"/>
            <a:chExt cx="3531952" cy="39683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B4B6B57-D179-4255-BE27-E8FF25619E1F}"/>
                </a:ext>
              </a:extLst>
            </p:cNvPr>
            <p:cNvGrpSpPr/>
            <p:nvPr/>
          </p:nvGrpSpPr>
          <p:grpSpPr>
            <a:xfrm>
              <a:off x="5242473" y="2078431"/>
              <a:ext cx="3531952" cy="396832"/>
              <a:chOff x="5242473" y="2078431"/>
              <a:chExt cx="3531952" cy="396832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16B3745D-660C-4067-B7A1-70EBE616D9CC}"/>
                  </a:ext>
                </a:extLst>
              </p:cNvPr>
              <p:cNvGrpSpPr/>
              <p:nvPr/>
            </p:nvGrpSpPr>
            <p:grpSpPr>
              <a:xfrm>
                <a:off x="5242473" y="2078431"/>
                <a:ext cx="2473034" cy="396832"/>
                <a:chOff x="2416624" y="2078431"/>
                <a:chExt cx="2473034" cy="396832"/>
              </a:xfrm>
            </p:grpSpPr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9E0DAAF0-D386-4B4A-89DB-9341CEC9CECC}"/>
                    </a:ext>
                  </a:extLst>
                </p:cNvPr>
                <p:cNvGrpSpPr/>
                <p:nvPr/>
              </p:nvGrpSpPr>
              <p:grpSpPr>
                <a:xfrm>
                  <a:off x="2416624" y="2078431"/>
                  <a:ext cx="1766453" cy="396832"/>
                  <a:chOff x="296883" y="1075708"/>
                  <a:chExt cx="3532905" cy="706581"/>
                </a:xfrm>
              </p:grpSpPr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FD81C121-4F90-4CC1-8EEC-9AFE1C7F547B}"/>
                      </a:ext>
                    </a:extLst>
                  </p:cNvPr>
                  <p:cNvSpPr/>
                  <p:nvPr/>
                </p:nvSpPr>
                <p:spPr>
                  <a:xfrm>
                    <a:off x="296883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H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399A1E3D-4E6B-42F9-B7F9-E24F45AE3275}"/>
                      </a:ext>
                    </a:extLst>
                  </p:cNvPr>
                  <p:cNvSpPr/>
                  <p:nvPr/>
                </p:nvSpPr>
                <p:spPr>
                  <a:xfrm>
                    <a:off x="1003464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P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9204D886-6D78-419C-A59C-F6328A1E4B41}"/>
                      </a:ext>
                    </a:extLst>
                  </p:cNvPr>
                  <p:cNvSpPr/>
                  <p:nvPr/>
                </p:nvSpPr>
                <p:spPr>
                  <a:xfrm>
                    <a:off x="1710045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N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6E7EAFDA-C39C-4008-9F57-E99EBF38E136}"/>
                      </a:ext>
                    </a:extLst>
                  </p:cNvPr>
                  <p:cNvSpPr/>
                  <p:nvPr/>
                </p:nvSpPr>
                <p:spPr>
                  <a:xfrm>
                    <a:off x="2416626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C43408E5-ABA4-4459-9ACC-EB45DF76A141}"/>
                      </a:ext>
                    </a:extLst>
                  </p:cNvPr>
                  <p:cNvSpPr/>
                  <p:nvPr/>
                </p:nvSpPr>
                <p:spPr>
                  <a:xfrm>
                    <a:off x="3123207" y="1075708"/>
                    <a:ext cx="706581" cy="70658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7D1B4BF1-D36F-472B-B949-3D9236771B6F}"/>
                    </a:ext>
                  </a:extLst>
                </p:cNvPr>
                <p:cNvSpPr/>
                <p:nvPr/>
              </p:nvSpPr>
              <p:spPr>
                <a:xfrm>
                  <a:off x="4183077" y="2078431"/>
                  <a:ext cx="353291" cy="3968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48E8AACC-43B0-4E24-B856-43E60F83F6D2}"/>
                    </a:ext>
                  </a:extLst>
                </p:cNvPr>
                <p:cNvSpPr/>
                <p:nvPr/>
              </p:nvSpPr>
              <p:spPr>
                <a:xfrm>
                  <a:off x="4536367" y="2078431"/>
                  <a:ext cx="353291" cy="3968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441995E-7481-4F68-8DF6-9C2BA829BEA5}"/>
                  </a:ext>
                </a:extLst>
              </p:cNvPr>
              <p:cNvSpPr/>
              <p:nvPr/>
            </p:nvSpPr>
            <p:spPr>
              <a:xfrm>
                <a:off x="8068797" y="2078431"/>
                <a:ext cx="353291" cy="3968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76B51ABA-311A-433D-B7DA-EAB31F415561}"/>
                  </a:ext>
                </a:extLst>
              </p:cNvPr>
              <p:cNvSpPr/>
              <p:nvPr/>
            </p:nvSpPr>
            <p:spPr>
              <a:xfrm>
                <a:off x="8421134" y="2078431"/>
                <a:ext cx="353291" cy="3968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7C011FA-8098-402C-9F83-AC668F5105E6}"/>
                </a:ext>
              </a:extLst>
            </p:cNvPr>
            <p:cNvSpPr/>
            <p:nvPr/>
          </p:nvSpPr>
          <p:spPr>
            <a:xfrm>
              <a:off x="7715030" y="2078431"/>
              <a:ext cx="353291" cy="3968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오른쪽 중괄호 80">
            <a:extLst>
              <a:ext uri="{FF2B5EF4-FFF2-40B4-BE49-F238E27FC236}">
                <a16:creationId xmlns:a16="http://schemas.microsoft.com/office/drawing/2014/main" id="{18DC180F-9462-450C-8AAD-FAD1C92C5133}"/>
              </a:ext>
            </a:extLst>
          </p:cNvPr>
          <p:cNvSpPr/>
          <p:nvPr/>
        </p:nvSpPr>
        <p:spPr>
          <a:xfrm rot="5400000">
            <a:off x="2317051" y="3552975"/>
            <a:ext cx="264470" cy="2119743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오른쪽 중괄호 81">
            <a:extLst>
              <a:ext uri="{FF2B5EF4-FFF2-40B4-BE49-F238E27FC236}">
                <a16:creationId xmlns:a16="http://schemas.microsoft.com/office/drawing/2014/main" id="{A0EC207A-BAE4-4E44-8142-0E5ABBA9D7E5}"/>
              </a:ext>
            </a:extLst>
          </p:cNvPr>
          <p:cNvSpPr/>
          <p:nvPr/>
        </p:nvSpPr>
        <p:spPr>
          <a:xfrm rot="5400000">
            <a:off x="7968984" y="2846633"/>
            <a:ext cx="264470" cy="3532428"/>
          </a:xfrm>
          <a:prstGeom prst="righ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오른쪽 중괄호 82">
            <a:extLst>
              <a:ext uri="{FF2B5EF4-FFF2-40B4-BE49-F238E27FC236}">
                <a16:creationId xmlns:a16="http://schemas.microsoft.com/office/drawing/2014/main" id="{CA650420-840F-4287-B5CD-D843D5FD23DF}"/>
              </a:ext>
            </a:extLst>
          </p:cNvPr>
          <p:cNvSpPr/>
          <p:nvPr/>
        </p:nvSpPr>
        <p:spPr>
          <a:xfrm rot="5400000">
            <a:off x="4790087" y="3199689"/>
            <a:ext cx="264470" cy="2826318"/>
          </a:xfrm>
          <a:prstGeom prst="rightBrac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7AB3764-D992-4B22-A793-20F1CC9563B2}"/>
              </a:ext>
            </a:extLst>
          </p:cNvPr>
          <p:cNvCxnSpPr>
            <a:cxnSpLocks/>
          </p:cNvCxnSpPr>
          <p:nvPr/>
        </p:nvCxnSpPr>
        <p:spPr>
          <a:xfrm>
            <a:off x="2271209" y="4010147"/>
            <a:ext cx="0" cy="372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10378C1-9DCA-4535-8B4A-F29056AF50D9}"/>
              </a:ext>
            </a:extLst>
          </p:cNvPr>
          <p:cNvCxnSpPr>
            <a:cxnSpLocks/>
          </p:cNvCxnSpPr>
          <p:nvPr/>
        </p:nvCxnSpPr>
        <p:spPr>
          <a:xfrm flipV="1">
            <a:off x="1918869" y="4010147"/>
            <a:ext cx="0" cy="4042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77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9D80E-E356-4DBE-A870-72BD34DCF507}"/>
              </a:ext>
            </a:extLst>
          </p:cNvPr>
          <p:cNvSpPr/>
          <p:nvPr/>
        </p:nvSpPr>
        <p:spPr>
          <a:xfrm>
            <a:off x="296883" y="201880"/>
            <a:ext cx="4031673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INIT </a:t>
            </a:r>
            <a:r>
              <a:rPr lang="ko-KR" altLang="en-US" dirty="0"/>
              <a:t>상태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198D0A-818E-4461-B75C-1C20494E3292}"/>
              </a:ext>
            </a:extLst>
          </p:cNvPr>
          <p:cNvSpPr/>
          <p:nvPr/>
        </p:nvSpPr>
        <p:spPr>
          <a:xfrm>
            <a:off x="1062022" y="2725716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65DB3F-B046-4BD2-9A15-86718241FBDF}"/>
              </a:ext>
            </a:extLst>
          </p:cNvPr>
          <p:cNvSpPr/>
          <p:nvPr/>
        </p:nvSpPr>
        <p:spPr>
          <a:xfrm>
            <a:off x="1768603" y="2725716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4B23BB-6086-4E53-9775-550E52F1F737}"/>
              </a:ext>
            </a:extLst>
          </p:cNvPr>
          <p:cNvSpPr/>
          <p:nvPr/>
        </p:nvSpPr>
        <p:spPr>
          <a:xfrm>
            <a:off x="2475184" y="2725716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810691-3360-4B2B-80BF-7B817F78838C}"/>
              </a:ext>
            </a:extLst>
          </p:cNvPr>
          <p:cNvSpPr/>
          <p:nvPr/>
        </p:nvSpPr>
        <p:spPr>
          <a:xfrm>
            <a:off x="3181765" y="2725716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5555C7-704D-4DAF-A4FD-45381747D119}"/>
              </a:ext>
            </a:extLst>
          </p:cNvPr>
          <p:cNvSpPr/>
          <p:nvPr/>
        </p:nvSpPr>
        <p:spPr>
          <a:xfrm>
            <a:off x="7572498" y="339448"/>
            <a:ext cx="4088235" cy="92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extend_heap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CHUNKSIZE</a:t>
            </a:r>
            <a:r>
              <a:rPr lang="ko-KR" altLang="en-US" dirty="0"/>
              <a:t>로 늘려줄 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2E2D47-2A5A-4979-95BA-2F33B1E31641}"/>
              </a:ext>
            </a:extLst>
          </p:cNvPr>
          <p:cNvSpPr/>
          <p:nvPr/>
        </p:nvSpPr>
        <p:spPr>
          <a:xfrm>
            <a:off x="8834409" y="2725716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5AE106-CA4C-4477-A026-CF7ECAE23AFA}"/>
              </a:ext>
            </a:extLst>
          </p:cNvPr>
          <p:cNvSpPr/>
          <p:nvPr/>
        </p:nvSpPr>
        <p:spPr>
          <a:xfrm>
            <a:off x="9540990" y="2725716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5C6108B-9DDE-4D5C-9D97-EAAEA3F8456F}"/>
              </a:ext>
            </a:extLst>
          </p:cNvPr>
          <p:cNvSpPr/>
          <p:nvPr/>
        </p:nvSpPr>
        <p:spPr>
          <a:xfrm>
            <a:off x="10247571" y="2725716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25FC768-52AD-4AD8-88D4-11665BDC0092}"/>
              </a:ext>
            </a:extLst>
          </p:cNvPr>
          <p:cNvSpPr/>
          <p:nvPr/>
        </p:nvSpPr>
        <p:spPr>
          <a:xfrm>
            <a:off x="10954152" y="2725716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A2D8DB22-013E-4901-B8B6-850A57F50727}"/>
              </a:ext>
            </a:extLst>
          </p:cNvPr>
          <p:cNvSpPr/>
          <p:nvPr/>
        </p:nvSpPr>
        <p:spPr>
          <a:xfrm rot="5400000">
            <a:off x="2342949" y="2373584"/>
            <a:ext cx="264470" cy="2826324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오른쪽 중괄호 47">
            <a:extLst>
              <a:ext uri="{FF2B5EF4-FFF2-40B4-BE49-F238E27FC236}">
                <a16:creationId xmlns:a16="http://schemas.microsoft.com/office/drawing/2014/main" id="{A1582A9D-F265-42F2-9B97-0A42D91B58B2}"/>
              </a:ext>
            </a:extLst>
          </p:cNvPr>
          <p:cNvSpPr/>
          <p:nvPr/>
        </p:nvSpPr>
        <p:spPr>
          <a:xfrm rot="5400000">
            <a:off x="10115336" y="2370288"/>
            <a:ext cx="264470" cy="2826324"/>
          </a:xfrm>
          <a:prstGeom prst="righ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950502A-7728-4906-B235-A0432DED2870}"/>
              </a:ext>
            </a:extLst>
          </p:cNvPr>
          <p:cNvSpPr/>
          <p:nvPr/>
        </p:nvSpPr>
        <p:spPr>
          <a:xfrm>
            <a:off x="1663204" y="4141195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Prologue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718FF61-7F2B-4F2C-8C4C-E6B07C47BC9F}"/>
              </a:ext>
            </a:extLst>
          </p:cNvPr>
          <p:cNvSpPr/>
          <p:nvPr/>
        </p:nvSpPr>
        <p:spPr>
          <a:xfrm>
            <a:off x="9435591" y="4137899"/>
            <a:ext cx="1623960" cy="4542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Epilogue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F0D946-5B22-4DCE-95ED-260087297D2F}"/>
              </a:ext>
            </a:extLst>
          </p:cNvPr>
          <p:cNvSpPr/>
          <p:nvPr/>
        </p:nvSpPr>
        <p:spPr>
          <a:xfrm>
            <a:off x="355439" y="2725716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691D73-C3BD-4425-8551-DF039697364F}"/>
              </a:ext>
            </a:extLst>
          </p:cNvPr>
          <p:cNvSpPr/>
          <p:nvPr/>
        </p:nvSpPr>
        <p:spPr>
          <a:xfrm>
            <a:off x="3888348" y="2725716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074802-9460-47F5-99EB-C5D5FB78247E}"/>
              </a:ext>
            </a:extLst>
          </p:cNvPr>
          <p:cNvSpPr/>
          <p:nvPr/>
        </p:nvSpPr>
        <p:spPr>
          <a:xfrm>
            <a:off x="4594929" y="2725716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6393B1-1E23-42A8-9BCE-1779CB2AE6E4}"/>
              </a:ext>
            </a:extLst>
          </p:cNvPr>
          <p:cNvSpPr/>
          <p:nvPr/>
        </p:nvSpPr>
        <p:spPr>
          <a:xfrm>
            <a:off x="5301508" y="2725716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DF1D2F-0A22-4661-B384-777C7F73FED4}"/>
              </a:ext>
            </a:extLst>
          </p:cNvPr>
          <p:cNvSpPr/>
          <p:nvPr/>
        </p:nvSpPr>
        <p:spPr>
          <a:xfrm>
            <a:off x="6008089" y="2725716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31C562-EEB9-4863-98F3-D2A85DDBF9DE}"/>
              </a:ext>
            </a:extLst>
          </p:cNvPr>
          <p:cNvSpPr/>
          <p:nvPr/>
        </p:nvSpPr>
        <p:spPr>
          <a:xfrm>
            <a:off x="6714670" y="2725716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FCCDB2-70C2-4663-91D9-9BD149E03FAC}"/>
              </a:ext>
            </a:extLst>
          </p:cNvPr>
          <p:cNvSpPr/>
          <p:nvPr/>
        </p:nvSpPr>
        <p:spPr>
          <a:xfrm>
            <a:off x="7421249" y="2725716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518BD9-52F5-4FC2-9C67-64C24DAAD9D7}"/>
              </a:ext>
            </a:extLst>
          </p:cNvPr>
          <p:cNvSpPr/>
          <p:nvPr/>
        </p:nvSpPr>
        <p:spPr>
          <a:xfrm>
            <a:off x="8127830" y="2725716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D9A40E02-894C-43EA-9D2A-52C2D67A3AAF}"/>
              </a:ext>
            </a:extLst>
          </p:cNvPr>
          <p:cNvSpPr/>
          <p:nvPr/>
        </p:nvSpPr>
        <p:spPr>
          <a:xfrm rot="5400000">
            <a:off x="6229143" y="1310419"/>
            <a:ext cx="264470" cy="4946061"/>
          </a:xfrm>
          <a:prstGeom prst="rightBrac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412776-FBC7-493F-A780-C9C90DFEBFAA}"/>
              </a:ext>
            </a:extLst>
          </p:cNvPr>
          <p:cNvSpPr/>
          <p:nvPr/>
        </p:nvSpPr>
        <p:spPr>
          <a:xfrm>
            <a:off x="5549398" y="4141195"/>
            <a:ext cx="1623960" cy="4542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CHUNKSIZE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A284E45-2659-48F7-B5F8-0F183276831B}"/>
              </a:ext>
            </a:extLst>
          </p:cNvPr>
          <p:cNvGrpSpPr/>
          <p:nvPr/>
        </p:nvGrpSpPr>
        <p:grpSpPr>
          <a:xfrm>
            <a:off x="1309913" y="1717944"/>
            <a:ext cx="1623960" cy="924614"/>
            <a:chOff x="956623" y="1780358"/>
            <a:chExt cx="1623960" cy="924614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465F7B50-5E8A-49A3-AD47-CF2C695DCD04}"/>
                </a:ext>
              </a:extLst>
            </p:cNvPr>
            <p:cNvSpPr/>
            <p:nvPr/>
          </p:nvSpPr>
          <p:spPr>
            <a:xfrm rot="5400000">
              <a:off x="1582847" y="2397575"/>
              <a:ext cx="371512" cy="243281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459B729-9484-4BEF-83AD-F1FD43F10C2A}"/>
                </a:ext>
              </a:extLst>
            </p:cNvPr>
            <p:cNvSpPr/>
            <p:nvPr/>
          </p:nvSpPr>
          <p:spPr>
            <a:xfrm>
              <a:off x="956623" y="1780358"/>
              <a:ext cx="1623960" cy="4542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Heap list </a:t>
              </a:r>
              <a:r>
                <a:rPr lang="en-US" altLang="ko-KR" dirty="0" err="1"/>
                <a:t>ptr</a:t>
              </a:r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DBF7002-17FF-4F6E-ADE5-16DE15378202}"/>
              </a:ext>
            </a:extLst>
          </p:cNvPr>
          <p:cNvGrpSpPr/>
          <p:nvPr/>
        </p:nvGrpSpPr>
        <p:grpSpPr>
          <a:xfrm>
            <a:off x="9082300" y="1733657"/>
            <a:ext cx="1623960" cy="908901"/>
            <a:chOff x="4538122" y="1255193"/>
            <a:chExt cx="1623960" cy="908901"/>
          </a:xfrm>
        </p:grpSpPr>
        <p:sp>
          <p:nvSpPr>
            <p:cNvPr id="38" name="화살표: 오른쪽 37">
              <a:extLst>
                <a:ext uri="{FF2B5EF4-FFF2-40B4-BE49-F238E27FC236}">
                  <a16:creationId xmlns:a16="http://schemas.microsoft.com/office/drawing/2014/main" id="{43899B9C-9D86-4219-8109-368B5FECC76D}"/>
                </a:ext>
              </a:extLst>
            </p:cNvPr>
            <p:cNvSpPr/>
            <p:nvPr/>
          </p:nvSpPr>
          <p:spPr>
            <a:xfrm rot="5400000">
              <a:off x="5164346" y="1856697"/>
              <a:ext cx="371512" cy="243281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2BED9DD-8632-497E-AFFF-88E26945C730}"/>
                </a:ext>
              </a:extLst>
            </p:cNvPr>
            <p:cNvSpPr/>
            <p:nvPr/>
          </p:nvSpPr>
          <p:spPr>
            <a:xfrm>
              <a:off x="4538122" y="1255193"/>
              <a:ext cx="1623960" cy="4542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Heap last </a:t>
              </a:r>
              <a:r>
                <a:rPr lang="en-US" altLang="ko-KR" dirty="0" err="1"/>
                <a:t>ptr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05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9D80E-E356-4DBE-A870-72BD34DCF507}"/>
              </a:ext>
            </a:extLst>
          </p:cNvPr>
          <p:cNvSpPr/>
          <p:nvPr/>
        </p:nvSpPr>
        <p:spPr>
          <a:xfrm>
            <a:off x="296883" y="201880"/>
            <a:ext cx="4031673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INIT </a:t>
            </a:r>
            <a:r>
              <a:rPr lang="ko-KR" altLang="en-US" dirty="0"/>
              <a:t>상태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198D0A-818E-4461-B75C-1C20494E3292}"/>
              </a:ext>
            </a:extLst>
          </p:cNvPr>
          <p:cNvSpPr/>
          <p:nvPr/>
        </p:nvSpPr>
        <p:spPr>
          <a:xfrm>
            <a:off x="1003466" y="191775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65DB3F-B046-4BD2-9A15-86718241FBDF}"/>
              </a:ext>
            </a:extLst>
          </p:cNvPr>
          <p:cNvSpPr/>
          <p:nvPr/>
        </p:nvSpPr>
        <p:spPr>
          <a:xfrm>
            <a:off x="1710047" y="191775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4B23BB-6086-4E53-9775-550E52F1F737}"/>
              </a:ext>
            </a:extLst>
          </p:cNvPr>
          <p:cNvSpPr/>
          <p:nvPr/>
        </p:nvSpPr>
        <p:spPr>
          <a:xfrm>
            <a:off x="2416628" y="191775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810691-3360-4B2B-80BF-7B817F78838C}"/>
              </a:ext>
            </a:extLst>
          </p:cNvPr>
          <p:cNvSpPr/>
          <p:nvPr/>
        </p:nvSpPr>
        <p:spPr>
          <a:xfrm>
            <a:off x="3123209" y="191775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5555C7-704D-4DAF-A4FD-45381747D119}"/>
              </a:ext>
            </a:extLst>
          </p:cNvPr>
          <p:cNvSpPr/>
          <p:nvPr/>
        </p:nvSpPr>
        <p:spPr>
          <a:xfrm>
            <a:off x="7572498" y="339448"/>
            <a:ext cx="4088235" cy="92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extend_heap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CHUNKSIZE</a:t>
            </a:r>
            <a:r>
              <a:rPr lang="ko-KR" altLang="en-US" dirty="0"/>
              <a:t>로 늘려줄 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2E2D47-2A5A-4979-95BA-2F33B1E31641}"/>
              </a:ext>
            </a:extLst>
          </p:cNvPr>
          <p:cNvSpPr/>
          <p:nvPr/>
        </p:nvSpPr>
        <p:spPr>
          <a:xfrm>
            <a:off x="294152" y="4987301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5AE106-CA4C-4477-A026-CF7ECAE23AFA}"/>
              </a:ext>
            </a:extLst>
          </p:cNvPr>
          <p:cNvSpPr/>
          <p:nvPr/>
        </p:nvSpPr>
        <p:spPr>
          <a:xfrm>
            <a:off x="1000733" y="4987301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5C6108B-9DDE-4D5C-9D97-EAAEA3F8456F}"/>
              </a:ext>
            </a:extLst>
          </p:cNvPr>
          <p:cNvSpPr/>
          <p:nvPr/>
        </p:nvSpPr>
        <p:spPr>
          <a:xfrm>
            <a:off x="1707314" y="4987301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25FC768-52AD-4AD8-88D4-11665BDC0092}"/>
              </a:ext>
            </a:extLst>
          </p:cNvPr>
          <p:cNvSpPr/>
          <p:nvPr/>
        </p:nvSpPr>
        <p:spPr>
          <a:xfrm>
            <a:off x="2413895" y="4987301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950502A-7728-4906-B235-A0432DED2870}"/>
              </a:ext>
            </a:extLst>
          </p:cNvPr>
          <p:cNvSpPr/>
          <p:nvPr/>
        </p:nvSpPr>
        <p:spPr>
          <a:xfrm>
            <a:off x="4062380" y="2043929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Prologue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718FF61-7F2B-4F2C-8C4C-E6B07C47BC9F}"/>
              </a:ext>
            </a:extLst>
          </p:cNvPr>
          <p:cNvSpPr/>
          <p:nvPr/>
        </p:nvSpPr>
        <p:spPr>
          <a:xfrm>
            <a:off x="3369308" y="5113476"/>
            <a:ext cx="1623960" cy="4542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Epilogue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F0D946-5B22-4DCE-95ED-260087297D2F}"/>
              </a:ext>
            </a:extLst>
          </p:cNvPr>
          <p:cNvSpPr/>
          <p:nvPr/>
        </p:nvSpPr>
        <p:spPr>
          <a:xfrm>
            <a:off x="296883" y="191775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691D73-C3BD-4425-8551-DF039697364F}"/>
              </a:ext>
            </a:extLst>
          </p:cNvPr>
          <p:cNvSpPr/>
          <p:nvPr/>
        </p:nvSpPr>
        <p:spPr>
          <a:xfrm>
            <a:off x="296887" y="345252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074802-9460-47F5-99EB-C5D5FB78247E}"/>
              </a:ext>
            </a:extLst>
          </p:cNvPr>
          <p:cNvSpPr/>
          <p:nvPr/>
        </p:nvSpPr>
        <p:spPr>
          <a:xfrm>
            <a:off x="1003468" y="345252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6393B1-1E23-42A8-9BCE-1779CB2AE6E4}"/>
              </a:ext>
            </a:extLst>
          </p:cNvPr>
          <p:cNvSpPr/>
          <p:nvPr/>
        </p:nvSpPr>
        <p:spPr>
          <a:xfrm>
            <a:off x="1710047" y="345252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DF1D2F-0A22-4661-B384-777C7F73FED4}"/>
              </a:ext>
            </a:extLst>
          </p:cNvPr>
          <p:cNvSpPr/>
          <p:nvPr/>
        </p:nvSpPr>
        <p:spPr>
          <a:xfrm>
            <a:off x="2416628" y="345252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31C562-EEB9-4863-98F3-D2A85DDBF9DE}"/>
              </a:ext>
            </a:extLst>
          </p:cNvPr>
          <p:cNvSpPr/>
          <p:nvPr/>
        </p:nvSpPr>
        <p:spPr>
          <a:xfrm>
            <a:off x="3123209" y="345252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FCCDB2-70C2-4663-91D9-9BD149E03FAC}"/>
              </a:ext>
            </a:extLst>
          </p:cNvPr>
          <p:cNvSpPr/>
          <p:nvPr/>
        </p:nvSpPr>
        <p:spPr>
          <a:xfrm>
            <a:off x="3829788" y="345252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518BD9-52F5-4FC2-9C67-64C24DAAD9D7}"/>
              </a:ext>
            </a:extLst>
          </p:cNvPr>
          <p:cNvSpPr/>
          <p:nvPr/>
        </p:nvSpPr>
        <p:spPr>
          <a:xfrm>
            <a:off x="4536369" y="345252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412776-FBC7-493F-A780-C9C90DFEBFAA}"/>
              </a:ext>
            </a:extLst>
          </p:cNvPr>
          <p:cNvSpPr/>
          <p:nvPr/>
        </p:nvSpPr>
        <p:spPr>
          <a:xfrm>
            <a:off x="5474173" y="3538949"/>
            <a:ext cx="1623960" cy="4542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CHUNKSIZE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B1BC630-9179-49B1-9D1F-E5A494E8FFE7}"/>
              </a:ext>
            </a:extLst>
          </p:cNvPr>
          <p:cNvGrpSpPr/>
          <p:nvPr/>
        </p:nvGrpSpPr>
        <p:grpSpPr>
          <a:xfrm>
            <a:off x="1248624" y="927792"/>
            <a:ext cx="1623960" cy="924614"/>
            <a:chOff x="898067" y="972396"/>
            <a:chExt cx="1623960" cy="924614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465F7B50-5E8A-49A3-AD47-CF2C695DCD04}"/>
                </a:ext>
              </a:extLst>
            </p:cNvPr>
            <p:cNvSpPr/>
            <p:nvPr/>
          </p:nvSpPr>
          <p:spPr>
            <a:xfrm rot="5400000">
              <a:off x="1524291" y="1589613"/>
              <a:ext cx="371512" cy="243281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459B729-9484-4BEF-83AD-F1FD43F10C2A}"/>
                </a:ext>
              </a:extLst>
            </p:cNvPr>
            <p:cNvSpPr/>
            <p:nvPr/>
          </p:nvSpPr>
          <p:spPr>
            <a:xfrm>
              <a:off x="898067" y="972396"/>
              <a:ext cx="1623960" cy="4542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Heap list </a:t>
              </a:r>
              <a:r>
                <a:rPr lang="en-US" altLang="ko-KR" dirty="0" err="1"/>
                <a:t>ptr</a:t>
              </a:r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DBF7002-17FF-4F6E-ADE5-16DE15378202}"/>
              </a:ext>
            </a:extLst>
          </p:cNvPr>
          <p:cNvGrpSpPr/>
          <p:nvPr/>
        </p:nvGrpSpPr>
        <p:grpSpPr>
          <a:xfrm>
            <a:off x="8729010" y="1780358"/>
            <a:ext cx="1623960" cy="862200"/>
            <a:chOff x="4538123" y="1301894"/>
            <a:chExt cx="1623960" cy="862200"/>
          </a:xfrm>
        </p:grpSpPr>
        <p:sp>
          <p:nvSpPr>
            <p:cNvPr id="38" name="화살표: 오른쪽 37">
              <a:extLst>
                <a:ext uri="{FF2B5EF4-FFF2-40B4-BE49-F238E27FC236}">
                  <a16:creationId xmlns:a16="http://schemas.microsoft.com/office/drawing/2014/main" id="{43899B9C-9D86-4219-8109-368B5FECC76D}"/>
                </a:ext>
              </a:extLst>
            </p:cNvPr>
            <p:cNvSpPr/>
            <p:nvPr/>
          </p:nvSpPr>
          <p:spPr>
            <a:xfrm rot="5400000">
              <a:off x="5164346" y="1856697"/>
              <a:ext cx="371512" cy="243281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2BED9DD-8632-497E-AFFF-88E26945C730}"/>
                </a:ext>
              </a:extLst>
            </p:cNvPr>
            <p:cNvSpPr/>
            <p:nvPr/>
          </p:nvSpPr>
          <p:spPr>
            <a:xfrm>
              <a:off x="4538123" y="1301894"/>
              <a:ext cx="1623960" cy="4542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Heap last </a:t>
              </a:r>
              <a:r>
                <a:rPr lang="en-US" altLang="ko-KR" dirty="0" err="1"/>
                <a:t>ptr</a:t>
              </a:r>
              <a:endParaRPr lang="ko-KR" altLang="en-US" dirty="0"/>
            </a:p>
          </p:txBody>
        </p: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2335174-0073-4A08-AFF7-10D0F3796292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flipH="1">
            <a:off x="1356759" y="2624335"/>
            <a:ext cx="1413160" cy="8281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62F8A29-B48B-4317-ACB3-2799A145F39B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1354024" y="4159107"/>
            <a:ext cx="710930" cy="828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8C9C1EF-406B-4ECE-98F7-497A4A51BED8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1356759" y="4159108"/>
            <a:ext cx="1610" cy="828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95DB6CE-B01D-4494-A4B1-DF72C464503E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356753" y="2624335"/>
            <a:ext cx="706585" cy="828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37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CD22AF-291C-481C-8B46-E22F1630B95F}"/>
              </a:ext>
            </a:extLst>
          </p:cNvPr>
          <p:cNvSpPr/>
          <p:nvPr/>
        </p:nvSpPr>
        <p:spPr>
          <a:xfrm>
            <a:off x="296883" y="2774374"/>
            <a:ext cx="706581" cy="7065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B1821A-9169-4C94-9FEE-FC9BA9232E94}"/>
              </a:ext>
            </a:extLst>
          </p:cNvPr>
          <p:cNvSpPr/>
          <p:nvPr/>
        </p:nvSpPr>
        <p:spPr>
          <a:xfrm>
            <a:off x="1003464" y="2774374"/>
            <a:ext cx="706581" cy="7065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0B1058-9C01-4A09-8D87-124C159C8A1E}"/>
              </a:ext>
            </a:extLst>
          </p:cNvPr>
          <p:cNvSpPr/>
          <p:nvPr/>
        </p:nvSpPr>
        <p:spPr>
          <a:xfrm>
            <a:off x="1710045" y="2774374"/>
            <a:ext cx="706581" cy="7065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1596E2-B89E-4D06-ACFB-64A04F40B468}"/>
              </a:ext>
            </a:extLst>
          </p:cNvPr>
          <p:cNvSpPr/>
          <p:nvPr/>
        </p:nvSpPr>
        <p:spPr>
          <a:xfrm>
            <a:off x="2416626" y="2774374"/>
            <a:ext cx="706581" cy="7065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D65958-A2D4-48E0-80F8-A057C4068A74}"/>
              </a:ext>
            </a:extLst>
          </p:cNvPr>
          <p:cNvSpPr/>
          <p:nvPr/>
        </p:nvSpPr>
        <p:spPr>
          <a:xfrm>
            <a:off x="3123207" y="2774374"/>
            <a:ext cx="706581" cy="7065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206966-7DEF-4C4D-93A2-F427AB06A786}"/>
              </a:ext>
            </a:extLst>
          </p:cNvPr>
          <p:cNvSpPr/>
          <p:nvPr/>
        </p:nvSpPr>
        <p:spPr>
          <a:xfrm>
            <a:off x="3829788" y="2774374"/>
            <a:ext cx="706581" cy="7065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237B7A-1AC2-4C08-9655-F973E5539BB9}"/>
              </a:ext>
            </a:extLst>
          </p:cNvPr>
          <p:cNvSpPr/>
          <p:nvPr/>
        </p:nvSpPr>
        <p:spPr>
          <a:xfrm>
            <a:off x="4536366" y="2774374"/>
            <a:ext cx="706581" cy="7065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9D80E-E356-4DBE-A870-72BD34DCF507}"/>
              </a:ext>
            </a:extLst>
          </p:cNvPr>
          <p:cNvSpPr/>
          <p:nvPr/>
        </p:nvSpPr>
        <p:spPr>
          <a:xfrm>
            <a:off x="296883" y="201880"/>
            <a:ext cx="4031673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Case 1 : </a:t>
            </a:r>
            <a:r>
              <a:rPr lang="ko-KR" altLang="en-US" dirty="0"/>
              <a:t>블록 반환 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198D0A-818E-4461-B75C-1C20494E3292}"/>
              </a:ext>
            </a:extLst>
          </p:cNvPr>
          <p:cNvSpPr/>
          <p:nvPr/>
        </p:nvSpPr>
        <p:spPr>
          <a:xfrm>
            <a:off x="296883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65DB3F-B046-4BD2-9A15-86718241FBDF}"/>
              </a:ext>
            </a:extLst>
          </p:cNvPr>
          <p:cNvSpPr/>
          <p:nvPr/>
        </p:nvSpPr>
        <p:spPr>
          <a:xfrm>
            <a:off x="1003464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4B23BB-6086-4E53-9775-550E52F1F737}"/>
              </a:ext>
            </a:extLst>
          </p:cNvPr>
          <p:cNvSpPr/>
          <p:nvPr/>
        </p:nvSpPr>
        <p:spPr>
          <a:xfrm>
            <a:off x="1710045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810691-3360-4B2B-80BF-7B817F78838C}"/>
              </a:ext>
            </a:extLst>
          </p:cNvPr>
          <p:cNvSpPr/>
          <p:nvPr/>
        </p:nvSpPr>
        <p:spPr>
          <a:xfrm>
            <a:off x="2416626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38887B-EADC-4AB6-99E5-7D36A45B5445}"/>
              </a:ext>
            </a:extLst>
          </p:cNvPr>
          <p:cNvSpPr/>
          <p:nvPr/>
        </p:nvSpPr>
        <p:spPr>
          <a:xfrm>
            <a:off x="3123207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7373A7-3E6C-4EFA-BB78-B34382DBB14D}"/>
              </a:ext>
            </a:extLst>
          </p:cNvPr>
          <p:cNvSpPr/>
          <p:nvPr/>
        </p:nvSpPr>
        <p:spPr>
          <a:xfrm>
            <a:off x="296883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2DED5CB-F947-4923-A9C7-5A5464FF0542}"/>
              </a:ext>
            </a:extLst>
          </p:cNvPr>
          <p:cNvSpPr/>
          <p:nvPr/>
        </p:nvSpPr>
        <p:spPr>
          <a:xfrm>
            <a:off x="1003464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DBD718-B5C2-4E22-AC8D-E66F5F9212ED}"/>
              </a:ext>
            </a:extLst>
          </p:cNvPr>
          <p:cNvSpPr/>
          <p:nvPr/>
        </p:nvSpPr>
        <p:spPr>
          <a:xfrm>
            <a:off x="1710045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3B3C0A-F152-4024-A509-028AECE7630B}"/>
              </a:ext>
            </a:extLst>
          </p:cNvPr>
          <p:cNvSpPr/>
          <p:nvPr/>
        </p:nvSpPr>
        <p:spPr>
          <a:xfrm>
            <a:off x="2416626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DE8F47-1865-4598-89D9-32A8DF2178BC}"/>
              </a:ext>
            </a:extLst>
          </p:cNvPr>
          <p:cNvSpPr/>
          <p:nvPr/>
        </p:nvSpPr>
        <p:spPr>
          <a:xfrm>
            <a:off x="3123207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7AF354D-57EB-497B-B808-A85B5F2277FF}"/>
              </a:ext>
            </a:extLst>
          </p:cNvPr>
          <p:cNvSpPr/>
          <p:nvPr/>
        </p:nvSpPr>
        <p:spPr>
          <a:xfrm>
            <a:off x="382978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C17F96F-6B72-46D6-B91A-DD39FD303B45}"/>
              </a:ext>
            </a:extLst>
          </p:cNvPr>
          <p:cNvSpPr/>
          <p:nvPr/>
        </p:nvSpPr>
        <p:spPr>
          <a:xfrm>
            <a:off x="665610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A56868-28D3-47D8-AB47-A28161E5B7DC}"/>
              </a:ext>
            </a:extLst>
          </p:cNvPr>
          <p:cNvSpPr/>
          <p:nvPr/>
        </p:nvSpPr>
        <p:spPr>
          <a:xfrm>
            <a:off x="4536367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ADC6A0B-5CA4-4C1C-AD7C-92A11185505B}"/>
              </a:ext>
            </a:extLst>
          </p:cNvPr>
          <p:cNvSpPr/>
          <p:nvPr/>
        </p:nvSpPr>
        <p:spPr>
          <a:xfrm>
            <a:off x="524294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4260609-93BD-414F-A933-7878D62E05D9}"/>
              </a:ext>
            </a:extLst>
          </p:cNvPr>
          <p:cNvSpPr/>
          <p:nvPr/>
        </p:nvSpPr>
        <p:spPr>
          <a:xfrm>
            <a:off x="5949529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821CCC8-4C5E-4B7E-ADA1-CF839DB1A894}"/>
              </a:ext>
            </a:extLst>
          </p:cNvPr>
          <p:cNvCxnSpPr>
            <a:cxnSpLocks/>
            <a:stCxn id="15" idx="2"/>
            <a:endCxn id="32" idx="0"/>
          </p:cNvCxnSpPr>
          <p:nvPr/>
        </p:nvCxnSpPr>
        <p:spPr>
          <a:xfrm flipH="1">
            <a:off x="1356755" y="1785258"/>
            <a:ext cx="706581" cy="2690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F722239-F974-47C7-BBF3-F34233FFB966}"/>
              </a:ext>
            </a:extLst>
          </p:cNvPr>
          <p:cNvCxnSpPr>
            <a:cxnSpLocks/>
            <a:stCxn id="32" idx="0"/>
            <a:endCxn id="14" idx="2"/>
          </p:cNvCxnSpPr>
          <p:nvPr/>
        </p:nvCxnSpPr>
        <p:spPr>
          <a:xfrm flipV="1">
            <a:off x="1356755" y="1785258"/>
            <a:ext cx="0" cy="2690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9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CD22AF-291C-481C-8B46-E22F1630B95F}"/>
              </a:ext>
            </a:extLst>
          </p:cNvPr>
          <p:cNvSpPr/>
          <p:nvPr/>
        </p:nvSpPr>
        <p:spPr>
          <a:xfrm>
            <a:off x="296883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B1821A-9169-4C94-9FEE-FC9BA9232E94}"/>
              </a:ext>
            </a:extLst>
          </p:cNvPr>
          <p:cNvSpPr/>
          <p:nvPr/>
        </p:nvSpPr>
        <p:spPr>
          <a:xfrm>
            <a:off x="1003464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0B1058-9C01-4A09-8D87-124C159C8A1E}"/>
              </a:ext>
            </a:extLst>
          </p:cNvPr>
          <p:cNvSpPr/>
          <p:nvPr/>
        </p:nvSpPr>
        <p:spPr>
          <a:xfrm>
            <a:off x="1710045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1596E2-B89E-4D06-ACFB-64A04F40B468}"/>
              </a:ext>
            </a:extLst>
          </p:cNvPr>
          <p:cNvSpPr/>
          <p:nvPr/>
        </p:nvSpPr>
        <p:spPr>
          <a:xfrm>
            <a:off x="2416626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D65958-A2D4-48E0-80F8-A057C4068A74}"/>
              </a:ext>
            </a:extLst>
          </p:cNvPr>
          <p:cNvSpPr/>
          <p:nvPr/>
        </p:nvSpPr>
        <p:spPr>
          <a:xfrm>
            <a:off x="3123207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206966-7DEF-4C4D-93A2-F427AB06A786}"/>
              </a:ext>
            </a:extLst>
          </p:cNvPr>
          <p:cNvSpPr/>
          <p:nvPr/>
        </p:nvSpPr>
        <p:spPr>
          <a:xfrm>
            <a:off x="3829788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237B7A-1AC2-4C08-9655-F973E5539BB9}"/>
              </a:ext>
            </a:extLst>
          </p:cNvPr>
          <p:cNvSpPr/>
          <p:nvPr/>
        </p:nvSpPr>
        <p:spPr>
          <a:xfrm>
            <a:off x="4536366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9D80E-E356-4DBE-A870-72BD34DCF507}"/>
              </a:ext>
            </a:extLst>
          </p:cNvPr>
          <p:cNvSpPr/>
          <p:nvPr/>
        </p:nvSpPr>
        <p:spPr>
          <a:xfrm>
            <a:off x="296883" y="201880"/>
            <a:ext cx="4031673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Case 1 : </a:t>
            </a:r>
            <a:r>
              <a:rPr lang="ko-KR" altLang="en-US" dirty="0"/>
              <a:t>블록 반환 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198D0A-818E-4461-B75C-1C20494E3292}"/>
              </a:ext>
            </a:extLst>
          </p:cNvPr>
          <p:cNvSpPr/>
          <p:nvPr/>
        </p:nvSpPr>
        <p:spPr>
          <a:xfrm>
            <a:off x="296883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65DB3F-B046-4BD2-9A15-86718241FBDF}"/>
              </a:ext>
            </a:extLst>
          </p:cNvPr>
          <p:cNvSpPr/>
          <p:nvPr/>
        </p:nvSpPr>
        <p:spPr>
          <a:xfrm>
            <a:off x="1003464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4B23BB-6086-4E53-9775-550E52F1F737}"/>
              </a:ext>
            </a:extLst>
          </p:cNvPr>
          <p:cNvSpPr/>
          <p:nvPr/>
        </p:nvSpPr>
        <p:spPr>
          <a:xfrm>
            <a:off x="1710045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810691-3360-4B2B-80BF-7B817F78838C}"/>
              </a:ext>
            </a:extLst>
          </p:cNvPr>
          <p:cNvSpPr/>
          <p:nvPr/>
        </p:nvSpPr>
        <p:spPr>
          <a:xfrm>
            <a:off x="2416626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38887B-EADC-4AB6-99E5-7D36A45B5445}"/>
              </a:ext>
            </a:extLst>
          </p:cNvPr>
          <p:cNvSpPr/>
          <p:nvPr/>
        </p:nvSpPr>
        <p:spPr>
          <a:xfrm>
            <a:off x="3123207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7373A7-3E6C-4EFA-BB78-B34382DBB14D}"/>
              </a:ext>
            </a:extLst>
          </p:cNvPr>
          <p:cNvSpPr/>
          <p:nvPr/>
        </p:nvSpPr>
        <p:spPr>
          <a:xfrm>
            <a:off x="296883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2DED5CB-F947-4923-A9C7-5A5464FF0542}"/>
              </a:ext>
            </a:extLst>
          </p:cNvPr>
          <p:cNvSpPr/>
          <p:nvPr/>
        </p:nvSpPr>
        <p:spPr>
          <a:xfrm>
            <a:off x="1003464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DBD718-B5C2-4E22-AC8D-E66F5F9212ED}"/>
              </a:ext>
            </a:extLst>
          </p:cNvPr>
          <p:cNvSpPr/>
          <p:nvPr/>
        </p:nvSpPr>
        <p:spPr>
          <a:xfrm>
            <a:off x="1710045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3B3C0A-F152-4024-A509-028AECE7630B}"/>
              </a:ext>
            </a:extLst>
          </p:cNvPr>
          <p:cNvSpPr/>
          <p:nvPr/>
        </p:nvSpPr>
        <p:spPr>
          <a:xfrm>
            <a:off x="2416626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DE8F47-1865-4598-89D9-32A8DF2178BC}"/>
              </a:ext>
            </a:extLst>
          </p:cNvPr>
          <p:cNvSpPr/>
          <p:nvPr/>
        </p:nvSpPr>
        <p:spPr>
          <a:xfrm>
            <a:off x="3123207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7AF354D-57EB-497B-B808-A85B5F2277FF}"/>
              </a:ext>
            </a:extLst>
          </p:cNvPr>
          <p:cNvSpPr/>
          <p:nvPr/>
        </p:nvSpPr>
        <p:spPr>
          <a:xfrm>
            <a:off x="382978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C17F96F-6B72-46D6-B91A-DD39FD303B45}"/>
              </a:ext>
            </a:extLst>
          </p:cNvPr>
          <p:cNvSpPr/>
          <p:nvPr/>
        </p:nvSpPr>
        <p:spPr>
          <a:xfrm>
            <a:off x="665610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A56868-28D3-47D8-AB47-A28161E5B7DC}"/>
              </a:ext>
            </a:extLst>
          </p:cNvPr>
          <p:cNvSpPr/>
          <p:nvPr/>
        </p:nvSpPr>
        <p:spPr>
          <a:xfrm>
            <a:off x="4536367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ADC6A0B-5CA4-4C1C-AD7C-92A11185505B}"/>
              </a:ext>
            </a:extLst>
          </p:cNvPr>
          <p:cNvSpPr/>
          <p:nvPr/>
        </p:nvSpPr>
        <p:spPr>
          <a:xfrm>
            <a:off x="524294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4260609-93BD-414F-A933-7878D62E05D9}"/>
              </a:ext>
            </a:extLst>
          </p:cNvPr>
          <p:cNvSpPr/>
          <p:nvPr/>
        </p:nvSpPr>
        <p:spPr>
          <a:xfrm>
            <a:off x="5949529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821CCC8-4C5E-4B7E-ADA1-CF839DB1A894}"/>
              </a:ext>
            </a:extLst>
          </p:cNvPr>
          <p:cNvCxnSpPr>
            <a:cxnSpLocks/>
            <a:stCxn id="15" idx="2"/>
            <a:endCxn id="32" idx="0"/>
          </p:cNvCxnSpPr>
          <p:nvPr/>
        </p:nvCxnSpPr>
        <p:spPr>
          <a:xfrm flipH="1">
            <a:off x="1356755" y="1785258"/>
            <a:ext cx="706581" cy="2690751"/>
          </a:xfrm>
          <a:prstGeom prst="straightConnector1">
            <a:avLst/>
          </a:prstGeom>
          <a:ln w="38100">
            <a:solidFill>
              <a:srgbClr val="4472C4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F722239-F974-47C7-BBF3-F34233FFB966}"/>
              </a:ext>
            </a:extLst>
          </p:cNvPr>
          <p:cNvCxnSpPr>
            <a:cxnSpLocks/>
            <a:stCxn id="32" idx="0"/>
            <a:endCxn id="14" idx="2"/>
          </p:cNvCxnSpPr>
          <p:nvPr/>
        </p:nvCxnSpPr>
        <p:spPr>
          <a:xfrm flipV="1">
            <a:off x="1356755" y="1785258"/>
            <a:ext cx="0" cy="2690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34C1B0B-27A0-43A4-AD78-D27B65B3C8FF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356755" y="1785258"/>
            <a:ext cx="706582" cy="989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5555C7-704D-4DAF-A4FD-45381747D119}"/>
              </a:ext>
            </a:extLst>
          </p:cNvPr>
          <p:cNvSpPr/>
          <p:nvPr/>
        </p:nvSpPr>
        <p:spPr>
          <a:xfrm>
            <a:off x="7731256" y="1078677"/>
            <a:ext cx="4088235" cy="92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전 블록의 </a:t>
            </a:r>
            <a:r>
              <a:rPr lang="en-US" altLang="ko-KR" dirty="0"/>
              <a:t>next</a:t>
            </a:r>
            <a:r>
              <a:rPr lang="ko-KR" altLang="en-US" dirty="0"/>
              <a:t>를 현 블록으로 이어준다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B54EE09-69CD-4517-A6FA-7C7480A312EB}"/>
              </a:ext>
            </a:extLst>
          </p:cNvPr>
          <p:cNvSpPr/>
          <p:nvPr/>
        </p:nvSpPr>
        <p:spPr>
          <a:xfrm>
            <a:off x="6339426" y="2974770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Current_Block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8CAE80-1CA1-47CC-B538-F0A98825C21B}"/>
              </a:ext>
            </a:extLst>
          </p:cNvPr>
          <p:cNvSpPr/>
          <p:nvPr/>
        </p:nvSpPr>
        <p:spPr>
          <a:xfrm>
            <a:off x="7963386" y="4602184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Next_block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379DC8-1C08-468C-84AD-C5995806A7EC}"/>
              </a:ext>
            </a:extLst>
          </p:cNvPr>
          <p:cNvSpPr/>
          <p:nvPr/>
        </p:nvSpPr>
        <p:spPr>
          <a:xfrm>
            <a:off x="4784258" y="1198914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Prev_Block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32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CD22AF-291C-481C-8B46-E22F1630B95F}"/>
              </a:ext>
            </a:extLst>
          </p:cNvPr>
          <p:cNvSpPr/>
          <p:nvPr/>
        </p:nvSpPr>
        <p:spPr>
          <a:xfrm>
            <a:off x="296883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1596E2-B89E-4D06-ACFB-64A04F40B468}"/>
              </a:ext>
            </a:extLst>
          </p:cNvPr>
          <p:cNvSpPr/>
          <p:nvPr/>
        </p:nvSpPr>
        <p:spPr>
          <a:xfrm>
            <a:off x="2416626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D65958-A2D4-48E0-80F8-A057C4068A74}"/>
              </a:ext>
            </a:extLst>
          </p:cNvPr>
          <p:cNvSpPr/>
          <p:nvPr/>
        </p:nvSpPr>
        <p:spPr>
          <a:xfrm>
            <a:off x="3123207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206966-7DEF-4C4D-93A2-F427AB06A786}"/>
              </a:ext>
            </a:extLst>
          </p:cNvPr>
          <p:cNvSpPr/>
          <p:nvPr/>
        </p:nvSpPr>
        <p:spPr>
          <a:xfrm>
            <a:off x="3829788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237B7A-1AC2-4C08-9655-F973E5539BB9}"/>
              </a:ext>
            </a:extLst>
          </p:cNvPr>
          <p:cNvSpPr/>
          <p:nvPr/>
        </p:nvSpPr>
        <p:spPr>
          <a:xfrm>
            <a:off x="4536366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9D80E-E356-4DBE-A870-72BD34DCF507}"/>
              </a:ext>
            </a:extLst>
          </p:cNvPr>
          <p:cNvSpPr/>
          <p:nvPr/>
        </p:nvSpPr>
        <p:spPr>
          <a:xfrm>
            <a:off x="296883" y="201880"/>
            <a:ext cx="4031673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Case 1 : </a:t>
            </a:r>
            <a:r>
              <a:rPr lang="ko-KR" altLang="en-US" dirty="0"/>
              <a:t>블록 반환 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198D0A-818E-4461-B75C-1C20494E3292}"/>
              </a:ext>
            </a:extLst>
          </p:cNvPr>
          <p:cNvSpPr/>
          <p:nvPr/>
        </p:nvSpPr>
        <p:spPr>
          <a:xfrm>
            <a:off x="296883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65DB3F-B046-4BD2-9A15-86718241FBDF}"/>
              </a:ext>
            </a:extLst>
          </p:cNvPr>
          <p:cNvSpPr/>
          <p:nvPr/>
        </p:nvSpPr>
        <p:spPr>
          <a:xfrm>
            <a:off x="1003464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4B23BB-6086-4E53-9775-550E52F1F737}"/>
              </a:ext>
            </a:extLst>
          </p:cNvPr>
          <p:cNvSpPr/>
          <p:nvPr/>
        </p:nvSpPr>
        <p:spPr>
          <a:xfrm>
            <a:off x="1710045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810691-3360-4B2B-80BF-7B817F78838C}"/>
              </a:ext>
            </a:extLst>
          </p:cNvPr>
          <p:cNvSpPr/>
          <p:nvPr/>
        </p:nvSpPr>
        <p:spPr>
          <a:xfrm>
            <a:off x="2416626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38887B-EADC-4AB6-99E5-7D36A45B5445}"/>
              </a:ext>
            </a:extLst>
          </p:cNvPr>
          <p:cNvSpPr/>
          <p:nvPr/>
        </p:nvSpPr>
        <p:spPr>
          <a:xfrm>
            <a:off x="3123207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7373A7-3E6C-4EFA-BB78-B34382DBB14D}"/>
              </a:ext>
            </a:extLst>
          </p:cNvPr>
          <p:cNvSpPr/>
          <p:nvPr/>
        </p:nvSpPr>
        <p:spPr>
          <a:xfrm>
            <a:off x="296883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2DED5CB-F947-4923-A9C7-5A5464FF0542}"/>
              </a:ext>
            </a:extLst>
          </p:cNvPr>
          <p:cNvSpPr/>
          <p:nvPr/>
        </p:nvSpPr>
        <p:spPr>
          <a:xfrm>
            <a:off x="1003464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DBD718-B5C2-4E22-AC8D-E66F5F9212ED}"/>
              </a:ext>
            </a:extLst>
          </p:cNvPr>
          <p:cNvSpPr/>
          <p:nvPr/>
        </p:nvSpPr>
        <p:spPr>
          <a:xfrm>
            <a:off x="1710045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3B3C0A-F152-4024-A509-028AECE7630B}"/>
              </a:ext>
            </a:extLst>
          </p:cNvPr>
          <p:cNvSpPr/>
          <p:nvPr/>
        </p:nvSpPr>
        <p:spPr>
          <a:xfrm>
            <a:off x="2416626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DE8F47-1865-4598-89D9-32A8DF2178BC}"/>
              </a:ext>
            </a:extLst>
          </p:cNvPr>
          <p:cNvSpPr/>
          <p:nvPr/>
        </p:nvSpPr>
        <p:spPr>
          <a:xfrm>
            <a:off x="3123207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7AF354D-57EB-497B-B808-A85B5F2277FF}"/>
              </a:ext>
            </a:extLst>
          </p:cNvPr>
          <p:cNvSpPr/>
          <p:nvPr/>
        </p:nvSpPr>
        <p:spPr>
          <a:xfrm>
            <a:off x="382978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C17F96F-6B72-46D6-B91A-DD39FD303B45}"/>
              </a:ext>
            </a:extLst>
          </p:cNvPr>
          <p:cNvSpPr/>
          <p:nvPr/>
        </p:nvSpPr>
        <p:spPr>
          <a:xfrm>
            <a:off x="665610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A56868-28D3-47D8-AB47-A28161E5B7DC}"/>
              </a:ext>
            </a:extLst>
          </p:cNvPr>
          <p:cNvSpPr/>
          <p:nvPr/>
        </p:nvSpPr>
        <p:spPr>
          <a:xfrm>
            <a:off x="4536367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ADC6A0B-5CA4-4C1C-AD7C-92A11185505B}"/>
              </a:ext>
            </a:extLst>
          </p:cNvPr>
          <p:cNvSpPr/>
          <p:nvPr/>
        </p:nvSpPr>
        <p:spPr>
          <a:xfrm>
            <a:off x="524294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4260609-93BD-414F-A933-7878D62E05D9}"/>
              </a:ext>
            </a:extLst>
          </p:cNvPr>
          <p:cNvSpPr/>
          <p:nvPr/>
        </p:nvSpPr>
        <p:spPr>
          <a:xfrm>
            <a:off x="5949529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ECEDF0-89B8-441C-8529-3B39E1286FDF}"/>
              </a:ext>
            </a:extLst>
          </p:cNvPr>
          <p:cNvSpPr/>
          <p:nvPr/>
        </p:nvSpPr>
        <p:spPr>
          <a:xfrm>
            <a:off x="6339426" y="2974770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Current_Block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F722239-F974-47C7-BBF3-F34233FFB966}"/>
              </a:ext>
            </a:extLst>
          </p:cNvPr>
          <p:cNvCxnSpPr>
            <a:cxnSpLocks/>
            <a:stCxn id="32" idx="0"/>
            <a:endCxn id="14" idx="2"/>
          </p:cNvCxnSpPr>
          <p:nvPr/>
        </p:nvCxnSpPr>
        <p:spPr>
          <a:xfrm flipV="1">
            <a:off x="1356755" y="1785258"/>
            <a:ext cx="0" cy="2690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EAA5D5-8D6B-4CA9-B262-9FC5A1A0B3BB}"/>
              </a:ext>
            </a:extLst>
          </p:cNvPr>
          <p:cNvSpPr/>
          <p:nvPr/>
        </p:nvSpPr>
        <p:spPr>
          <a:xfrm>
            <a:off x="7963386" y="4602184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Next_block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9CC2752-83B6-4EEA-87EE-1D6AE9EE194E}"/>
              </a:ext>
            </a:extLst>
          </p:cNvPr>
          <p:cNvSpPr/>
          <p:nvPr/>
        </p:nvSpPr>
        <p:spPr>
          <a:xfrm>
            <a:off x="4784258" y="1198914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Prev_Block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51B3EA-B984-4487-A513-A1D7D66B9C4F}"/>
              </a:ext>
            </a:extLst>
          </p:cNvPr>
          <p:cNvSpPr/>
          <p:nvPr/>
        </p:nvSpPr>
        <p:spPr>
          <a:xfrm>
            <a:off x="7731256" y="1078677"/>
            <a:ext cx="4088235" cy="92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현 블록의 </a:t>
            </a:r>
            <a:r>
              <a:rPr lang="en-US" altLang="ko-KR" dirty="0"/>
              <a:t>next</a:t>
            </a:r>
            <a:r>
              <a:rPr lang="ko-KR" altLang="en-US" dirty="0"/>
              <a:t>를 후 블록으로 이어준다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80CEDB-DC41-4922-BB94-2C9C197C847F}"/>
              </a:ext>
            </a:extLst>
          </p:cNvPr>
          <p:cNvSpPr/>
          <p:nvPr/>
        </p:nvSpPr>
        <p:spPr>
          <a:xfrm>
            <a:off x="1003464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6F876B2-12BB-4D7C-9A76-4609904A1808}"/>
              </a:ext>
            </a:extLst>
          </p:cNvPr>
          <p:cNvSpPr/>
          <p:nvPr/>
        </p:nvSpPr>
        <p:spPr>
          <a:xfrm>
            <a:off x="1710045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C83AAE4-31E3-4BF7-8F70-16022C84096C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1356755" y="1785258"/>
            <a:ext cx="706582" cy="989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513F57B-6CFB-4DD8-B21D-F1B7D81572CE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1356755" y="3480955"/>
            <a:ext cx="706578" cy="99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28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F722239-F974-47C7-BBF3-F34233FFB966}"/>
              </a:ext>
            </a:extLst>
          </p:cNvPr>
          <p:cNvCxnSpPr>
            <a:cxnSpLocks/>
          </p:cNvCxnSpPr>
          <p:nvPr/>
        </p:nvCxnSpPr>
        <p:spPr>
          <a:xfrm flipV="1">
            <a:off x="1230920" y="1785258"/>
            <a:ext cx="0" cy="2690751"/>
          </a:xfrm>
          <a:prstGeom prst="straightConnector1">
            <a:avLst/>
          </a:prstGeom>
          <a:ln w="38100">
            <a:solidFill>
              <a:srgbClr val="ED7D31">
                <a:alpha val="50196"/>
              </a:srgb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CD22AF-291C-481C-8B46-E22F1630B95F}"/>
              </a:ext>
            </a:extLst>
          </p:cNvPr>
          <p:cNvSpPr/>
          <p:nvPr/>
        </p:nvSpPr>
        <p:spPr>
          <a:xfrm>
            <a:off x="296883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1596E2-B89E-4D06-ACFB-64A04F40B468}"/>
              </a:ext>
            </a:extLst>
          </p:cNvPr>
          <p:cNvSpPr/>
          <p:nvPr/>
        </p:nvSpPr>
        <p:spPr>
          <a:xfrm>
            <a:off x="2416626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D65958-A2D4-48E0-80F8-A057C4068A74}"/>
              </a:ext>
            </a:extLst>
          </p:cNvPr>
          <p:cNvSpPr/>
          <p:nvPr/>
        </p:nvSpPr>
        <p:spPr>
          <a:xfrm>
            <a:off x="3123207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206966-7DEF-4C4D-93A2-F427AB06A786}"/>
              </a:ext>
            </a:extLst>
          </p:cNvPr>
          <p:cNvSpPr/>
          <p:nvPr/>
        </p:nvSpPr>
        <p:spPr>
          <a:xfrm>
            <a:off x="3829788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237B7A-1AC2-4C08-9655-F973E5539BB9}"/>
              </a:ext>
            </a:extLst>
          </p:cNvPr>
          <p:cNvSpPr/>
          <p:nvPr/>
        </p:nvSpPr>
        <p:spPr>
          <a:xfrm>
            <a:off x="4536366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9D80E-E356-4DBE-A870-72BD34DCF507}"/>
              </a:ext>
            </a:extLst>
          </p:cNvPr>
          <p:cNvSpPr/>
          <p:nvPr/>
        </p:nvSpPr>
        <p:spPr>
          <a:xfrm>
            <a:off x="296883" y="201880"/>
            <a:ext cx="4031673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Case 1 : </a:t>
            </a:r>
            <a:r>
              <a:rPr lang="ko-KR" altLang="en-US" dirty="0"/>
              <a:t>블록 반환 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198D0A-818E-4461-B75C-1C20494E3292}"/>
              </a:ext>
            </a:extLst>
          </p:cNvPr>
          <p:cNvSpPr/>
          <p:nvPr/>
        </p:nvSpPr>
        <p:spPr>
          <a:xfrm>
            <a:off x="296883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65DB3F-B046-4BD2-9A15-86718241FBDF}"/>
              </a:ext>
            </a:extLst>
          </p:cNvPr>
          <p:cNvSpPr/>
          <p:nvPr/>
        </p:nvSpPr>
        <p:spPr>
          <a:xfrm>
            <a:off x="1003464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4B23BB-6086-4E53-9775-550E52F1F737}"/>
              </a:ext>
            </a:extLst>
          </p:cNvPr>
          <p:cNvSpPr/>
          <p:nvPr/>
        </p:nvSpPr>
        <p:spPr>
          <a:xfrm>
            <a:off x="1710045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810691-3360-4B2B-80BF-7B817F78838C}"/>
              </a:ext>
            </a:extLst>
          </p:cNvPr>
          <p:cNvSpPr/>
          <p:nvPr/>
        </p:nvSpPr>
        <p:spPr>
          <a:xfrm>
            <a:off x="2416626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38887B-EADC-4AB6-99E5-7D36A45B5445}"/>
              </a:ext>
            </a:extLst>
          </p:cNvPr>
          <p:cNvSpPr/>
          <p:nvPr/>
        </p:nvSpPr>
        <p:spPr>
          <a:xfrm>
            <a:off x="3123207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7373A7-3E6C-4EFA-BB78-B34382DBB14D}"/>
              </a:ext>
            </a:extLst>
          </p:cNvPr>
          <p:cNvSpPr/>
          <p:nvPr/>
        </p:nvSpPr>
        <p:spPr>
          <a:xfrm>
            <a:off x="296883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2DED5CB-F947-4923-A9C7-5A5464FF0542}"/>
              </a:ext>
            </a:extLst>
          </p:cNvPr>
          <p:cNvSpPr/>
          <p:nvPr/>
        </p:nvSpPr>
        <p:spPr>
          <a:xfrm>
            <a:off x="1003464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DBD718-B5C2-4E22-AC8D-E66F5F9212ED}"/>
              </a:ext>
            </a:extLst>
          </p:cNvPr>
          <p:cNvSpPr/>
          <p:nvPr/>
        </p:nvSpPr>
        <p:spPr>
          <a:xfrm>
            <a:off x="1710045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3B3C0A-F152-4024-A509-028AECE7630B}"/>
              </a:ext>
            </a:extLst>
          </p:cNvPr>
          <p:cNvSpPr/>
          <p:nvPr/>
        </p:nvSpPr>
        <p:spPr>
          <a:xfrm>
            <a:off x="2416626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DE8F47-1865-4598-89D9-32A8DF2178BC}"/>
              </a:ext>
            </a:extLst>
          </p:cNvPr>
          <p:cNvSpPr/>
          <p:nvPr/>
        </p:nvSpPr>
        <p:spPr>
          <a:xfrm>
            <a:off x="3123207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7AF354D-57EB-497B-B808-A85B5F2277FF}"/>
              </a:ext>
            </a:extLst>
          </p:cNvPr>
          <p:cNvSpPr/>
          <p:nvPr/>
        </p:nvSpPr>
        <p:spPr>
          <a:xfrm>
            <a:off x="382978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C17F96F-6B72-46D6-B91A-DD39FD303B45}"/>
              </a:ext>
            </a:extLst>
          </p:cNvPr>
          <p:cNvSpPr/>
          <p:nvPr/>
        </p:nvSpPr>
        <p:spPr>
          <a:xfrm>
            <a:off x="665610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A56868-28D3-47D8-AB47-A28161E5B7DC}"/>
              </a:ext>
            </a:extLst>
          </p:cNvPr>
          <p:cNvSpPr/>
          <p:nvPr/>
        </p:nvSpPr>
        <p:spPr>
          <a:xfrm>
            <a:off x="4536367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ADC6A0B-5CA4-4C1C-AD7C-92A11185505B}"/>
              </a:ext>
            </a:extLst>
          </p:cNvPr>
          <p:cNvSpPr/>
          <p:nvPr/>
        </p:nvSpPr>
        <p:spPr>
          <a:xfrm>
            <a:off x="524294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4260609-93BD-414F-A933-7878D62E05D9}"/>
              </a:ext>
            </a:extLst>
          </p:cNvPr>
          <p:cNvSpPr/>
          <p:nvPr/>
        </p:nvSpPr>
        <p:spPr>
          <a:xfrm>
            <a:off x="5949529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ECEDF0-89B8-441C-8529-3B39E1286FDF}"/>
              </a:ext>
            </a:extLst>
          </p:cNvPr>
          <p:cNvSpPr/>
          <p:nvPr/>
        </p:nvSpPr>
        <p:spPr>
          <a:xfrm>
            <a:off x="6339426" y="2974770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Current_Block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EAA5D5-8D6B-4CA9-B262-9FC5A1A0B3BB}"/>
              </a:ext>
            </a:extLst>
          </p:cNvPr>
          <p:cNvSpPr/>
          <p:nvPr/>
        </p:nvSpPr>
        <p:spPr>
          <a:xfrm>
            <a:off x="7963386" y="4602184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Next_block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9CC2752-83B6-4EEA-87EE-1D6AE9EE194E}"/>
              </a:ext>
            </a:extLst>
          </p:cNvPr>
          <p:cNvSpPr/>
          <p:nvPr/>
        </p:nvSpPr>
        <p:spPr>
          <a:xfrm>
            <a:off x="4784258" y="1198914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Prev_Block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51B3EA-B984-4487-A513-A1D7D66B9C4F}"/>
              </a:ext>
            </a:extLst>
          </p:cNvPr>
          <p:cNvSpPr/>
          <p:nvPr/>
        </p:nvSpPr>
        <p:spPr>
          <a:xfrm>
            <a:off x="7731256" y="1078677"/>
            <a:ext cx="4088235" cy="92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후 블록의 </a:t>
            </a:r>
            <a:r>
              <a:rPr lang="en-US" altLang="ko-KR" dirty="0"/>
              <a:t>PREV</a:t>
            </a:r>
            <a:r>
              <a:rPr lang="ko-KR" altLang="en-US" dirty="0"/>
              <a:t>를 현 블록으로 이어준다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141B4FE-062D-47A4-9DE8-26156FC17E0B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1356752" y="3480955"/>
            <a:ext cx="3" cy="989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F803F06-52A5-4C6A-BCC1-471A82028194}"/>
              </a:ext>
            </a:extLst>
          </p:cNvPr>
          <p:cNvSpPr/>
          <p:nvPr/>
        </p:nvSpPr>
        <p:spPr>
          <a:xfrm>
            <a:off x="1003464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2F0652-B02D-4868-BF06-63D5666EDC90}"/>
              </a:ext>
            </a:extLst>
          </p:cNvPr>
          <p:cNvSpPr/>
          <p:nvPr/>
        </p:nvSpPr>
        <p:spPr>
          <a:xfrm>
            <a:off x="1710045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1964478-79BC-4DAC-A447-7F3769125C91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1356755" y="1785258"/>
            <a:ext cx="706582" cy="989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3225811-8290-4780-BCA3-B3A9A219A77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1356755" y="3480955"/>
            <a:ext cx="706578" cy="99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4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CD22AF-291C-481C-8B46-E22F1630B95F}"/>
              </a:ext>
            </a:extLst>
          </p:cNvPr>
          <p:cNvSpPr/>
          <p:nvPr/>
        </p:nvSpPr>
        <p:spPr>
          <a:xfrm>
            <a:off x="296883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1596E2-B89E-4D06-ACFB-64A04F40B468}"/>
              </a:ext>
            </a:extLst>
          </p:cNvPr>
          <p:cNvSpPr/>
          <p:nvPr/>
        </p:nvSpPr>
        <p:spPr>
          <a:xfrm>
            <a:off x="2416626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D65958-A2D4-48E0-80F8-A057C4068A74}"/>
              </a:ext>
            </a:extLst>
          </p:cNvPr>
          <p:cNvSpPr/>
          <p:nvPr/>
        </p:nvSpPr>
        <p:spPr>
          <a:xfrm>
            <a:off x="3123207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206966-7DEF-4C4D-93A2-F427AB06A786}"/>
              </a:ext>
            </a:extLst>
          </p:cNvPr>
          <p:cNvSpPr/>
          <p:nvPr/>
        </p:nvSpPr>
        <p:spPr>
          <a:xfrm>
            <a:off x="3829788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237B7A-1AC2-4C08-9655-F973E5539BB9}"/>
              </a:ext>
            </a:extLst>
          </p:cNvPr>
          <p:cNvSpPr/>
          <p:nvPr/>
        </p:nvSpPr>
        <p:spPr>
          <a:xfrm>
            <a:off x="4536366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9D80E-E356-4DBE-A870-72BD34DCF507}"/>
              </a:ext>
            </a:extLst>
          </p:cNvPr>
          <p:cNvSpPr/>
          <p:nvPr/>
        </p:nvSpPr>
        <p:spPr>
          <a:xfrm>
            <a:off x="296883" y="201880"/>
            <a:ext cx="4031673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Case 1 : </a:t>
            </a:r>
            <a:r>
              <a:rPr lang="ko-KR" altLang="en-US" dirty="0"/>
              <a:t>블록 반환 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198D0A-818E-4461-B75C-1C20494E3292}"/>
              </a:ext>
            </a:extLst>
          </p:cNvPr>
          <p:cNvSpPr/>
          <p:nvPr/>
        </p:nvSpPr>
        <p:spPr>
          <a:xfrm>
            <a:off x="296883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65DB3F-B046-4BD2-9A15-86718241FBDF}"/>
              </a:ext>
            </a:extLst>
          </p:cNvPr>
          <p:cNvSpPr/>
          <p:nvPr/>
        </p:nvSpPr>
        <p:spPr>
          <a:xfrm>
            <a:off x="1003464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4B23BB-6086-4E53-9775-550E52F1F737}"/>
              </a:ext>
            </a:extLst>
          </p:cNvPr>
          <p:cNvSpPr/>
          <p:nvPr/>
        </p:nvSpPr>
        <p:spPr>
          <a:xfrm>
            <a:off x="1710045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810691-3360-4B2B-80BF-7B817F78838C}"/>
              </a:ext>
            </a:extLst>
          </p:cNvPr>
          <p:cNvSpPr/>
          <p:nvPr/>
        </p:nvSpPr>
        <p:spPr>
          <a:xfrm>
            <a:off x="2416626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38887B-EADC-4AB6-99E5-7D36A45B5445}"/>
              </a:ext>
            </a:extLst>
          </p:cNvPr>
          <p:cNvSpPr/>
          <p:nvPr/>
        </p:nvSpPr>
        <p:spPr>
          <a:xfrm>
            <a:off x="3123207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7373A7-3E6C-4EFA-BB78-B34382DBB14D}"/>
              </a:ext>
            </a:extLst>
          </p:cNvPr>
          <p:cNvSpPr/>
          <p:nvPr/>
        </p:nvSpPr>
        <p:spPr>
          <a:xfrm>
            <a:off x="296883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2DED5CB-F947-4923-A9C7-5A5464FF0542}"/>
              </a:ext>
            </a:extLst>
          </p:cNvPr>
          <p:cNvSpPr/>
          <p:nvPr/>
        </p:nvSpPr>
        <p:spPr>
          <a:xfrm>
            <a:off x="1003464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DBD718-B5C2-4E22-AC8D-E66F5F9212ED}"/>
              </a:ext>
            </a:extLst>
          </p:cNvPr>
          <p:cNvSpPr/>
          <p:nvPr/>
        </p:nvSpPr>
        <p:spPr>
          <a:xfrm>
            <a:off x="1710045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3B3C0A-F152-4024-A509-028AECE7630B}"/>
              </a:ext>
            </a:extLst>
          </p:cNvPr>
          <p:cNvSpPr/>
          <p:nvPr/>
        </p:nvSpPr>
        <p:spPr>
          <a:xfrm>
            <a:off x="2416626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DE8F47-1865-4598-89D9-32A8DF2178BC}"/>
              </a:ext>
            </a:extLst>
          </p:cNvPr>
          <p:cNvSpPr/>
          <p:nvPr/>
        </p:nvSpPr>
        <p:spPr>
          <a:xfrm>
            <a:off x="3123207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7AF354D-57EB-497B-B808-A85B5F2277FF}"/>
              </a:ext>
            </a:extLst>
          </p:cNvPr>
          <p:cNvSpPr/>
          <p:nvPr/>
        </p:nvSpPr>
        <p:spPr>
          <a:xfrm>
            <a:off x="382978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C17F96F-6B72-46D6-B91A-DD39FD303B45}"/>
              </a:ext>
            </a:extLst>
          </p:cNvPr>
          <p:cNvSpPr/>
          <p:nvPr/>
        </p:nvSpPr>
        <p:spPr>
          <a:xfrm>
            <a:off x="665610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A56868-28D3-47D8-AB47-A28161E5B7DC}"/>
              </a:ext>
            </a:extLst>
          </p:cNvPr>
          <p:cNvSpPr/>
          <p:nvPr/>
        </p:nvSpPr>
        <p:spPr>
          <a:xfrm>
            <a:off x="4536367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ADC6A0B-5CA4-4C1C-AD7C-92A11185505B}"/>
              </a:ext>
            </a:extLst>
          </p:cNvPr>
          <p:cNvSpPr/>
          <p:nvPr/>
        </p:nvSpPr>
        <p:spPr>
          <a:xfrm>
            <a:off x="524294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4260609-93BD-414F-A933-7878D62E05D9}"/>
              </a:ext>
            </a:extLst>
          </p:cNvPr>
          <p:cNvSpPr/>
          <p:nvPr/>
        </p:nvSpPr>
        <p:spPr>
          <a:xfrm>
            <a:off x="5949529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34C1B0B-27A0-43A4-AD78-D27B65B3C8FF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1356755" y="1785258"/>
            <a:ext cx="706582" cy="989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ECEDF0-89B8-441C-8529-3B39E1286FDF}"/>
              </a:ext>
            </a:extLst>
          </p:cNvPr>
          <p:cNvSpPr/>
          <p:nvPr/>
        </p:nvSpPr>
        <p:spPr>
          <a:xfrm>
            <a:off x="6339426" y="2974770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Current_Block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EAA5D5-8D6B-4CA9-B262-9FC5A1A0B3BB}"/>
              </a:ext>
            </a:extLst>
          </p:cNvPr>
          <p:cNvSpPr/>
          <p:nvPr/>
        </p:nvSpPr>
        <p:spPr>
          <a:xfrm>
            <a:off x="7963386" y="4602184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Next_block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9CC2752-83B6-4EEA-87EE-1D6AE9EE194E}"/>
              </a:ext>
            </a:extLst>
          </p:cNvPr>
          <p:cNvSpPr/>
          <p:nvPr/>
        </p:nvSpPr>
        <p:spPr>
          <a:xfrm>
            <a:off x="4784258" y="1198914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Prev_Block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51B3EA-B984-4487-A513-A1D7D66B9C4F}"/>
              </a:ext>
            </a:extLst>
          </p:cNvPr>
          <p:cNvSpPr/>
          <p:nvPr/>
        </p:nvSpPr>
        <p:spPr>
          <a:xfrm>
            <a:off x="7731256" y="1078677"/>
            <a:ext cx="4088235" cy="92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현 블록의 </a:t>
            </a:r>
            <a:r>
              <a:rPr lang="en-US" altLang="ko-KR" dirty="0"/>
              <a:t>PREV</a:t>
            </a:r>
            <a:r>
              <a:rPr lang="ko-KR" altLang="en-US" dirty="0"/>
              <a:t>를 전 블록으로 이어준다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7992254-E59B-4AE1-BC49-A7CCDE223B71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1356755" y="3480955"/>
            <a:ext cx="706578" cy="99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141B4FE-062D-47A4-9DE8-26156FC17E0B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1356752" y="3480955"/>
            <a:ext cx="3" cy="989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F803F06-52A5-4C6A-BCC1-471A82028194}"/>
              </a:ext>
            </a:extLst>
          </p:cNvPr>
          <p:cNvSpPr/>
          <p:nvPr/>
        </p:nvSpPr>
        <p:spPr>
          <a:xfrm>
            <a:off x="1003464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2F0652-B02D-4868-BF06-63D5666EDC90}"/>
              </a:ext>
            </a:extLst>
          </p:cNvPr>
          <p:cNvSpPr/>
          <p:nvPr/>
        </p:nvSpPr>
        <p:spPr>
          <a:xfrm>
            <a:off x="1710045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59789B4-2D13-4C65-B984-735B0CBBC986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356752" y="1785258"/>
            <a:ext cx="3" cy="992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13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CD22AF-291C-481C-8B46-E22F1630B95F}"/>
              </a:ext>
            </a:extLst>
          </p:cNvPr>
          <p:cNvSpPr/>
          <p:nvPr/>
        </p:nvSpPr>
        <p:spPr>
          <a:xfrm>
            <a:off x="296883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1596E2-B89E-4D06-ACFB-64A04F40B468}"/>
              </a:ext>
            </a:extLst>
          </p:cNvPr>
          <p:cNvSpPr/>
          <p:nvPr/>
        </p:nvSpPr>
        <p:spPr>
          <a:xfrm>
            <a:off x="2416626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D65958-A2D4-48E0-80F8-A057C4068A74}"/>
              </a:ext>
            </a:extLst>
          </p:cNvPr>
          <p:cNvSpPr/>
          <p:nvPr/>
        </p:nvSpPr>
        <p:spPr>
          <a:xfrm>
            <a:off x="3123207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206966-7DEF-4C4D-93A2-F427AB06A786}"/>
              </a:ext>
            </a:extLst>
          </p:cNvPr>
          <p:cNvSpPr/>
          <p:nvPr/>
        </p:nvSpPr>
        <p:spPr>
          <a:xfrm>
            <a:off x="3829788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237B7A-1AC2-4C08-9655-F973E5539BB9}"/>
              </a:ext>
            </a:extLst>
          </p:cNvPr>
          <p:cNvSpPr/>
          <p:nvPr/>
        </p:nvSpPr>
        <p:spPr>
          <a:xfrm>
            <a:off x="4536366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9D80E-E356-4DBE-A870-72BD34DCF507}"/>
              </a:ext>
            </a:extLst>
          </p:cNvPr>
          <p:cNvSpPr/>
          <p:nvPr/>
        </p:nvSpPr>
        <p:spPr>
          <a:xfrm>
            <a:off x="296883" y="201880"/>
            <a:ext cx="4031673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Case 1 : </a:t>
            </a:r>
            <a:r>
              <a:rPr lang="ko-KR" altLang="en-US" dirty="0"/>
              <a:t>왼쪽과 병합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198D0A-818E-4461-B75C-1C20494E3292}"/>
              </a:ext>
            </a:extLst>
          </p:cNvPr>
          <p:cNvSpPr/>
          <p:nvPr/>
        </p:nvSpPr>
        <p:spPr>
          <a:xfrm>
            <a:off x="296883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65DB3F-B046-4BD2-9A15-86718241FBDF}"/>
              </a:ext>
            </a:extLst>
          </p:cNvPr>
          <p:cNvSpPr/>
          <p:nvPr/>
        </p:nvSpPr>
        <p:spPr>
          <a:xfrm>
            <a:off x="1003464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4B23BB-6086-4E53-9775-550E52F1F737}"/>
              </a:ext>
            </a:extLst>
          </p:cNvPr>
          <p:cNvSpPr/>
          <p:nvPr/>
        </p:nvSpPr>
        <p:spPr>
          <a:xfrm>
            <a:off x="1710045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810691-3360-4B2B-80BF-7B817F78838C}"/>
              </a:ext>
            </a:extLst>
          </p:cNvPr>
          <p:cNvSpPr/>
          <p:nvPr/>
        </p:nvSpPr>
        <p:spPr>
          <a:xfrm>
            <a:off x="2416626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38887B-EADC-4AB6-99E5-7D36A45B5445}"/>
              </a:ext>
            </a:extLst>
          </p:cNvPr>
          <p:cNvSpPr/>
          <p:nvPr/>
        </p:nvSpPr>
        <p:spPr>
          <a:xfrm>
            <a:off x="3123207" y="1078677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7373A7-3E6C-4EFA-BB78-B34382DBB14D}"/>
              </a:ext>
            </a:extLst>
          </p:cNvPr>
          <p:cNvSpPr/>
          <p:nvPr/>
        </p:nvSpPr>
        <p:spPr>
          <a:xfrm>
            <a:off x="296883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2DED5CB-F947-4923-A9C7-5A5464FF0542}"/>
              </a:ext>
            </a:extLst>
          </p:cNvPr>
          <p:cNvSpPr/>
          <p:nvPr/>
        </p:nvSpPr>
        <p:spPr>
          <a:xfrm>
            <a:off x="1003464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DBD718-B5C2-4E22-AC8D-E66F5F9212ED}"/>
              </a:ext>
            </a:extLst>
          </p:cNvPr>
          <p:cNvSpPr/>
          <p:nvPr/>
        </p:nvSpPr>
        <p:spPr>
          <a:xfrm>
            <a:off x="1710045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3B3C0A-F152-4024-A509-028AECE7630B}"/>
              </a:ext>
            </a:extLst>
          </p:cNvPr>
          <p:cNvSpPr/>
          <p:nvPr/>
        </p:nvSpPr>
        <p:spPr>
          <a:xfrm>
            <a:off x="2416626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DE8F47-1865-4598-89D9-32A8DF2178BC}"/>
              </a:ext>
            </a:extLst>
          </p:cNvPr>
          <p:cNvSpPr/>
          <p:nvPr/>
        </p:nvSpPr>
        <p:spPr>
          <a:xfrm>
            <a:off x="3123207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7AF354D-57EB-497B-B808-A85B5F2277FF}"/>
              </a:ext>
            </a:extLst>
          </p:cNvPr>
          <p:cNvSpPr/>
          <p:nvPr/>
        </p:nvSpPr>
        <p:spPr>
          <a:xfrm>
            <a:off x="382978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C17F96F-6B72-46D6-B91A-DD39FD303B45}"/>
              </a:ext>
            </a:extLst>
          </p:cNvPr>
          <p:cNvSpPr/>
          <p:nvPr/>
        </p:nvSpPr>
        <p:spPr>
          <a:xfrm>
            <a:off x="665610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A56868-28D3-47D8-AB47-A28161E5B7DC}"/>
              </a:ext>
            </a:extLst>
          </p:cNvPr>
          <p:cNvSpPr/>
          <p:nvPr/>
        </p:nvSpPr>
        <p:spPr>
          <a:xfrm>
            <a:off x="4536367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ADC6A0B-5CA4-4C1C-AD7C-92A11185505B}"/>
              </a:ext>
            </a:extLst>
          </p:cNvPr>
          <p:cNvSpPr/>
          <p:nvPr/>
        </p:nvSpPr>
        <p:spPr>
          <a:xfrm>
            <a:off x="5242948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4260609-93BD-414F-A933-7878D62E05D9}"/>
              </a:ext>
            </a:extLst>
          </p:cNvPr>
          <p:cNvSpPr/>
          <p:nvPr/>
        </p:nvSpPr>
        <p:spPr>
          <a:xfrm>
            <a:off x="5949529" y="4476009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34C1B0B-27A0-43A4-AD78-D27B65B3C8FF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1356755" y="1785258"/>
            <a:ext cx="706582" cy="989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ECEDF0-89B8-441C-8529-3B39E1286FDF}"/>
              </a:ext>
            </a:extLst>
          </p:cNvPr>
          <p:cNvSpPr/>
          <p:nvPr/>
        </p:nvSpPr>
        <p:spPr>
          <a:xfrm>
            <a:off x="6339426" y="2974770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Current_Block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EAA5D5-8D6B-4CA9-B262-9FC5A1A0B3BB}"/>
              </a:ext>
            </a:extLst>
          </p:cNvPr>
          <p:cNvSpPr/>
          <p:nvPr/>
        </p:nvSpPr>
        <p:spPr>
          <a:xfrm>
            <a:off x="7963386" y="4602184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Next_block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9CC2752-83B6-4EEA-87EE-1D6AE9EE194E}"/>
              </a:ext>
            </a:extLst>
          </p:cNvPr>
          <p:cNvSpPr/>
          <p:nvPr/>
        </p:nvSpPr>
        <p:spPr>
          <a:xfrm>
            <a:off x="4784258" y="1198914"/>
            <a:ext cx="1623960" cy="45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Prev_Block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51B3EA-B984-4487-A513-A1D7D66B9C4F}"/>
              </a:ext>
            </a:extLst>
          </p:cNvPr>
          <p:cNvSpPr/>
          <p:nvPr/>
        </p:nvSpPr>
        <p:spPr>
          <a:xfrm>
            <a:off x="7731256" y="1078677"/>
            <a:ext cx="4088235" cy="92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현 블록의 </a:t>
            </a:r>
            <a:r>
              <a:rPr lang="en-US" altLang="ko-KR" dirty="0"/>
              <a:t>PREV</a:t>
            </a:r>
            <a:r>
              <a:rPr lang="ko-KR" altLang="en-US" dirty="0"/>
              <a:t>를 전 블록으로 이어준다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7992254-E59B-4AE1-BC49-A7CCDE223B71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1356755" y="3480955"/>
            <a:ext cx="706578" cy="99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141B4FE-062D-47A4-9DE8-26156FC17E0B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1356752" y="3480955"/>
            <a:ext cx="3" cy="989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F803F06-52A5-4C6A-BCC1-471A82028194}"/>
              </a:ext>
            </a:extLst>
          </p:cNvPr>
          <p:cNvSpPr/>
          <p:nvPr/>
        </p:nvSpPr>
        <p:spPr>
          <a:xfrm>
            <a:off x="1003464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2F0652-B02D-4868-BF06-63D5666EDC90}"/>
              </a:ext>
            </a:extLst>
          </p:cNvPr>
          <p:cNvSpPr/>
          <p:nvPr/>
        </p:nvSpPr>
        <p:spPr>
          <a:xfrm>
            <a:off x="1710045" y="2774374"/>
            <a:ext cx="706581" cy="70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59789B4-2D13-4C65-B984-735B0CBBC986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356752" y="1785258"/>
            <a:ext cx="3" cy="992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991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359</Words>
  <Application>Microsoft Office PowerPoint</Application>
  <PresentationFormat>와이드스크린</PresentationFormat>
  <Paragraphs>185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karockai@outlook.kr</dc:creator>
  <cp:lastModifiedBy>karockai@outlook.kr</cp:lastModifiedBy>
  <cp:revision>30</cp:revision>
  <dcterms:created xsi:type="dcterms:W3CDTF">2021-01-18T02:02:15Z</dcterms:created>
  <dcterms:modified xsi:type="dcterms:W3CDTF">2021-01-18T14:40:57Z</dcterms:modified>
</cp:coreProperties>
</file>