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5" r:id="rId3"/>
    <p:sldId id="276" r:id="rId4"/>
    <p:sldId id="277" r:id="rId5"/>
    <p:sldId id="278" r:id="rId6"/>
    <p:sldId id="264" r:id="rId7"/>
    <p:sldId id="265" r:id="rId8"/>
    <p:sldId id="257" r:id="rId9"/>
    <p:sldId id="259" r:id="rId10"/>
    <p:sldId id="260" r:id="rId11"/>
    <p:sldId id="261" r:id="rId12"/>
    <p:sldId id="262" r:id="rId13"/>
    <p:sldId id="266" r:id="rId14"/>
    <p:sldId id="270" r:id="rId15"/>
    <p:sldId id="271" r:id="rId16"/>
    <p:sldId id="272" r:id="rId17"/>
    <p:sldId id="273" r:id="rId18"/>
    <p:sldId id="274" r:id="rId19"/>
    <p:sldId id="267" r:id="rId20"/>
    <p:sldId id="269" r:id="rId21"/>
    <p:sldId id="2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425CD-C497-4728-80F8-95966AECB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68B8B8-E52A-483A-BD74-1633E4A6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44A6D-5710-419F-83BC-2468C061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6A197-8B20-4DCB-A29F-A5C3640D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34A4B-54C7-4BCA-B532-B6DAC0D1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86C1C-68D3-49EF-8B9A-1F5E6BCD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B31A85-916D-4020-A186-EF1B0031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5E69A-6070-49C4-AE5F-6723BC4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538A-AD04-4827-9A12-A2CACE8A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7BAF2-F889-43EB-AF2E-56006D70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E4B76D-D46F-4BE2-9A0F-713D0B639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EF92E-F294-4EAB-9450-EBB4396C6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F8B0C-B282-42E9-8B26-79DF0A02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186EC-6DCD-4048-A46D-11EC171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861E1-E788-4D34-904E-13CBE36F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8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94DBA-0B79-4B0D-B608-F6AB8108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FB75D-7F91-4E3C-A529-9F44C9F5E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47687-3BFF-4511-A19D-95E47260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8CC96-E08B-4C56-82CF-542B31B6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99EE9-2993-462D-8BA3-6B24E3D1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9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D8A4E-D6DD-4DF2-83FA-96ECE084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20E35-2104-4708-897F-A6F51DEF3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0EB6B-C17F-40EA-8A71-526F7AF5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A20DA-DC30-4106-B340-B882F486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40E2F-25EA-454E-8D19-00782457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0CF6-95C1-4164-AB78-E94EB7F3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0F777-1104-4BBF-A62C-140A75BBD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CFDB5-36AA-435C-B901-470105395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EDBF2-1D67-491C-A033-087C59F2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5DCE-67F4-4681-88B8-8ADC7B34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982A0-3FB3-4887-9B10-A184917D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8CFCE-7233-4A35-A7B7-CECE8DBE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25E12-4955-46C9-90D0-21285C3F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0BB83-75A3-4F95-8DD1-7561C0BE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306CB4-46A5-4314-B9CF-D4E649419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AE27CC-CBD5-4F70-A08B-29BC221D8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051CE7-48B8-4D00-8CDC-EF16CA77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A80219-6C4B-4B61-A112-1E9EABA2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29C044-18A7-4AA7-AE38-4D0B546C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3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FDF11-902E-4AC7-8329-349A520B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95C69C-733E-4362-AA91-92A23B58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17C25-D3B9-40E6-BF60-EAB1F78F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AFB545-C336-41C2-9563-37F5C756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EBBDA3-D47D-4A71-871F-14608850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5E0F3-E48E-4D36-B993-2357582C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C078F-A033-473A-A5D2-DEAB7915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9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36F60-F783-4988-8C0C-86007549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E4CA7-E51F-4340-BAE3-30A27C13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C9A472-B2D6-44C4-B85C-8F66CF00E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400C6-7A48-44A7-807E-C4050CC8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0C024-61E7-4AD0-8D82-9AAEAB36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60344-1604-4031-B964-F445DADE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CDFF1-C6BA-426A-A293-94A42EC8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6AB3F4-292D-487C-8C71-B92B6D5FB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05D91-410C-41AB-9A7A-A177FEDCA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157AC-D551-447F-B982-2BE8BCC0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41A91-A58A-4B0D-934B-E7AB94E4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609706-5DEB-4860-B7DB-94DCA99E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4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63750F-AF03-4743-9379-3D8FBF15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FE402-2A99-45A4-9567-3D2F68AE8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65F83-DA52-45A0-91C5-124568FD5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09021-DCCA-4000-A6BA-A31F7BD6E54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766C5-9748-4A7F-BA9A-DF8F4D085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4FC3E-92EA-44DB-93FC-E3A29F14B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2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INIT </a:t>
            </a:r>
            <a:r>
              <a:rPr lang="ko-KR" altLang="en-US" dirty="0"/>
              <a:t>상태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1817197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2523778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3230359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3936940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555C7-704D-4DAF-A4FD-45381747D119}"/>
              </a:ext>
            </a:extLst>
          </p:cNvPr>
          <p:cNvSpPr/>
          <p:nvPr/>
        </p:nvSpPr>
        <p:spPr>
          <a:xfrm>
            <a:off x="7665941" y="775808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INIT </a:t>
            </a:r>
            <a:r>
              <a:rPr lang="ko-KR" altLang="en-US" dirty="0"/>
              <a:t>만 했을 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2E2D47-2A5A-4979-95BA-2F33B1E31641}"/>
              </a:ext>
            </a:extLst>
          </p:cNvPr>
          <p:cNvSpPr/>
          <p:nvPr/>
        </p:nvSpPr>
        <p:spPr>
          <a:xfrm>
            <a:off x="4643521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5AE106-CA4C-4477-A026-CF7ECAE23AFA}"/>
              </a:ext>
            </a:extLst>
          </p:cNvPr>
          <p:cNvSpPr/>
          <p:nvPr/>
        </p:nvSpPr>
        <p:spPr>
          <a:xfrm>
            <a:off x="5350102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C6108B-9DDE-4D5C-9D97-EAAEA3F8456F}"/>
              </a:ext>
            </a:extLst>
          </p:cNvPr>
          <p:cNvSpPr/>
          <p:nvPr/>
        </p:nvSpPr>
        <p:spPr>
          <a:xfrm>
            <a:off x="6056683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FC768-52AD-4AD8-88D4-11665BDC0092}"/>
              </a:ext>
            </a:extLst>
          </p:cNvPr>
          <p:cNvSpPr/>
          <p:nvPr/>
        </p:nvSpPr>
        <p:spPr>
          <a:xfrm>
            <a:off x="6763264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A2D8DB22-013E-4901-B8B6-850A57F50727}"/>
              </a:ext>
            </a:extLst>
          </p:cNvPr>
          <p:cNvSpPr/>
          <p:nvPr/>
        </p:nvSpPr>
        <p:spPr>
          <a:xfrm rot="5400000">
            <a:off x="3098124" y="1871551"/>
            <a:ext cx="264470" cy="2826324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A1582A9D-F265-42F2-9B97-0A42D91B58B2}"/>
              </a:ext>
            </a:extLst>
          </p:cNvPr>
          <p:cNvSpPr/>
          <p:nvPr/>
        </p:nvSpPr>
        <p:spPr>
          <a:xfrm rot="5400000">
            <a:off x="5924448" y="1871551"/>
            <a:ext cx="264470" cy="2826324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50502A-7728-4906-B235-A0432DED2870}"/>
              </a:ext>
            </a:extLst>
          </p:cNvPr>
          <p:cNvSpPr/>
          <p:nvPr/>
        </p:nvSpPr>
        <p:spPr>
          <a:xfrm>
            <a:off x="2418379" y="3639162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Prologue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18FF61-7F2B-4F2C-8C4C-E6B07C47BC9F}"/>
              </a:ext>
            </a:extLst>
          </p:cNvPr>
          <p:cNvSpPr/>
          <p:nvPr/>
        </p:nvSpPr>
        <p:spPr>
          <a:xfrm>
            <a:off x="5244703" y="3639162"/>
            <a:ext cx="1623960" cy="454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Epilogue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57CEFC-F62A-44C0-A2A9-58C55FCBE13E}"/>
              </a:ext>
            </a:extLst>
          </p:cNvPr>
          <p:cNvGrpSpPr/>
          <p:nvPr/>
        </p:nvGrpSpPr>
        <p:grpSpPr>
          <a:xfrm>
            <a:off x="2051566" y="1250374"/>
            <a:ext cx="1623960" cy="862200"/>
            <a:chOff x="298636" y="1301894"/>
            <a:chExt cx="1623960" cy="862200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0AF894D6-327C-44B8-9872-A829D36F1E25}"/>
                </a:ext>
              </a:extLst>
            </p:cNvPr>
            <p:cNvSpPr/>
            <p:nvPr/>
          </p:nvSpPr>
          <p:spPr>
            <a:xfrm rot="5400000">
              <a:off x="924859" y="1856697"/>
              <a:ext cx="371512" cy="24328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8C89F1A-D495-4558-8786-51426B4FDE54}"/>
                </a:ext>
              </a:extLst>
            </p:cNvPr>
            <p:cNvSpPr/>
            <p:nvPr/>
          </p:nvSpPr>
          <p:spPr>
            <a:xfrm>
              <a:off x="298636" y="1301894"/>
              <a:ext cx="1623960" cy="4542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Heap list </a:t>
              </a:r>
              <a:r>
                <a:rPr lang="en-US" altLang="ko-KR" dirty="0" err="1"/>
                <a:t>ptr</a:t>
              </a:r>
              <a:endParaRPr lang="ko-KR" altLang="en-US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BAC31A-E4F4-45C5-B420-6FD50486335A}"/>
              </a:ext>
            </a:extLst>
          </p:cNvPr>
          <p:cNvSpPr/>
          <p:nvPr/>
        </p:nvSpPr>
        <p:spPr>
          <a:xfrm>
            <a:off x="1110616" y="222368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609150-E400-4C6F-A32F-B55ECE3800E9}"/>
              </a:ext>
            </a:extLst>
          </p:cNvPr>
          <p:cNvGrpSpPr/>
          <p:nvPr/>
        </p:nvGrpSpPr>
        <p:grpSpPr>
          <a:xfrm>
            <a:off x="4889921" y="1213534"/>
            <a:ext cx="1623960" cy="885903"/>
            <a:chOff x="4538123" y="1301894"/>
            <a:chExt cx="1623960" cy="885903"/>
          </a:xfrm>
        </p:grpSpPr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653C9315-F04C-49F2-A3A4-0708C3BB36DE}"/>
                </a:ext>
              </a:extLst>
            </p:cNvPr>
            <p:cNvSpPr/>
            <p:nvPr/>
          </p:nvSpPr>
          <p:spPr>
            <a:xfrm rot="5400000">
              <a:off x="5164346" y="1880400"/>
              <a:ext cx="371512" cy="24328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6FB2EBE-D880-466D-BE49-5180DF3CD610}"/>
                </a:ext>
              </a:extLst>
            </p:cNvPr>
            <p:cNvSpPr/>
            <p:nvPr/>
          </p:nvSpPr>
          <p:spPr>
            <a:xfrm>
              <a:off x="4538123" y="1301894"/>
              <a:ext cx="1623960" cy="4542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Heap last </a:t>
              </a:r>
              <a:r>
                <a:rPr lang="en-US" altLang="ko-KR" dirty="0" err="1"/>
                <a:t>ptr</a:t>
              </a:r>
              <a:endParaRPr lang="ko-KR" altLang="en-US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CC22B0C-6840-461E-B878-D75836220DD9}"/>
              </a:ext>
            </a:extLst>
          </p:cNvPr>
          <p:cNvCxnSpPr/>
          <p:nvPr/>
        </p:nvCxnSpPr>
        <p:spPr>
          <a:xfrm flipV="1">
            <a:off x="4655552" y="1089289"/>
            <a:ext cx="0" cy="3791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DE57B1F-765A-4E73-9F12-93B968906AAE}"/>
              </a:ext>
            </a:extLst>
          </p:cNvPr>
          <p:cNvSpPr/>
          <p:nvPr/>
        </p:nvSpPr>
        <p:spPr>
          <a:xfrm>
            <a:off x="7469845" y="222368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A6F0E6-75A3-46CF-A07D-B4F30CDD8621}"/>
              </a:ext>
            </a:extLst>
          </p:cNvPr>
          <p:cNvSpPr/>
          <p:nvPr/>
        </p:nvSpPr>
        <p:spPr>
          <a:xfrm>
            <a:off x="8176426" y="222368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048410-7D2C-4977-A977-A0092401C9E1}"/>
              </a:ext>
            </a:extLst>
          </p:cNvPr>
          <p:cNvSpPr/>
          <p:nvPr/>
        </p:nvSpPr>
        <p:spPr>
          <a:xfrm>
            <a:off x="8883007" y="222368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A192E0-B068-49DF-9AC7-0557AF7A75F1}"/>
              </a:ext>
            </a:extLst>
          </p:cNvPr>
          <p:cNvSpPr/>
          <p:nvPr/>
        </p:nvSpPr>
        <p:spPr>
          <a:xfrm>
            <a:off x="9589588" y="222368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93A8E19-078B-4519-A118-0A68B211AB2A}"/>
              </a:ext>
            </a:extLst>
          </p:cNvPr>
          <p:cNvCxnSpPr/>
          <p:nvPr/>
        </p:nvCxnSpPr>
        <p:spPr>
          <a:xfrm flipV="1">
            <a:off x="10296169" y="898767"/>
            <a:ext cx="0" cy="3791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CD22AF-291C-481C-8B46-E22F1630B95F}"/>
              </a:ext>
            </a:extLst>
          </p:cNvPr>
          <p:cNvSpPr/>
          <p:nvPr/>
        </p:nvSpPr>
        <p:spPr>
          <a:xfrm>
            <a:off x="296883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96E2-B89E-4D06-ACFB-64A04F40B468}"/>
              </a:ext>
            </a:extLst>
          </p:cNvPr>
          <p:cNvSpPr/>
          <p:nvPr/>
        </p:nvSpPr>
        <p:spPr>
          <a:xfrm>
            <a:off x="241662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65958-A2D4-48E0-80F8-A057C4068A74}"/>
              </a:ext>
            </a:extLst>
          </p:cNvPr>
          <p:cNvSpPr/>
          <p:nvPr/>
        </p:nvSpPr>
        <p:spPr>
          <a:xfrm>
            <a:off x="3123207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206966-7DEF-4C4D-93A2-F427AB06A786}"/>
              </a:ext>
            </a:extLst>
          </p:cNvPr>
          <p:cNvSpPr/>
          <p:nvPr/>
        </p:nvSpPr>
        <p:spPr>
          <a:xfrm>
            <a:off x="3829788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37B7A-1AC2-4C08-9655-F973E5539BB9}"/>
              </a:ext>
            </a:extLst>
          </p:cNvPr>
          <p:cNvSpPr/>
          <p:nvPr/>
        </p:nvSpPr>
        <p:spPr>
          <a:xfrm>
            <a:off x="453636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블록 반환 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296883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003464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1710045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2416626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8887B-EADC-4AB6-99E5-7D36A45B5445}"/>
              </a:ext>
            </a:extLst>
          </p:cNvPr>
          <p:cNvSpPr/>
          <p:nvPr/>
        </p:nvSpPr>
        <p:spPr>
          <a:xfrm>
            <a:off x="3123207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7373A7-3E6C-4EFA-BB78-B34382DBB14D}"/>
              </a:ext>
            </a:extLst>
          </p:cNvPr>
          <p:cNvSpPr/>
          <p:nvPr/>
        </p:nvSpPr>
        <p:spPr>
          <a:xfrm>
            <a:off x="296883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ED5CB-F947-4923-A9C7-5A5464FF0542}"/>
              </a:ext>
            </a:extLst>
          </p:cNvPr>
          <p:cNvSpPr/>
          <p:nvPr/>
        </p:nvSpPr>
        <p:spPr>
          <a:xfrm>
            <a:off x="1003464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BD718-B5C2-4E22-AC8D-E66F5F9212ED}"/>
              </a:ext>
            </a:extLst>
          </p:cNvPr>
          <p:cNvSpPr/>
          <p:nvPr/>
        </p:nvSpPr>
        <p:spPr>
          <a:xfrm>
            <a:off x="1710045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3B3C0A-F152-4024-A509-028AECE7630B}"/>
              </a:ext>
            </a:extLst>
          </p:cNvPr>
          <p:cNvSpPr/>
          <p:nvPr/>
        </p:nvSpPr>
        <p:spPr>
          <a:xfrm>
            <a:off x="2416626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E8F47-1865-4598-89D9-32A8DF2178BC}"/>
              </a:ext>
            </a:extLst>
          </p:cNvPr>
          <p:cNvSpPr/>
          <p:nvPr/>
        </p:nvSpPr>
        <p:spPr>
          <a:xfrm>
            <a:off x="312320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AF354D-57EB-497B-B808-A85B5F2277FF}"/>
              </a:ext>
            </a:extLst>
          </p:cNvPr>
          <p:cNvSpPr/>
          <p:nvPr/>
        </p:nvSpPr>
        <p:spPr>
          <a:xfrm>
            <a:off x="382978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17F96F-6B72-46D6-B91A-DD39FD303B45}"/>
              </a:ext>
            </a:extLst>
          </p:cNvPr>
          <p:cNvSpPr/>
          <p:nvPr/>
        </p:nvSpPr>
        <p:spPr>
          <a:xfrm>
            <a:off x="665610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A56868-28D3-47D8-AB47-A28161E5B7DC}"/>
              </a:ext>
            </a:extLst>
          </p:cNvPr>
          <p:cNvSpPr/>
          <p:nvPr/>
        </p:nvSpPr>
        <p:spPr>
          <a:xfrm>
            <a:off x="453636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DC6A0B-5CA4-4C1C-AD7C-92A11185505B}"/>
              </a:ext>
            </a:extLst>
          </p:cNvPr>
          <p:cNvSpPr/>
          <p:nvPr/>
        </p:nvSpPr>
        <p:spPr>
          <a:xfrm>
            <a:off x="524294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260609-93BD-414F-A933-7878D62E05D9}"/>
              </a:ext>
            </a:extLst>
          </p:cNvPr>
          <p:cNvSpPr/>
          <p:nvPr/>
        </p:nvSpPr>
        <p:spPr>
          <a:xfrm>
            <a:off x="5949529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6339426" y="2974770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722239-F974-47C7-BBF3-F34233FFB966}"/>
              </a:ext>
            </a:extLst>
          </p:cNvPr>
          <p:cNvCxnSpPr>
            <a:cxnSpLocks/>
            <a:stCxn id="32" idx="0"/>
            <a:endCxn id="14" idx="2"/>
          </p:cNvCxnSpPr>
          <p:nvPr/>
        </p:nvCxnSpPr>
        <p:spPr>
          <a:xfrm flipV="1">
            <a:off x="1356755" y="1785258"/>
            <a:ext cx="0" cy="2690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963386" y="460218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Next_block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4784258" y="119891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7731256" y="1078677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현 블록의 </a:t>
            </a:r>
            <a:r>
              <a:rPr lang="en-US" altLang="ko-KR" dirty="0"/>
              <a:t>next</a:t>
            </a:r>
            <a:r>
              <a:rPr lang="ko-KR" altLang="en-US" dirty="0"/>
              <a:t>를 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80CEDB-DC41-4922-BB94-2C9C197C847F}"/>
              </a:ext>
            </a:extLst>
          </p:cNvPr>
          <p:cNvSpPr/>
          <p:nvPr/>
        </p:nvSpPr>
        <p:spPr>
          <a:xfrm>
            <a:off x="1003464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F876B2-12BB-4D7C-9A76-4609904A1808}"/>
              </a:ext>
            </a:extLst>
          </p:cNvPr>
          <p:cNvSpPr/>
          <p:nvPr/>
        </p:nvSpPr>
        <p:spPr>
          <a:xfrm>
            <a:off x="1710045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C83AAE4-31E3-4BF7-8F70-16022C84096C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1356755" y="1785258"/>
            <a:ext cx="706582" cy="989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513F57B-6CFB-4DD8-B21D-F1B7D81572CE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356755" y="3480955"/>
            <a:ext cx="706578" cy="99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8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722239-F974-47C7-BBF3-F34233FFB966}"/>
              </a:ext>
            </a:extLst>
          </p:cNvPr>
          <p:cNvCxnSpPr>
            <a:cxnSpLocks/>
          </p:cNvCxnSpPr>
          <p:nvPr/>
        </p:nvCxnSpPr>
        <p:spPr>
          <a:xfrm flipV="1">
            <a:off x="1230920" y="1785258"/>
            <a:ext cx="0" cy="2690751"/>
          </a:xfrm>
          <a:prstGeom prst="straightConnector1">
            <a:avLst/>
          </a:prstGeom>
          <a:ln w="38100"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D22AF-291C-481C-8B46-E22F1630B95F}"/>
              </a:ext>
            </a:extLst>
          </p:cNvPr>
          <p:cNvSpPr/>
          <p:nvPr/>
        </p:nvSpPr>
        <p:spPr>
          <a:xfrm>
            <a:off x="296883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96E2-B89E-4D06-ACFB-64A04F40B468}"/>
              </a:ext>
            </a:extLst>
          </p:cNvPr>
          <p:cNvSpPr/>
          <p:nvPr/>
        </p:nvSpPr>
        <p:spPr>
          <a:xfrm>
            <a:off x="241662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65958-A2D4-48E0-80F8-A057C4068A74}"/>
              </a:ext>
            </a:extLst>
          </p:cNvPr>
          <p:cNvSpPr/>
          <p:nvPr/>
        </p:nvSpPr>
        <p:spPr>
          <a:xfrm>
            <a:off x="3123207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206966-7DEF-4C4D-93A2-F427AB06A786}"/>
              </a:ext>
            </a:extLst>
          </p:cNvPr>
          <p:cNvSpPr/>
          <p:nvPr/>
        </p:nvSpPr>
        <p:spPr>
          <a:xfrm>
            <a:off x="3829788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37B7A-1AC2-4C08-9655-F973E5539BB9}"/>
              </a:ext>
            </a:extLst>
          </p:cNvPr>
          <p:cNvSpPr/>
          <p:nvPr/>
        </p:nvSpPr>
        <p:spPr>
          <a:xfrm>
            <a:off x="453636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블록 반환 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296883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003464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1710045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2416626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8887B-EADC-4AB6-99E5-7D36A45B5445}"/>
              </a:ext>
            </a:extLst>
          </p:cNvPr>
          <p:cNvSpPr/>
          <p:nvPr/>
        </p:nvSpPr>
        <p:spPr>
          <a:xfrm>
            <a:off x="3123207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7373A7-3E6C-4EFA-BB78-B34382DBB14D}"/>
              </a:ext>
            </a:extLst>
          </p:cNvPr>
          <p:cNvSpPr/>
          <p:nvPr/>
        </p:nvSpPr>
        <p:spPr>
          <a:xfrm>
            <a:off x="296883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ED5CB-F947-4923-A9C7-5A5464FF0542}"/>
              </a:ext>
            </a:extLst>
          </p:cNvPr>
          <p:cNvSpPr/>
          <p:nvPr/>
        </p:nvSpPr>
        <p:spPr>
          <a:xfrm>
            <a:off x="1003464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BD718-B5C2-4E22-AC8D-E66F5F9212ED}"/>
              </a:ext>
            </a:extLst>
          </p:cNvPr>
          <p:cNvSpPr/>
          <p:nvPr/>
        </p:nvSpPr>
        <p:spPr>
          <a:xfrm>
            <a:off x="1710045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3B3C0A-F152-4024-A509-028AECE7630B}"/>
              </a:ext>
            </a:extLst>
          </p:cNvPr>
          <p:cNvSpPr/>
          <p:nvPr/>
        </p:nvSpPr>
        <p:spPr>
          <a:xfrm>
            <a:off x="2416626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E8F47-1865-4598-89D9-32A8DF2178BC}"/>
              </a:ext>
            </a:extLst>
          </p:cNvPr>
          <p:cNvSpPr/>
          <p:nvPr/>
        </p:nvSpPr>
        <p:spPr>
          <a:xfrm>
            <a:off x="312320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AF354D-57EB-497B-B808-A85B5F2277FF}"/>
              </a:ext>
            </a:extLst>
          </p:cNvPr>
          <p:cNvSpPr/>
          <p:nvPr/>
        </p:nvSpPr>
        <p:spPr>
          <a:xfrm>
            <a:off x="382978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17F96F-6B72-46D6-B91A-DD39FD303B45}"/>
              </a:ext>
            </a:extLst>
          </p:cNvPr>
          <p:cNvSpPr/>
          <p:nvPr/>
        </p:nvSpPr>
        <p:spPr>
          <a:xfrm>
            <a:off x="665610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A56868-28D3-47D8-AB47-A28161E5B7DC}"/>
              </a:ext>
            </a:extLst>
          </p:cNvPr>
          <p:cNvSpPr/>
          <p:nvPr/>
        </p:nvSpPr>
        <p:spPr>
          <a:xfrm>
            <a:off x="453636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DC6A0B-5CA4-4C1C-AD7C-92A11185505B}"/>
              </a:ext>
            </a:extLst>
          </p:cNvPr>
          <p:cNvSpPr/>
          <p:nvPr/>
        </p:nvSpPr>
        <p:spPr>
          <a:xfrm>
            <a:off x="524294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260609-93BD-414F-A933-7878D62E05D9}"/>
              </a:ext>
            </a:extLst>
          </p:cNvPr>
          <p:cNvSpPr/>
          <p:nvPr/>
        </p:nvSpPr>
        <p:spPr>
          <a:xfrm>
            <a:off x="5949529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6339426" y="2974770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963386" y="460218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Next_block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4784258" y="119891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7731256" y="1078677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후 블록의 </a:t>
            </a:r>
            <a:r>
              <a:rPr lang="en-US" altLang="ko-KR" dirty="0"/>
              <a:t>PREV</a:t>
            </a:r>
            <a:r>
              <a:rPr lang="ko-KR" altLang="en-US" dirty="0"/>
              <a:t>를 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41B4FE-062D-47A4-9DE8-26156FC17E0B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356752" y="3480955"/>
            <a:ext cx="3" cy="989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03F06-52A5-4C6A-BCC1-471A82028194}"/>
              </a:ext>
            </a:extLst>
          </p:cNvPr>
          <p:cNvSpPr/>
          <p:nvPr/>
        </p:nvSpPr>
        <p:spPr>
          <a:xfrm>
            <a:off x="1003464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2F0652-B02D-4868-BF06-63D5666EDC90}"/>
              </a:ext>
            </a:extLst>
          </p:cNvPr>
          <p:cNvSpPr/>
          <p:nvPr/>
        </p:nvSpPr>
        <p:spPr>
          <a:xfrm>
            <a:off x="1710045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964478-79BC-4DAC-A447-7F3769125C91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1356755" y="1785258"/>
            <a:ext cx="706582" cy="989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3225811-8290-4780-BCA3-B3A9A219A77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356755" y="3480955"/>
            <a:ext cx="706578" cy="99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CD22AF-291C-481C-8B46-E22F1630B95F}"/>
              </a:ext>
            </a:extLst>
          </p:cNvPr>
          <p:cNvSpPr/>
          <p:nvPr/>
        </p:nvSpPr>
        <p:spPr>
          <a:xfrm>
            <a:off x="296883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96E2-B89E-4D06-ACFB-64A04F40B468}"/>
              </a:ext>
            </a:extLst>
          </p:cNvPr>
          <p:cNvSpPr/>
          <p:nvPr/>
        </p:nvSpPr>
        <p:spPr>
          <a:xfrm>
            <a:off x="241662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65958-A2D4-48E0-80F8-A057C4068A74}"/>
              </a:ext>
            </a:extLst>
          </p:cNvPr>
          <p:cNvSpPr/>
          <p:nvPr/>
        </p:nvSpPr>
        <p:spPr>
          <a:xfrm>
            <a:off x="3123207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206966-7DEF-4C4D-93A2-F427AB06A786}"/>
              </a:ext>
            </a:extLst>
          </p:cNvPr>
          <p:cNvSpPr/>
          <p:nvPr/>
        </p:nvSpPr>
        <p:spPr>
          <a:xfrm>
            <a:off x="3829788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37B7A-1AC2-4C08-9655-F973E5539BB9}"/>
              </a:ext>
            </a:extLst>
          </p:cNvPr>
          <p:cNvSpPr/>
          <p:nvPr/>
        </p:nvSpPr>
        <p:spPr>
          <a:xfrm>
            <a:off x="453636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블록 반환 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296883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003464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1710045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2416626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8887B-EADC-4AB6-99E5-7D36A45B5445}"/>
              </a:ext>
            </a:extLst>
          </p:cNvPr>
          <p:cNvSpPr/>
          <p:nvPr/>
        </p:nvSpPr>
        <p:spPr>
          <a:xfrm>
            <a:off x="3123207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7373A7-3E6C-4EFA-BB78-B34382DBB14D}"/>
              </a:ext>
            </a:extLst>
          </p:cNvPr>
          <p:cNvSpPr/>
          <p:nvPr/>
        </p:nvSpPr>
        <p:spPr>
          <a:xfrm>
            <a:off x="296883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ED5CB-F947-4923-A9C7-5A5464FF0542}"/>
              </a:ext>
            </a:extLst>
          </p:cNvPr>
          <p:cNvSpPr/>
          <p:nvPr/>
        </p:nvSpPr>
        <p:spPr>
          <a:xfrm>
            <a:off x="1003464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BD718-B5C2-4E22-AC8D-E66F5F9212ED}"/>
              </a:ext>
            </a:extLst>
          </p:cNvPr>
          <p:cNvSpPr/>
          <p:nvPr/>
        </p:nvSpPr>
        <p:spPr>
          <a:xfrm>
            <a:off x="1710045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3B3C0A-F152-4024-A509-028AECE7630B}"/>
              </a:ext>
            </a:extLst>
          </p:cNvPr>
          <p:cNvSpPr/>
          <p:nvPr/>
        </p:nvSpPr>
        <p:spPr>
          <a:xfrm>
            <a:off x="2416626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E8F47-1865-4598-89D9-32A8DF2178BC}"/>
              </a:ext>
            </a:extLst>
          </p:cNvPr>
          <p:cNvSpPr/>
          <p:nvPr/>
        </p:nvSpPr>
        <p:spPr>
          <a:xfrm>
            <a:off x="312320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AF354D-57EB-497B-B808-A85B5F2277FF}"/>
              </a:ext>
            </a:extLst>
          </p:cNvPr>
          <p:cNvSpPr/>
          <p:nvPr/>
        </p:nvSpPr>
        <p:spPr>
          <a:xfrm>
            <a:off x="382978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17F96F-6B72-46D6-B91A-DD39FD303B45}"/>
              </a:ext>
            </a:extLst>
          </p:cNvPr>
          <p:cNvSpPr/>
          <p:nvPr/>
        </p:nvSpPr>
        <p:spPr>
          <a:xfrm>
            <a:off x="665610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A56868-28D3-47D8-AB47-A28161E5B7DC}"/>
              </a:ext>
            </a:extLst>
          </p:cNvPr>
          <p:cNvSpPr/>
          <p:nvPr/>
        </p:nvSpPr>
        <p:spPr>
          <a:xfrm>
            <a:off x="453636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DC6A0B-5CA4-4C1C-AD7C-92A11185505B}"/>
              </a:ext>
            </a:extLst>
          </p:cNvPr>
          <p:cNvSpPr/>
          <p:nvPr/>
        </p:nvSpPr>
        <p:spPr>
          <a:xfrm>
            <a:off x="524294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260609-93BD-414F-A933-7878D62E05D9}"/>
              </a:ext>
            </a:extLst>
          </p:cNvPr>
          <p:cNvSpPr/>
          <p:nvPr/>
        </p:nvSpPr>
        <p:spPr>
          <a:xfrm>
            <a:off x="5949529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34C1B0B-27A0-43A4-AD78-D27B65B3C8FF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1356755" y="1785258"/>
            <a:ext cx="706582" cy="989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6339426" y="2974770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963386" y="460218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Next_block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4784258" y="119891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7731256" y="1078677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현 블록의 </a:t>
            </a:r>
            <a:r>
              <a:rPr lang="en-US" altLang="ko-KR" dirty="0"/>
              <a:t>PREV</a:t>
            </a:r>
            <a:r>
              <a:rPr lang="ko-KR" altLang="en-US" dirty="0"/>
              <a:t>를 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992254-E59B-4AE1-BC49-A7CCDE223B71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356755" y="3480955"/>
            <a:ext cx="706578" cy="99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41B4FE-062D-47A4-9DE8-26156FC17E0B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356752" y="3480955"/>
            <a:ext cx="3" cy="989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03F06-52A5-4C6A-BCC1-471A82028194}"/>
              </a:ext>
            </a:extLst>
          </p:cNvPr>
          <p:cNvSpPr/>
          <p:nvPr/>
        </p:nvSpPr>
        <p:spPr>
          <a:xfrm>
            <a:off x="1003464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2F0652-B02D-4868-BF06-63D5666EDC90}"/>
              </a:ext>
            </a:extLst>
          </p:cNvPr>
          <p:cNvSpPr/>
          <p:nvPr/>
        </p:nvSpPr>
        <p:spPr>
          <a:xfrm>
            <a:off x="1710045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59789B4-2D13-4C65-B984-735B0CBBC98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356752" y="1785258"/>
            <a:ext cx="3" cy="99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13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CD22AF-291C-481C-8B46-E22F1630B95F}"/>
              </a:ext>
            </a:extLst>
          </p:cNvPr>
          <p:cNvSpPr/>
          <p:nvPr/>
        </p:nvSpPr>
        <p:spPr>
          <a:xfrm>
            <a:off x="296883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96E2-B89E-4D06-ACFB-64A04F40B468}"/>
              </a:ext>
            </a:extLst>
          </p:cNvPr>
          <p:cNvSpPr/>
          <p:nvPr/>
        </p:nvSpPr>
        <p:spPr>
          <a:xfrm>
            <a:off x="241662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65958-A2D4-48E0-80F8-A057C4068A74}"/>
              </a:ext>
            </a:extLst>
          </p:cNvPr>
          <p:cNvSpPr/>
          <p:nvPr/>
        </p:nvSpPr>
        <p:spPr>
          <a:xfrm>
            <a:off x="3123207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206966-7DEF-4C4D-93A2-F427AB06A786}"/>
              </a:ext>
            </a:extLst>
          </p:cNvPr>
          <p:cNvSpPr/>
          <p:nvPr/>
        </p:nvSpPr>
        <p:spPr>
          <a:xfrm>
            <a:off x="3829788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37B7A-1AC2-4C08-9655-F973E5539BB9}"/>
              </a:ext>
            </a:extLst>
          </p:cNvPr>
          <p:cNvSpPr/>
          <p:nvPr/>
        </p:nvSpPr>
        <p:spPr>
          <a:xfrm>
            <a:off x="453636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왼쪽과 병합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296883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003464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1710045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2416626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8887B-EADC-4AB6-99E5-7D36A45B5445}"/>
              </a:ext>
            </a:extLst>
          </p:cNvPr>
          <p:cNvSpPr/>
          <p:nvPr/>
        </p:nvSpPr>
        <p:spPr>
          <a:xfrm>
            <a:off x="3123207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7373A7-3E6C-4EFA-BB78-B34382DBB14D}"/>
              </a:ext>
            </a:extLst>
          </p:cNvPr>
          <p:cNvSpPr/>
          <p:nvPr/>
        </p:nvSpPr>
        <p:spPr>
          <a:xfrm>
            <a:off x="296883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ED5CB-F947-4923-A9C7-5A5464FF0542}"/>
              </a:ext>
            </a:extLst>
          </p:cNvPr>
          <p:cNvSpPr/>
          <p:nvPr/>
        </p:nvSpPr>
        <p:spPr>
          <a:xfrm>
            <a:off x="1003464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BD718-B5C2-4E22-AC8D-E66F5F9212ED}"/>
              </a:ext>
            </a:extLst>
          </p:cNvPr>
          <p:cNvSpPr/>
          <p:nvPr/>
        </p:nvSpPr>
        <p:spPr>
          <a:xfrm>
            <a:off x="1710045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3B3C0A-F152-4024-A509-028AECE7630B}"/>
              </a:ext>
            </a:extLst>
          </p:cNvPr>
          <p:cNvSpPr/>
          <p:nvPr/>
        </p:nvSpPr>
        <p:spPr>
          <a:xfrm>
            <a:off x="2416626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E8F47-1865-4598-89D9-32A8DF2178BC}"/>
              </a:ext>
            </a:extLst>
          </p:cNvPr>
          <p:cNvSpPr/>
          <p:nvPr/>
        </p:nvSpPr>
        <p:spPr>
          <a:xfrm>
            <a:off x="312320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AF354D-57EB-497B-B808-A85B5F2277FF}"/>
              </a:ext>
            </a:extLst>
          </p:cNvPr>
          <p:cNvSpPr/>
          <p:nvPr/>
        </p:nvSpPr>
        <p:spPr>
          <a:xfrm>
            <a:off x="382978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17F96F-6B72-46D6-B91A-DD39FD303B45}"/>
              </a:ext>
            </a:extLst>
          </p:cNvPr>
          <p:cNvSpPr/>
          <p:nvPr/>
        </p:nvSpPr>
        <p:spPr>
          <a:xfrm>
            <a:off x="665610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A56868-28D3-47D8-AB47-A28161E5B7DC}"/>
              </a:ext>
            </a:extLst>
          </p:cNvPr>
          <p:cNvSpPr/>
          <p:nvPr/>
        </p:nvSpPr>
        <p:spPr>
          <a:xfrm>
            <a:off x="453636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DC6A0B-5CA4-4C1C-AD7C-92A11185505B}"/>
              </a:ext>
            </a:extLst>
          </p:cNvPr>
          <p:cNvSpPr/>
          <p:nvPr/>
        </p:nvSpPr>
        <p:spPr>
          <a:xfrm>
            <a:off x="524294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260609-93BD-414F-A933-7878D62E05D9}"/>
              </a:ext>
            </a:extLst>
          </p:cNvPr>
          <p:cNvSpPr/>
          <p:nvPr/>
        </p:nvSpPr>
        <p:spPr>
          <a:xfrm>
            <a:off x="5949529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34C1B0B-27A0-43A4-AD78-D27B65B3C8FF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1356755" y="1785258"/>
            <a:ext cx="706582" cy="989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6339426" y="2974770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963386" y="460218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Next_block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4784258" y="119891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7731256" y="1078677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현 블록의 </a:t>
            </a:r>
            <a:r>
              <a:rPr lang="en-US" altLang="ko-KR" dirty="0"/>
              <a:t>PREV</a:t>
            </a:r>
            <a:r>
              <a:rPr lang="ko-KR" altLang="en-US" dirty="0"/>
              <a:t>를 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992254-E59B-4AE1-BC49-A7CCDE223B71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356755" y="3480955"/>
            <a:ext cx="706578" cy="99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41B4FE-062D-47A4-9DE8-26156FC17E0B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356752" y="3480955"/>
            <a:ext cx="3" cy="989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03F06-52A5-4C6A-BCC1-471A82028194}"/>
              </a:ext>
            </a:extLst>
          </p:cNvPr>
          <p:cNvSpPr/>
          <p:nvPr/>
        </p:nvSpPr>
        <p:spPr>
          <a:xfrm>
            <a:off x="1003464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2F0652-B02D-4868-BF06-63D5666EDC90}"/>
              </a:ext>
            </a:extLst>
          </p:cNvPr>
          <p:cNvSpPr/>
          <p:nvPr/>
        </p:nvSpPr>
        <p:spPr>
          <a:xfrm>
            <a:off x="1710045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59789B4-2D13-4C65-B984-735B0CBBC98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356752" y="1785258"/>
            <a:ext cx="3" cy="99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99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오른쪽과 병합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4110101" y="5884022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6935710" y="5879298"/>
            <a:ext cx="1623960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Right_block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637068" y="5879298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296883" y="1170175"/>
            <a:ext cx="4031673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오른쪽만 가용 블록인 경우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1A7568-D7F8-4C8E-AA38-990DE911D8B7}"/>
              </a:ext>
            </a:extLst>
          </p:cNvPr>
          <p:cNvGrpSpPr/>
          <p:nvPr/>
        </p:nvGrpSpPr>
        <p:grpSpPr>
          <a:xfrm>
            <a:off x="1389414" y="3185476"/>
            <a:ext cx="2119743" cy="396832"/>
            <a:chOff x="296883" y="1075708"/>
            <a:chExt cx="4239486" cy="7065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98D0A-818E-4461-B75C-1C20494E3292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5DB3F-B046-4BD2-9A15-86718241FBDF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4B23BB-6086-4E53-9775-550E52F1F73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810691-3360-4B2B-80BF-7B817F78838C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8887B-EADC-4AB6-99E5-7D36A45B5445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6D71B2-C9A3-4713-AC2B-B42E9868BFF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6813" y="4458986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7615575" y="4105815"/>
            <a:ext cx="264470" cy="2826085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4789849" y="4105700"/>
            <a:ext cx="264470" cy="2826318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D4D8C85-5FD7-44CB-9B31-ED5382021F87}"/>
              </a:ext>
            </a:extLst>
          </p:cNvPr>
          <p:cNvCxnSpPr>
            <a:cxnSpLocks/>
          </p:cNvCxnSpPr>
          <p:nvPr/>
        </p:nvCxnSpPr>
        <p:spPr>
          <a:xfrm>
            <a:off x="7218707" y="2583809"/>
            <a:ext cx="0" cy="601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80E3216-AC6A-4A3E-A933-11D8DA06561A}"/>
              </a:ext>
            </a:extLst>
          </p:cNvPr>
          <p:cNvCxnSpPr>
            <a:cxnSpLocks/>
          </p:cNvCxnSpPr>
          <p:nvPr/>
        </p:nvCxnSpPr>
        <p:spPr>
          <a:xfrm flipV="1">
            <a:off x="6866367" y="2583809"/>
            <a:ext cx="0" cy="601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29AE16-788D-43D0-9901-964E59D1DDBB}"/>
              </a:ext>
            </a:extLst>
          </p:cNvPr>
          <p:cNvCxnSpPr>
            <a:cxnSpLocks/>
          </p:cNvCxnSpPr>
          <p:nvPr/>
        </p:nvCxnSpPr>
        <p:spPr>
          <a:xfrm>
            <a:off x="7218707" y="3582308"/>
            <a:ext cx="0" cy="570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EB26A39-5292-4F1E-BAE0-FFD8BE922F16}"/>
              </a:ext>
            </a:extLst>
          </p:cNvPr>
          <p:cNvCxnSpPr>
            <a:cxnSpLocks/>
          </p:cNvCxnSpPr>
          <p:nvPr/>
        </p:nvCxnSpPr>
        <p:spPr>
          <a:xfrm flipV="1">
            <a:off x="6866367" y="3582309"/>
            <a:ext cx="0" cy="570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A670918-EA44-439A-B253-052B9346AF1B}"/>
              </a:ext>
            </a:extLst>
          </p:cNvPr>
          <p:cNvGrpSpPr/>
          <p:nvPr/>
        </p:nvGrpSpPr>
        <p:grpSpPr>
          <a:xfrm>
            <a:off x="6335481" y="2098971"/>
            <a:ext cx="2119743" cy="396832"/>
            <a:chOff x="296883" y="1075708"/>
            <a:chExt cx="4239486" cy="70658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B43FC26-3C49-4C2A-BC1F-84E6AAC2B49F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98B463-A11E-490D-B5A2-BE9F34D59D4E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AD1AE74-B4AB-4C63-93D6-3DDF4A3EF839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84EF7A7-2C53-4F9D-854A-52D1D7A14E5D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623E0A5-4697-4B63-855F-4E5B1638BF24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6C3DA97-99C0-4E40-BD4F-9348C3C6617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80F49E1-A5A6-42D7-A862-B2351DF0929C}"/>
              </a:ext>
            </a:extLst>
          </p:cNvPr>
          <p:cNvGrpSpPr/>
          <p:nvPr/>
        </p:nvGrpSpPr>
        <p:grpSpPr>
          <a:xfrm>
            <a:off x="3508204" y="3185476"/>
            <a:ext cx="2826324" cy="396832"/>
            <a:chOff x="2416624" y="2078431"/>
            <a:chExt cx="2826324" cy="396832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5FF01E9-5359-431D-97B8-80B4F22F4B27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3EAD62E-9A86-4E64-9BBF-09DD7F70F341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2420512-6085-4936-855E-E1B739F44F11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AFBA127-48B5-467C-9228-6CCA6FC9B190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57603211-3B79-4F5B-A532-9A1C86378D01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AE68AC-BA5B-457B-A8A0-4A47CE219B0D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E070CAC2-F4CB-47BC-BBFF-9F773795D20F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A96B21-ABE9-4E82-A34C-0076B6EBCC3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F2F7031-6AC3-498D-87FF-B8EF64B1AB0E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09F4105-5A44-4657-AD23-812B40FF040A}"/>
              </a:ext>
            </a:extLst>
          </p:cNvPr>
          <p:cNvGrpSpPr/>
          <p:nvPr/>
        </p:nvGrpSpPr>
        <p:grpSpPr>
          <a:xfrm>
            <a:off x="6334528" y="3185475"/>
            <a:ext cx="2826324" cy="396832"/>
            <a:chOff x="2416624" y="2078431"/>
            <a:chExt cx="2826324" cy="396832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8E8B7C0-07BA-4AAA-AC7D-2FB8E3FFA3DE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5CADB893-0FA8-45CC-9B48-4624821310BD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051D1A2-A2E1-45D4-9EC0-75431246A927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2865ECB-42CD-434D-A796-9F2F751FD7A3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9DB119F-4DF3-4C2E-9662-7AE44C9F332C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B4A54882-35B5-4DAB-8B18-3D1933D942CD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44EA14C-F1C3-438B-8C25-DA642177FF95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43B5F86-D4A3-424B-B209-A6E7E64A5412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BDFC38-A4E7-4097-880D-8BC702E278A2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1B3459F-D22F-4615-BEBB-56F618667665}"/>
              </a:ext>
            </a:extLst>
          </p:cNvPr>
          <p:cNvGrpSpPr/>
          <p:nvPr/>
        </p:nvGrpSpPr>
        <p:grpSpPr>
          <a:xfrm>
            <a:off x="6334528" y="4183973"/>
            <a:ext cx="3531952" cy="396832"/>
            <a:chOff x="5242473" y="2078431"/>
            <a:chExt cx="3531952" cy="396832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DD967EB-FFD3-4670-8730-4254711C9ADA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61777A4-A26F-4A9F-BD2F-27875AE8546E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432D3F11-FFDC-4008-BDF4-BD4351BAC2AB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E862D432-62DE-4310-BD03-1A881115E131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47E8D755-A0A6-472F-ACFA-CB495E90383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652E0D65-BE6C-4F02-9703-CAD9AF6AD2B6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직사각형 119">
                    <a:extLst>
                      <a:ext uri="{FF2B5EF4-FFF2-40B4-BE49-F238E27FC236}">
                        <a16:creationId xmlns:a16="http://schemas.microsoft.com/office/drawing/2014/main" id="{8F335213-87B7-44D7-896C-AA2986CA28B0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직사각형 120">
                    <a:extLst>
                      <a:ext uri="{FF2B5EF4-FFF2-40B4-BE49-F238E27FC236}">
                        <a16:creationId xmlns:a16="http://schemas.microsoft.com/office/drawing/2014/main" id="{091D0699-548C-4C04-B409-5C1D1A47A509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2EA4E079-3B55-4FA9-8B92-9FCC0FCE8E16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B23A374F-A1B8-46DC-B174-ACAFFE32C843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66A6B91-1BF5-4334-B7D1-75B79D6464B7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B360EC1-4167-4971-8F19-617B7DFCA513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B03D5D7-0A79-4857-A326-B6E89108DE5A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39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오른쪽과 병합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4110101" y="5884022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6935710" y="5879298"/>
            <a:ext cx="1623960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Right_block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637068" y="5879298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296883" y="1170175"/>
            <a:ext cx="4031673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헤더와 </a:t>
            </a:r>
            <a:r>
              <a:rPr lang="ko-KR" altLang="en-US" sz="1400" dirty="0" err="1"/>
              <a:t>풋터의</a:t>
            </a:r>
            <a:r>
              <a:rPr lang="ko-KR" altLang="en-US" sz="1400" dirty="0"/>
              <a:t> 정보를 병합 사이즈 기준으로 갱신한다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1A7568-D7F8-4C8E-AA38-990DE911D8B7}"/>
              </a:ext>
            </a:extLst>
          </p:cNvPr>
          <p:cNvGrpSpPr/>
          <p:nvPr/>
        </p:nvGrpSpPr>
        <p:grpSpPr>
          <a:xfrm>
            <a:off x="1389414" y="3185476"/>
            <a:ext cx="2119743" cy="396832"/>
            <a:chOff x="296883" y="1075708"/>
            <a:chExt cx="4239486" cy="7065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98D0A-818E-4461-B75C-1C20494E3292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5DB3F-B046-4BD2-9A15-86718241FBDF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4B23BB-6086-4E53-9775-550E52F1F73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810691-3360-4B2B-80BF-7B817F78838C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8887B-EADC-4AB6-99E5-7D36A45B5445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6D71B2-C9A3-4713-AC2B-B42E9868BFF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6813" y="4458986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7615575" y="4105815"/>
            <a:ext cx="264470" cy="2826085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4789849" y="4105700"/>
            <a:ext cx="264470" cy="2826318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D4D8C85-5FD7-44CB-9B31-ED5382021F87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6864465" y="2495803"/>
            <a:ext cx="354242" cy="689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80E3216-AC6A-4A3E-A933-11D8DA06561A}"/>
              </a:ext>
            </a:extLst>
          </p:cNvPr>
          <p:cNvCxnSpPr>
            <a:cxnSpLocks/>
            <a:endCxn id="62" idx="2"/>
          </p:cNvCxnSpPr>
          <p:nvPr/>
        </p:nvCxnSpPr>
        <p:spPr>
          <a:xfrm flipH="1" flipV="1">
            <a:off x="6865418" y="2495803"/>
            <a:ext cx="950" cy="689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29AE16-788D-43D0-9901-964E59D1DDBB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6864465" y="3582308"/>
            <a:ext cx="354242" cy="601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EB26A39-5292-4F1E-BAE0-FFD8BE922F16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6864465" y="3582311"/>
            <a:ext cx="1902" cy="601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A670918-EA44-439A-B253-052B9346AF1B}"/>
              </a:ext>
            </a:extLst>
          </p:cNvPr>
          <p:cNvGrpSpPr/>
          <p:nvPr/>
        </p:nvGrpSpPr>
        <p:grpSpPr>
          <a:xfrm>
            <a:off x="6335481" y="2098971"/>
            <a:ext cx="2119743" cy="396832"/>
            <a:chOff x="296883" y="1075708"/>
            <a:chExt cx="4239486" cy="70658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B43FC26-3C49-4C2A-BC1F-84E6AAC2B49F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98B463-A11E-490D-B5A2-BE9F34D59D4E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AD1AE74-B4AB-4C63-93D6-3DDF4A3EF839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84EF7A7-2C53-4F9D-854A-52D1D7A14E5D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623E0A5-4697-4B63-855F-4E5B1638BF24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6C3DA97-99C0-4E40-BD4F-9348C3C6617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80F49E1-A5A6-42D7-A862-B2351DF0929C}"/>
              </a:ext>
            </a:extLst>
          </p:cNvPr>
          <p:cNvGrpSpPr/>
          <p:nvPr/>
        </p:nvGrpSpPr>
        <p:grpSpPr>
          <a:xfrm>
            <a:off x="3508204" y="3185476"/>
            <a:ext cx="2826324" cy="396832"/>
            <a:chOff x="2416624" y="2078431"/>
            <a:chExt cx="2826324" cy="396832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5FF01E9-5359-431D-97B8-80B4F22F4B27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3EAD62E-9A86-4E64-9BBF-09DD7F70F341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H`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2420512-6085-4936-855E-E1B739F44F11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AFBA127-48B5-467C-9228-6CCA6FC9B190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57603211-3B79-4F5B-A532-9A1C86378D01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AE68AC-BA5B-457B-A8A0-4A47CE219B0D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E070CAC2-F4CB-47BC-BBFF-9F773795D20F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A96B21-ABE9-4E82-A34C-0076B6EBCC3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F2F7031-6AC3-498D-87FF-B8EF64B1AB0E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09F4105-5A44-4657-AD23-812B40FF040A}"/>
              </a:ext>
            </a:extLst>
          </p:cNvPr>
          <p:cNvGrpSpPr/>
          <p:nvPr/>
        </p:nvGrpSpPr>
        <p:grpSpPr>
          <a:xfrm>
            <a:off x="6334528" y="3185475"/>
            <a:ext cx="2826324" cy="396832"/>
            <a:chOff x="2416624" y="2078431"/>
            <a:chExt cx="2826324" cy="396832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8E8B7C0-07BA-4AAA-AC7D-2FB8E3FFA3DE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5CADB893-0FA8-45CC-9B48-4624821310BD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051D1A2-A2E1-45D4-9EC0-75431246A927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2865ECB-42CD-434D-A796-9F2F751FD7A3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9DB119F-4DF3-4C2E-9662-7AE44C9F332C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B4A54882-35B5-4DAB-8B18-3D1933D942CD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F`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44EA14C-F1C3-438B-8C25-DA642177FF95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43B5F86-D4A3-424B-B209-A6E7E64A5412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BDFC38-A4E7-4097-880D-8BC702E278A2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1B3459F-D22F-4615-BEBB-56F618667665}"/>
              </a:ext>
            </a:extLst>
          </p:cNvPr>
          <p:cNvGrpSpPr/>
          <p:nvPr/>
        </p:nvGrpSpPr>
        <p:grpSpPr>
          <a:xfrm>
            <a:off x="6334528" y="4183973"/>
            <a:ext cx="3531952" cy="396832"/>
            <a:chOff x="5242473" y="2078431"/>
            <a:chExt cx="3531952" cy="396832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DD967EB-FFD3-4670-8730-4254711C9ADA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61777A4-A26F-4A9F-BD2F-27875AE8546E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432D3F11-FFDC-4008-BDF4-BD4351BAC2AB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E862D432-62DE-4310-BD03-1A881115E131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47E8D755-A0A6-472F-ACFA-CB495E90383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652E0D65-BE6C-4F02-9703-CAD9AF6AD2B6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직사각형 119">
                    <a:extLst>
                      <a:ext uri="{FF2B5EF4-FFF2-40B4-BE49-F238E27FC236}">
                        <a16:creationId xmlns:a16="http://schemas.microsoft.com/office/drawing/2014/main" id="{8F335213-87B7-44D7-896C-AA2986CA28B0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직사각형 120">
                    <a:extLst>
                      <a:ext uri="{FF2B5EF4-FFF2-40B4-BE49-F238E27FC236}">
                        <a16:creationId xmlns:a16="http://schemas.microsoft.com/office/drawing/2014/main" id="{091D0699-548C-4C04-B409-5C1D1A47A509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2EA4E079-3B55-4FA9-8B92-9FCC0FCE8E16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B23A374F-A1B8-46DC-B174-ACAFFE32C843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66A6B91-1BF5-4334-B7D1-75B79D6464B7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B360EC1-4167-4971-8F19-617B7DFCA513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B03D5D7-0A79-4857-A326-B6E89108DE5A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03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오른쪽과 병합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4110101" y="5884022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6935710" y="5879298"/>
            <a:ext cx="1623960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Right_block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637068" y="5879298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296883" y="1170175"/>
            <a:ext cx="4031673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우측 블록의 </a:t>
            </a:r>
            <a:r>
              <a:rPr lang="en-US" altLang="ko-KR" sz="1400" dirty="0"/>
              <a:t>PREV</a:t>
            </a:r>
            <a:r>
              <a:rPr lang="ko-KR" altLang="en-US" sz="1400" dirty="0"/>
              <a:t>와 </a:t>
            </a:r>
            <a:r>
              <a:rPr lang="en-US" altLang="ko-KR" sz="1400" dirty="0"/>
              <a:t>NEXT</a:t>
            </a:r>
            <a:r>
              <a:rPr lang="ko-KR" altLang="en-US" sz="1400" dirty="0"/>
              <a:t>를 병합 블록의 </a:t>
            </a:r>
            <a:r>
              <a:rPr lang="en-US" altLang="ko-KR" sz="1400" dirty="0"/>
              <a:t>PREV/NEXT </a:t>
            </a:r>
            <a:r>
              <a:rPr lang="ko-KR" altLang="en-US" sz="1400" dirty="0"/>
              <a:t>자리로 옮긴다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1A7568-D7F8-4C8E-AA38-990DE911D8B7}"/>
              </a:ext>
            </a:extLst>
          </p:cNvPr>
          <p:cNvGrpSpPr/>
          <p:nvPr/>
        </p:nvGrpSpPr>
        <p:grpSpPr>
          <a:xfrm>
            <a:off x="1389414" y="3185476"/>
            <a:ext cx="2119743" cy="396832"/>
            <a:chOff x="296883" y="1075708"/>
            <a:chExt cx="4239486" cy="7065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98D0A-818E-4461-B75C-1C20494E3292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5DB3F-B046-4BD2-9A15-86718241FBDF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4B23BB-6086-4E53-9775-550E52F1F73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810691-3360-4B2B-80BF-7B817F78838C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8887B-EADC-4AB6-99E5-7D36A45B5445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6D71B2-C9A3-4713-AC2B-B42E9868BFF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6813" y="4458986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7615575" y="4105815"/>
            <a:ext cx="264470" cy="2826085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4789849" y="4105700"/>
            <a:ext cx="264470" cy="2826318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D4D8C85-5FD7-44CB-9B31-ED5382021F87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6864465" y="2495803"/>
            <a:ext cx="354242" cy="689672"/>
          </a:xfrm>
          <a:prstGeom prst="straightConnector1">
            <a:avLst/>
          </a:prstGeom>
          <a:ln w="381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80E3216-AC6A-4A3E-A933-11D8DA06561A}"/>
              </a:ext>
            </a:extLst>
          </p:cNvPr>
          <p:cNvCxnSpPr>
            <a:cxnSpLocks/>
            <a:endCxn id="62" idx="2"/>
          </p:cNvCxnSpPr>
          <p:nvPr/>
        </p:nvCxnSpPr>
        <p:spPr>
          <a:xfrm flipH="1" flipV="1">
            <a:off x="6865418" y="2495803"/>
            <a:ext cx="950" cy="689674"/>
          </a:xfrm>
          <a:prstGeom prst="straightConnector1">
            <a:avLst/>
          </a:prstGeom>
          <a:ln w="38100"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29AE16-788D-43D0-9901-964E59D1DDBB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6864465" y="3582308"/>
            <a:ext cx="354242" cy="601665"/>
          </a:xfrm>
          <a:prstGeom prst="straightConnector1">
            <a:avLst/>
          </a:prstGeom>
          <a:ln w="381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EB26A39-5292-4F1E-BAE0-FFD8BE922F16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6864465" y="3582311"/>
            <a:ext cx="1902" cy="601662"/>
          </a:xfrm>
          <a:prstGeom prst="straightConnector1">
            <a:avLst/>
          </a:prstGeom>
          <a:ln w="38100"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A670918-EA44-439A-B253-052B9346AF1B}"/>
              </a:ext>
            </a:extLst>
          </p:cNvPr>
          <p:cNvGrpSpPr/>
          <p:nvPr/>
        </p:nvGrpSpPr>
        <p:grpSpPr>
          <a:xfrm>
            <a:off x="6335481" y="2098971"/>
            <a:ext cx="2119743" cy="396832"/>
            <a:chOff x="296883" y="1075708"/>
            <a:chExt cx="4239486" cy="70658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B43FC26-3C49-4C2A-BC1F-84E6AAC2B49F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98B463-A11E-490D-B5A2-BE9F34D59D4E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AD1AE74-B4AB-4C63-93D6-3DDF4A3EF839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84EF7A7-2C53-4F9D-854A-52D1D7A14E5D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623E0A5-4697-4B63-855F-4E5B1638BF24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6C3DA97-99C0-4E40-BD4F-9348C3C6617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80F49E1-A5A6-42D7-A862-B2351DF0929C}"/>
              </a:ext>
            </a:extLst>
          </p:cNvPr>
          <p:cNvGrpSpPr/>
          <p:nvPr/>
        </p:nvGrpSpPr>
        <p:grpSpPr>
          <a:xfrm>
            <a:off x="3508204" y="3185476"/>
            <a:ext cx="2826324" cy="396832"/>
            <a:chOff x="2416624" y="2078431"/>
            <a:chExt cx="2826324" cy="396832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5FF01E9-5359-431D-97B8-80B4F22F4B27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3EAD62E-9A86-4E64-9BBF-09DD7F70F341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H`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2420512-6085-4936-855E-E1B739F44F11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P`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AFBA127-48B5-467C-9228-6CCA6FC9B190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N`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57603211-3B79-4F5B-A532-9A1C86378D01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AE68AC-BA5B-457B-A8A0-4A47CE219B0D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E070CAC2-F4CB-47BC-BBFF-9F773795D20F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A96B21-ABE9-4E82-A34C-0076B6EBCC3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F2F7031-6AC3-498D-87FF-B8EF64B1AB0E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09F4105-5A44-4657-AD23-812B40FF040A}"/>
              </a:ext>
            </a:extLst>
          </p:cNvPr>
          <p:cNvGrpSpPr/>
          <p:nvPr/>
        </p:nvGrpSpPr>
        <p:grpSpPr>
          <a:xfrm>
            <a:off x="6334528" y="3185475"/>
            <a:ext cx="2826324" cy="396832"/>
            <a:chOff x="2416624" y="2078431"/>
            <a:chExt cx="2826324" cy="396832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8E8B7C0-07BA-4AAA-AC7D-2FB8E3FFA3DE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5CADB893-0FA8-45CC-9B48-4624821310BD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051D1A2-A2E1-45D4-9EC0-75431246A927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2865ECB-42CD-434D-A796-9F2F751FD7A3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9DB119F-4DF3-4C2E-9662-7AE44C9F332C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B4A54882-35B5-4DAB-8B18-3D1933D942CD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F`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44EA14C-F1C3-438B-8C25-DA642177FF95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43B5F86-D4A3-424B-B209-A6E7E64A5412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BDFC38-A4E7-4097-880D-8BC702E278A2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1B3459F-D22F-4615-BEBB-56F618667665}"/>
              </a:ext>
            </a:extLst>
          </p:cNvPr>
          <p:cNvGrpSpPr/>
          <p:nvPr/>
        </p:nvGrpSpPr>
        <p:grpSpPr>
          <a:xfrm>
            <a:off x="6334528" y="4183973"/>
            <a:ext cx="3531952" cy="396832"/>
            <a:chOff x="5242473" y="2078431"/>
            <a:chExt cx="3531952" cy="396832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DD967EB-FFD3-4670-8730-4254711C9ADA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61777A4-A26F-4A9F-BD2F-27875AE8546E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432D3F11-FFDC-4008-BDF4-BD4351BAC2AB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E862D432-62DE-4310-BD03-1A881115E131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47E8D755-A0A6-472F-ACFA-CB495E90383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652E0D65-BE6C-4F02-9703-CAD9AF6AD2B6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직사각형 119">
                    <a:extLst>
                      <a:ext uri="{FF2B5EF4-FFF2-40B4-BE49-F238E27FC236}">
                        <a16:creationId xmlns:a16="http://schemas.microsoft.com/office/drawing/2014/main" id="{8F335213-87B7-44D7-896C-AA2986CA28B0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직사각형 120">
                    <a:extLst>
                      <a:ext uri="{FF2B5EF4-FFF2-40B4-BE49-F238E27FC236}">
                        <a16:creationId xmlns:a16="http://schemas.microsoft.com/office/drawing/2014/main" id="{091D0699-548C-4C04-B409-5C1D1A47A509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2EA4E079-3B55-4FA9-8B92-9FCC0FCE8E16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B23A374F-A1B8-46DC-B174-ACAFFE32C843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66A6B91-1BF5-4334-B7D1-75B79D6464B7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B360EC1-4167-4971-8F19-617B7DFCA513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B03D5D7-0A79-4857-A326-B6E89108DE5A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5216F3C-A780-4412-B212-F408ABB4DCC1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4023898" y="2495803"/>
            <a:ext cx="2841520" cy="689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452034B-A668-478F-800C-75B5BCDFCA0D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4038141" y="2489728"/>
            <a:ext cx="3179136" cy="695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8733DF7-59C2-488B-B40A-5056504BEB8B}"/>
              </a:ext>
            </a:extLst>
          </p:cNvPr>
          <p:cNvCxnSpPr>
            <a:cxnSpLocks/>
            <a:endCxn id="93" idx="2"/>
          </p:cNvCxnSpPr>
          <p:nvPr/>
        </p:nvCxnSpPr>
        <p:spPr>
          <a:xfrm flipH="1" flipV="1">
            <a:off x="4038141" y="3582308"/>
            <a:ext cx="2824420" cy="595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EF457E9-F9A8-4321-B903-16DA8824039C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4400185" y="3579269"/>
            <a:ext cx="2464280" cy="604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6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오른쪽과 병합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4110101" y="5884022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6935710" y="5879298"/>
            <a:ext cx="1623960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Right_block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637068" y="5879298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7747690" y="504421"/>
            <a:ext cx="4031673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3.</a:t>
            </a:r>
            <a:r>
              <a:rPr lang="ko-KR" altLang="en-US" sz="1400" dirty="0"/>
              <a:t>이제 현 블록이 다음 블록보다 큰지 판단하고</a:t>
            </a:r>
            <a:r>
              <a:rPr lang="en-US" altLang="ko-KR" sz="1400" dirty="0"/>
              <a:t>, </a:t>
            </a:r>
            <a:r>
              <a:rPr lang="ko-KR" altLang="en-US" sz="1400" dirty="0"/>
              <a:t>현 블록이 더 크다면 </a:t>
            </a:r>
            <a:r>
              <a:rPr lang="en-US" altLang="ko-KR" sz="1400" dirty="0"/>
              <a:t>exchange</a:t>
            </a:r>
            <a:r>
              <a:rPr lang="ko-KR" altLang="en-US" sz="1400" dirty="0"/>
              <a:t>를 수행하자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1A7568-D7F8-4C8E-AA38-990DE911D8B7}"/>
              </a:ext>
            </a:extLst>
          </p:cNvPr>
          <p:cNvGrpSpPr/>
          <p:nvPr/>
        </p:nvGrpSpPr>
        <p:grpSpPr>
          <a:xfrm>
            <a:off x="1389414" y="3185476"/>
            <a:ext cx="2119743" cy="396832"/>
            <a:chOff x="296883" y="1075708"/>
            <a:chExt cx="4239486" cy="7065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98D0A-818E-4461-B75C-1C20494E3292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5DB3F-B046-4BD2-9A15-86718241FBDF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4B23BB-6086-4E53-9775-550E52F1F73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810691-3360-4B2B-80BF-7B817F78838C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8887B-EADC-4AB6-99E5-7D36A45B5445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6D71B2-C9A3-4713-AC2B-B42E9868BFF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6813" y="4458986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7615575" y="4105815"/>
            <a:ext cx="264470" cy="2826085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4789849" y="4105700"/>
            <a:ext cx="264470" cy="2826318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D4D8C85-5FD7-44CB-9B31-ED5382021F87}"/>
              </a:ext>
            </a:extLst>
          </p:cNvPr>
          <p:cNvCxnSpPr>
            <a:cxnSpLocks/>
          </p:cNvCxnSpPr>
          <p:nvPr/>
        </p:nvCxnSpPr>
        <p:spPr>
          <a:xfrm flipH="1">
            <a:off x="10087340" y="2495803"/>
            <a:ext cx="354242" cy="689672"/>
          </a:xfrm>
          <a:prstGeom prst="straightConnector1">
            <a:avLst/>
          </a:prstGeom>
          <a:ln w="381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80E3216-AC6A-4A3E-A933-11D8DA06561A}"/>
              </a:ext>
            </a:extLst>
          </p:cNvPr>
          <p:cNvCxnSpPr>
            <a:cxnSpLocks/>
          </p:cNvCxnSpPr>
          <p:nvPr/>
        </p:nvCxnSpPr>
        <p:spPr>
          <a:xfrm flipH="1" flipV="1">
            <a:off x="9159422" y="2455216"/>
            <a:ext cx="950" cy="689674"/>
          </a:xfrm>
          <a:prstGeom prst="straightConnector1">
            <a:avLst/>
          </a:prstGeom>
          <a:ln w="38100"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29AE16-788D-43D0-9901-964E59D1DDBB}"/>
              </a:ext>
            </a:extLst>
          </p:cNvPr>
          <p:cNvCxnSpPr>
            <a:cxnSpLocks/>
          </p:cNvCxnSpPr>
          <p:nvPr/>
        </p:nvCxnSpPr>
        <p:spPr>
          <a:xfrm flipH="1">
            <a:off x="10381171" y="3738170"/>
            <a:ext cx="354242" cy="601665"/>
          </a:xfrm>
          <a:prstGeom prst="straightConnector1">
            <a:avLst/>
          </a:prstGeom>
          <a:ln w="381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EB26A39-5292-4F1E-BAE0-FFD8BE922F16}"/>
              </a:ext>
            </a:extLst>
          </p:cNvPr>
          <p:cNvCxnSpPr>
            <a:cxnSpLocks/>
          </p:cNvCxnSpPr>
          <p:nvPr/>
        </p:nvCxnSpPr>
        <p:spPr>
          <a:xfrm flipV="1">
            <a:off x="9761624" y="3738170"/>
            <a:ext cx="1902" cy="601662"/>
          </a:xfrm>
          <a:prstGeom prst="straightConnector1">
            <a:avLst/>
          </a:prstGeom>
          <a:ln w="38100"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A670918-EA44-439A-B253-052B9346AF1B}"/>
              </a:ext>
            </a:extLst>
          </p:cNvPr>
          <p:cNvGrpSpPr/>
          <p:nvPr/>
        </p:nvGrpSpPr>
        <p:grpSpPr>
          <a:xfrm>
            <a:off x="3507966" y="2058384"/>
            <a:ext cx="2119743" cy="396832"/>
            <a:chOff x="296883" y="1075708"/>
            <a:chExt cx="4239486" cy="70658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B43FC26-3C49-4C2A-BC1F-84E6AAC2B49F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98B463-A11E-490D-B5A2-BE9F34D59D4E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AD1AE74-B4AB-4C63-93D6-3DDF4A3EF839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84EF7A7-2C53-4F9D-854A-52D1D7A14E5D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623E0A5-4697-4B63-855F-4E5B1638BF24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6C3DA97-99C0-4E40-BD4F-9348C3C6617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80F49E1-A5A6-42D7-A862-B2351DF0929C}"/>
              </a:ext>
            </a:extLst>
          </p:cNvPr>
          <p:cNvGrpSpPr/>
          <p:nvPr/>
        </p:nvGrpSpPr>
        <p:grpSpPr>
          <a:xfrm>
            <a:off x="3508204" y="3185476"/>
            <a:ext cx="2826324" cy="396832"/>
            <a:chOff x="2416624" y="2078431"/>
            <a:chExt cx="2826324" cy="396832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5FF01E9-5359-431D-97B8-80B4F22F4B27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3EAD62E-9A86-4E64-9BBF-09DD7F70F341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H`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2420512-6085-4936-855E-E1B739F44F11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P`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AFBA127-48B5-467C-9228-6CCA6FC9B190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N`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57603211-3B79-4F5B-A532-9A1C86378D01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AE68AC-BA5B-457B-A8A0-4A47CE219B0D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E070CAC2-F4CB-47BC-BBFF-9F773795D20F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A96B21-ABE9-4E82-A34C-0076B6EBCC3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F2F7031-6AC3-498D-87FF-B8EF64B1AB0E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09F4105-5A44-4657-AD23-812B40FF040A}"/>
              </a:ext>
            </a:extLst>
          </p:cNvPr>
          <p:cNvGrpSpPr/>
          <p:nvPr/>
        </p:nvGrpSpPr>
        <p:grpSpPr>
          <a:xfrm>
            <a:off x="6334528" y="3185475"/>
            <a:ext cx="2826324" cy="396832"/>
            <a:chOff x="2416624" y="2078431"/>
            <a:chExt cx="2826324" cy="396832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8E8B7C0-07BA-4AAA-AC7D-2FB8E3FFA3DE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5CADB893-0FA8-45CC-9B48-4624821310BD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051D1A2-A2E1-45D4-9EC0-75431246A927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2865ECB-42CD-434D-A796-9F2F751FD7A3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9DB119F-4DF3-4C2E-9662-7AE44C9F332C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B4A54882-35B5-4DAB-8B18-3D1933D942CD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F`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44EA14C-F1C3-438B-8C25-DA642177FF95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43B5F86-D4A3-424B-B209-A6E7E64A5412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BDFC38-A4E7-4097-880D-8BC702E278A2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1B3459F-D22F-4615-BEBB-56F618667665}"/>
              </a:ext>
            </a:extLst>
          </p:cNvPr>
          <p:cNvGrpSpPr/>
          <p:nvPr/>
        </p:nvGrpSpPr>
        <p:grpSpPr>
          <a:xfrm>
            <a:off x="3509157" y="4255945"/>
            <a:ext cx="3531952" cy="396832"/>
            <a:chOff x="5242473" y="2078431"/>
            <a:chExt cx="3531952" cy="396832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DD967EB-FFD3-4670-8730-4254711C9ADA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61777A4-A26F-4A9F-BD2F-27875AE8546E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432D3F11-FFDC-4008-BDF4-BD4351BAC2AB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E862D432-62DE-4310-BD03-1A881115E131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47E8D755-A0A6-472F-ACFA-CB495E90383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652E0D65-BE6C-4F02-9703-CAD9AF6AD2B6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직사각형 119">
                    <a:extLst>
                      <a:ext uri="{FF2B5EF4-FFF2-40B4-BE49-F238E27FC236}">
                        <a16:creationId xmlns:a16="http://schemas.microsoft.com/office/drawing/2014/main" id="{8F335213-87B7-44D7-896C-AA2986CA28B0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직사각형 120">
                    <a:extLst>
                      <a:ext uri="{FF2B5EF4-FFF2-40B4-BE49-F238E27FC236}">
                        <a16:creationId xmlns:a16="http://schemas.microsoft.com/office/drawing/2014/main" id="{091D0699-548C-4C04-B409-5C1D1A47A509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2EA4E079-3B55-4FA9-8B92-9FCC0FCE8E16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B23A374F-A1B8-46DC-B174-ACAFFE32C843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66A6B91-1BF5-4334-B7D1-75B79D6464B7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B360EC1-4167-4971-8F19-617B7DFCA513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B03D5D7-0A79-4857-A326-B6E89108DE5A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5216F3C-A780-4412-B212-F408ABB4DCC1}"/>
              </a:ext>
            </a:extLst>
          </p:cNvPr>
          <p:cNvCxnSpPr>
            <a:cxnSpLocks/>
            <a:stCxn id="93" idx="0"/>
            <a:endCxn id="62" idx="2"/>
          </p:cNvCxnSpPr>
          <p:nvPr/>
        </p:nvCxnSpPr>
        <p:spPr>
          <a:xfrm flipH="1" flipV="1">
            <a:off x="4037903" y="2455216"/>
            <a:ext cx="238" cy="730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452034B-A668-478F-800C-75B5BCDFCA0D}"/>
              </a:ext>
            </a:extLst>
          </p:cNvPr>
          <p:cNvCxnSpPr>
            <a:cxnSpLocks/>
            <a:stCxn id="63" idx="2"/>
            <a:endCxn id="93" idx="0"/>
          </p:cNvCxnSpPr>
          <p:nvPr/>
        </p:nvCxnSpPr>
        <p:spPr>
          <a:xfrm flipH="1">
            <a:off x="4038141" y="2455216"/>
            <a:ext cx="353052" cy="730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8733DF7-59C2-488B-B40A-5056504BEB8B}"/>
              </a:ext>
            </a:extLst>
          </p:cNvPr>
          <p:cNvCxnSpPr>
            <a:cxnSpLocks/>
            <a:stCxn id="118" idx="0"/>
            <a:endCxn id="93" idx="2"/>
          </p:cNvCxnSpPr>
          <p:nvPr/>
        </p:nvCxnSpPr>
        <p:spPr>
          <a:xfrm flipH="1" flipV="1">
            <a:off x="4038141" y="3582308"/>
            <a:ext cx="953" cy="673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EF457E9-F9A8-4321-B903-16DA8824039C}"/>
              </a:ext>
            </a:extLst>
          </p:cNvPr>
          <p:cNvCxnSpPr>
            <a:cxnSpLocks/>
            <a:stCxn id="94" idx="2"/>
            <a:endCxn id="118" idx="0"/>
          </p:cNvCxnSpPr>
          <p:nvPr/>
        </p:nvCxnSpPr>
        <p:spPr>
          <a:xfrm flipH="1">
            <a:off x="4039094" y="3582308"/>
            <a:ext cx="352337" cy="673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8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오른쪽과 병합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4110101" y="5884022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6935710" y="5879298"/>
            <a:ext cx="1623960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Right_block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637068" y="5879298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7747690" y="504421"/>
            <a:ext cx="4031673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3.</a:t>
            </a:r>
            <a:r>
              <a:rPr lang="ko-KR" altLang="en-US" sz="1400" dirty="0"/>
              <a:t>이제 현 블록이 다음 블록보다 큰지 판단하고</a:t>
            </a:r>
            <a:r>
              <a:rPr lang="en-US" altLang="ko-KR" sz="1400" dirty="0"/>
              <a:t>, </a:t>
            </a:r>
            <a:r>
              <a:rPr lang="ko-KR" altLang="en-US" sz="1400" dirty="0"/>
              <a:t>현 블록이 더 크다면 </a:t>
            </a:r>
            <a:r>
              <a:rPr lang="en-US" altLang="ko-KR" sz="1400" dirty="0"/>
              <a:t>exchange</a:t>
            </a:r>
            <a:r>
              <a:rPr lang="ko-KR" altLang="en-US" sz="1400" dirty="0"/>
              <a:t>를 수행하자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1A7568-D7F8-4C8E-AA38-990DE911D8B7}"/>
              </a:ext>
            </a:extLst>
          </p:cNvPr>
          <p:cNvGrpSpPr/>
          <p:nvPr/>
        </p:nvGrpSpPr>
        <p:grpSpPr>
          <a:xfrm>
            <a:off x="1389414" y="3185476"/>
            <a:ext cx="2119743" cy="396832"/>
            <a:chOff x="296883" y="1075708"/>
            <a:chExt cx="4239486" cy="7065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98D0A-818E-4461-B75C-1C20494E3292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5DB3F-B046-4BD2-9A15-86718241FBDF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4B23BB-6086-4E53-9775-550E52F1F73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810691-3360-4B2B-80BF-7B817F78838C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8887B-EADC-4AB6-99E5-7D36A45B5445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6D71B2-C9A3-4713-AC2B-B42E9868BFF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6813" y="4458986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7615575" y="4105815"/>
            <a:ext cx="264470" cy="2826085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4789849" y="4105700"/>
            <a:ext cx="264470" cy="2826318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D4D8C85-5FD7-44CB-9B31-ED5382021F87}"/>
              </a:ext>
            </a:extLst>
          </p:cNvPr>
          <p:cNvCxnSpPr>
            <a:cxnSpLocks/>
          </p:cNvCxnSpPr>
          <p:nvPr/>
        </p:nvCxnSpPr>
        <p:spPr>
          <a:xfrm flipH="1">
            <a:off x="10087340" y="2495803"/>
            <a:ext cx="354242" cy="689672"/>
          </a:xfrm>
          <a:prstGeom prst="straightConnector1">
            <a:avLst/>
          </a:prstGeom>
          <a:ln w="381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80E3216-AC6A-4A3E-A933-11D8DA06561A}"/>
              </a:ext>
            </a:extLst>
          </p:cNvPr>
          <p:cNvCxnSpPr>
            <a:cxnSpLocks/>
          </p:cNvCxnSpPr>
          <p:nvPr/>
        </p:nvCxnSpPr>
        <p:spPr>
          <a:xfrm flipH="1" flipV="1">
            <a:off x="9159422" y="2455216"/>
            <a:ext cx="950" cy="689674"/>
          </a:xfrm>
          <a:prstGeom prst="straightConnector1">
            <a:avLst/>
          </a:prstGeom>
          <a:ln w="38100"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29AE16-788D-43D0-9901-964E59D1DDBB}"/>
              </a:ext>
            </a:extLst>
          </p:cNvPr>
          <p:cNvCxnSpPr>
            <a:cxnSpLocks/>
          </p:cNvCxnSpPr>
          <p:nvPr/>
        </p:nvCxnSpPr>
        <p:spPr>
          <a:xfrm flipH="1">
            <a:off x="10381171" y="3738170"/>
            <a:ext cx="354242" cy="601665"/>
          </a:xfrm>
          <a:prstGeom prst="straightConnector1">
            <a:avLst/>
          </a:prstGeom>
          <a:ln w="381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EB26A39-5292-4F1E-BAE0-FFD8BE922F16}"/>
              </a:ext>
            </a:extLst>
          </p:cNvPr>
          <p:cNvCxnSpPr>
            <a:cxnSpLocks/>
          </p:cNvCxnSpPr>
          <p:nvPr/>
        </p:nvCxnSpPr>
        <p:spPr>
          <a:xfrm flipV="1">
            <a:off x="9761624" y="3738170"/>
            <a:ext cx="1902" cy="601662"/>
          </a:xfrm>
          <a:prstGeom prst="straightConnector1">
            <a:avLst/>
          </a:prstGeom>
          <a:ln w="38100"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A670918-EA44-439A-B253-052B9346AF1B}"/>
              </a:ext>
            </a:extLst>
          </p:cNvPr>
          <p:cNvGrpSpPr/>
          <p:nvPr/>
        </p:nvGrpSpPr>
        <p:grpSpPr>
          <a:xfrm>
            <a:off x="3507966" y="2058384"/>
            <a:ext cx="2119743" cy="396832"/>
            <a:chOff x="296883" y="1075708"/>
            <a:chExt cx="4239486" cy="70658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B43FC26-3C49-4C2A-BC1F-84E6AAC2B49F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98B463-A11E-490D-B5A2-BE9F34D59D4E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AD1AE74-B4AB-4C63-93D6-3DDF4A3EF839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84EF7A7-2C53-4F9D-854A-52D1D7A14E5D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623E0A5-4697-4B63-855F-4E5B1638BF24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6C3DA97-99C0-4E40-BD4F-9348C3C6617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80F49E1-A5A6-42D7-A862-B2351DF0929C}"/>
              </a:ext>
            </a:extLst>
          </p:cNvPr>
          <p:cNvGrpSpPr/>
          <p:nvPr/>
        </p:nvGrpSpPr>
        <p:grpSpPr>
          <a:xfrm>
            <a:off x="3508204" y="3185476"/>
            <a:ext cx="2826324" cy="396832"/>
            <a:chOff x="2416624" y="2078431"/>
            <a:chExt cx="2826324" cy="396832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5FF01E9-5359-431D-97B8-80B4F22F4B27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3EAD62E-9A86-4E64-9BBF-09DD7F70F341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H`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2420512-6085-4936-855E-E1B739F44F11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P`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AFBA127-48B5-467C-9228-6CCA6FC9B190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N`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57603211-3B79-4F5B-A532-9A1C86378D01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AE68AC-BA5B-457B-A8A0-4A47CE219B0D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E070CAC2-F4CB-47BC-BBFF-9F773795D20F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A96B21-ABE9-4E82-A34C-0076B6EBCC3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F2F7031-6AC3-498D-87FF-B8EF64B1AB0E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09F4105-5A44-4657-AD23-812B40FF040A}"/>
              </a:ext>
            </a:extLst>
          </p:cNvPr>
          <p:cNvGrpSpPr/>
          <p:nvPr/>
        </p:nvGrpSpPr>
        <p:grpSpPr>
          <a:xfrm>
            <a:off x="6334528" y="3185475"/>
            <a:ext cx="2826324" cy="396832"/>
            <a:chOff x="2416624" y="2078431"/>
            <a:chExt cx="2826324" cy="396832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8E8B7C0-07BA-4AAA-AC7D-2FB8E3FFA3DE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5CADB893-0FA8-45CC-9B48-4624821310BD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051D1A2-A2E1-45D4-9EC0-75431246A927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2865ECB-42CD-434D-A796-9F2F751FD7A3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9DB119F-4DF3-4C2E-9662-7AE44C9F332C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B4A54882-35B5-4DAB-8B18-3D1933D942CD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F`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44EA14C-F1C3-438B-8C25-DA642177FF95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43B5F86-D4A3-424B-B209-A6E7E64A5412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BDFC38-A4E7-4097-880D-8BC702E278A2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1B3459F-D22F-4615-BEBB-56F618667665}"/>
              </a:ext>
            </a:extLst>
          </p:cNvPr>
          <p:cNvGrpSpPr/>
          <p:nvPr/>
        </p:nvGrpSpPr>
        <p:grpSpPr>
          <a:xfrm>
            <a:off x="3509157" y="4255945"/>
            <a:ext cx="3531952" cy="396832"/>
            <a:chOff x="5242473" y="2078431"/>
            <a:chExt cx="3531952" cy="396832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DD967EB-FFD3-4670-8730-4254711C9ADA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61777A4-A26F-4A9F-BD2F-27875AE8546E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432D3F11-FFDC-4008-BDF4-BD4351BAC2AB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E862D432-62DE-4310-BD03-1A881115E131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47E8D755-A0A6-472F-ACFA-CB495E90383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652E0D65-BE6C-4F02-9703-CAD9AF6AD2B6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직사각형 119">
                    <a:extLst>
                      <a:ext uri="{FF2B5EF4-FFF2-40B4-BE49-F238E27FC236}">
                        <a16:creationId xmlns:a16="http://schemas.microsoft.com/office/drawing/2014/main" id="{8F335213-87B7-44D7-896C-AA2986CA28B0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직사각형 120">
                    <a:extLst>
                      <a:ext uri="{FF2B5EF4-FFF2-40B4-BE49-F238E27FC236}">
                        <a16:creationId xmlns:a16="http://schemas.microsoft.com/office/drawing/2014/main" id="{091D0699-548C-4C04-B409-5C1D1A47A509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2EA4E079-3B55-4FA9-8B92-9FCC0FCE8E16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B23A374F-A1B8-46DC-B174-ACAFFE32C843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66A6B91-1BF5-4334-B7D1-75B79D6464B7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B360EC1-4167-4971-8F19-617B7DFCA513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B03D5D7-0A79-4857-A326-B6E89108DE5A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5216F3C-A780-4412-B212-F408ABB4DCC1}"/>
              </a:ext>
            </a:extLst>
          </p:cNvPr>
          <p:cNvCxnSpPr>
            <a:cxnSpLocks/>
            <a:stCxn id="93" idx="0"/>
            <a:endCxn id="62" idx="2"/>
          </p:cNvCxnSpPr>
          <p:nvPr/>
        </p:nvCxnSpPr>
        <p:spPr>
          <a:xfrm flipH="1" flipV="1">
            <a:off x="4037903" y="2455216"/>
            <a:ext cx="238" cy="730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452034B-A668-478F-800C-75B5BCDFCA0D}"/>
              </a:ext>
            </a:extLst>
          </p:cNvPr>
          <p:cNvCxnSpPr>
            <a:cxnSpLocks/>
            <a:stCxn id="63" idx="2"/>
            <a:endCxn id="93" idx="0"/>
          </p:cNvCxnSpPr>
          <p:nvPr/>
        </p:nvCxnSpPr>
        <p:spPr>
          <a:xfrm flipH="1">
            <a:off x="4038141" y="2455216"/>
            <a:ext cx="353052" cy="730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8733DF7-59C2-488B-B40A-5056504BEB8B}"/>
              </a:ext>
            </a:extLst>
          </p:cNvPr>
          <p:cNvCxnSpPr>
            <a:cxnSpLocks/>
            <a:stCxn id="118" idx="0"/>
            <a:endCxn id="93" idx="2"/>
          </p:cNvCxnSpPr>
          <p:nvPr/>
        </p:nvCxnSpPr>
        <p:spPr>
          <a:xfrm flipH="1" flipV="1">
            <a:off x="4038141" y="3582308"/>
            <a:ext cx="953" cy="673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EF457E9-F9A8-4321-B903-16DA8824039C}"/>
              </a:ext>
            </a:extLst>
          </p:cNvPr>
          <p:cNvCxnSpPr>
            <a:cxnSpLocks/>
            <a:stCxn id="94" idx="2"/>
            <a:endCxn id="118" idx="0"/>
          </p:cNvCxnSpPr>
          <p:nvPr/>
        </p:nvCxnSpPr>
        <p:spPr>
          <a:xfrm flipH="1">
            <a:off x="4039094" y="3582308"/>
            <a:ext cx="352337" cy="673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79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2 : </a:t>
            </a:r>
            <a:r>
              <a:rPr lang="ko-KR" altLang="en-US" dirty="0"/>
              <a:t>왼쪽과 병합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4110339" y="5372294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289239" y="5367570"/>
            <a:ext cx="1623960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Right_block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637306" y="5367570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6335005" y="469075"/>
            <a:ext cx="4895959" cy="11918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왼쪽 블록만 가용 블록일 경우</a:t>
            </a:r>
            <a:endParaRPr lang="en-US" altLang="ko-KR" dirty="0"/>
          </a:p>
          <a:p>
            <a:pPr algn="ctr"/>
            <a:r>
              <a:rPr lang="ko-KR" altLang="en-US" dirty="0"/>
              <a:t>헤더와 </a:t>
            </a:r>
            <a:r>
              <a:rPr lang="ko-KR" altLang="en-US" dirty="0" err="1"/>
              <a:t>풋터만</a:t>
            </a:r>
            <a:r>
              <a:rPr lang="ko-KR" altLang="en-US" dirty="0"/>
              <a:t> 갱신해준다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그리고 크기에 맞는 자리를 찾아간다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992254-E59B-4AE1-BC49-A7CCDE223B71}"/>
              </a:ext>
            </a:extLst>
          </p:cNvPr>
          <p:cNvCxnSpPr>
            <a:cxnSpLocks/>
            <a:stCxn id="63" idx="2"/>
            <a:endCxn id="53" idx="0"/>
          </p:cNvCxnSpPr>
          <p:nvPr/>
        </p:nvCxnSpPr>
        <p:spPr>
          <a:xfrm flipH="1">
            <a:off x="1919351" y="2193469"/>
            <a:ext cx="353290" cy="952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41B4FE-062D-47A4-9DE8-26156FC17E0B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918869" y="2193469"/>
            <a:ext cx="482" cy="952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F71AF0-5EE1-4F79-B704-498C6601607D}"/>
              </a:ext>
            </a:extLst>
          </p:cNvPr>
          <p:cNvGrpSpPr/>
          <p:nvPr/>
        </p:nvGrpSpPr>
        <p:grpSpPr>
          <a:xfrm>
            <a:off x="1389414" y="3146367"/>
            <a:ext cx="2826324" cy="396832"/>
            <a:chOff x="2416624" y="2078431"/>
            <a:chExt cx="2826324" cy="39683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6A6A4EF-BEA7-41E9-B066-DE0E6DBE6505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66B7F19-901C-44A6-A9B6-841F4103F690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86F687C-33B7-4119-B5E7-D555551B886A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0DCEB05-FD85-46C2-8DF3-42C89AD6220F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BBD1773-7684-4134-899B-E1053BB18D00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3108659-0617-4454-921D-30010264C55A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375245C-77F8-4198-915D-6D8E82AC015B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1B1B08A-87F8-441A-93B6-9AD151B1DE6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DD30CE7-96F2-413A-9CED-7726933A8633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FFA398-CB8E-40E0-9E80-FCC80EF7F7BA}"/>
              </a:ext>
            </a:extLst>
          </p:cNvPr>
          <p:cNvGrpSpPr/>
          <p:nvPr/>
        </p:nvGrpSpPr>
        <p:grpSpPr>
          <a:xfrm>
            <a:off x="6335481" y="3146367"/>
            <a:ext cx="3531952" cy="396832"/>
            <a:chOff x="5242473" y="2078431"/>
            <a:chExt cx="3531952" cy="3968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B4B6B57-D179-4255-BE27-E8FF25619E1F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16B3745D-660C-4067-B7A1-70EBE616D9CC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9E0DAAF0-D386-4B4A-89DB-9341CEC9CECC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FD81C121-4F90-4CC1-8EEC-9AFE1C7F547B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399A1E3D-4E6B-42F9-B7F9-E24F45AE327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9204D886-6D78-419C-A59C-F6328A1E4B41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6E7EAFDA-C39C-4008-9F57-E99EBF38E136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C43408E5-ABA4-4459-9ACC-EB45DF76A141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D1B4BF1-D36F-472B-B949-3D9236771B6F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8E8AACC-43B0-4E24-B856-43E60F83F6D2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441995E-7481-4F68-8DF6-9C2BA829BEA5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6B51ABA-311A-433D-B7DA-EAB31F415561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7C011FA-8098-402C-9F83-AC668F5105E6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7051" y="3947258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7968984" y="3240916"/>
            <a:ext cx="264470" cy="3532428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4790087" y="3593972"/>
            <a:ext cx="264470" cy="2826318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B86D3F2-203C-4D40-ABD9-DC1802F3F487}"/>
              </a:ext>
            </a:extLst>
          </p:cNvPr>
          <p:cNvGrpSpPr/>
          <p:nvPr/>
        </p:nvGrpSpPr>
        <p:grpSpPr>
          <a:xfrm>
            <a:off x="1389414" y="1796637"/>
            <a:ext cx="2119743" cy="396832"/>
            <a:chOff x="296883" y="1075708"/>
            <a:chExt cx="4239486" cy="70658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D498F4C-EAFD-48DF-89FB-86125BDC3BDA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DAB8DDA-56B3-49DB-B40F-5535C8E54586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3B5BE42-148F-4024-BC60-54D73FE2C6C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9134ECB-6D8E-4DAD-8BA5-C016A67682F8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A4E914C-AEE3-4F96-B95B-02D154C7217C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96FF9B3-0161-4A06-8F02-5D2DFA639413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22C8BAF-BFA0-4F90-94DF-F0EFCC5C7B95}"/>
              </a:ext>
            </a:extLst>
          </p:cNvPr>
          <p:cNvGrpSpPr/>
          <p:nvPr/>
        </p:nvGrpSpPr>
        <p:grpSpPr>
          <a:xfrm>
            <a:off x="1390367" y="4324429"/>
            <a:ext cx="3531952" cy="396832"/>
            <a:chOff x="5242473" y="2078431"/>
            <a:chExt cx="3531952" cy="396832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D796AA5-F205-478E-9443-4B6E1A0C3F25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DFCA00BF-D78B-4DAF-8C74-67731DA28AD0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25A24371-A2FA-49CE-8CA1-830CAA59F6BC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107266C9-FDE7-43F2-8894-A84140CDC3E4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EB4D1B94-3643-4C53-BD31-A39D93BA8F2E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직사각형 99">
                    <a:extLst>
                      <a:ext uri="{FF2B5EF4-FFF2-40B4-BE49-F238E27FC236}">
                        <a16:creationId xmlns:a16="http://schemas.microsoft.com/office/drawing/2014/main" id="{5DFEC664-142F-468B-AEC4-37B916120616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F39E86BF-8F2B-4CCB-BDAC-1F48CE75BD7C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직사각형 101">
                    <a:extLst>
                      <a:ext uri="{FF2B5EF4-FFF2-40B4-BE49-F238E27FC236}">
                        <a16:creationId xmlns:a16="http://schemas.microsoft.com/office/drawing/2014/main" id="{FADEF759-5BC7-4214-B0A1-D421F6F14F63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1857156F-D555-4260-8215-FC8CE6427449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E45CD3FC-F738-4FED-9393-48AD606B6E10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8244916-1A5D-4F2E-81DF-A2331BAC10E6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71E5034A-5C9A-4B2A-B489-7D66AB44A092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67473A1-4A0C-4730-8DE5-A0BA65D12DAC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1377A5D-CC11-4A97-AB57-B465EFEAE5C4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1918400" y="3543199"/>
            <a:ext cx="951" cy="778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3A11BB7-22FE-46DE-A2D3-B44FEC64BF47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1920304" y="3525164"/>
            <a:ext cx="361564" cy="799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BDA6823-6309-4265-A1D2-824651DCAFF3}"/>
              </a:ext>
            </a:extLst>
          </p:cNvPr>
          <p:cNvGrpSpPr/>
          <p:nvPr/>
        </p:nvGrpSpPr>
        <p:grpSpPr>
          <a:xfrm>
            <a:off x="4215500" y="3146367"/>
            <a:ext cx="2119743" cy="396832"/>
            <a:chOff x="296883" y="1075708"/>
            <a:chExt cx="4239486" cy="70658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FBAF173-6B1C-4ECC-8AF6-07E5C88E2136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BA03A5B-53BD-4135-9662-758983D15208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DD02CC6-DFCA-43DC-93DF-D19DE7D9477D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C55DE06-BBCB-4999-BF76-D63E87F50663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172443E-EF42-4E05-A0D4-68A982D17CE2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217249C-9F84-4796-B8F3-72D05EE2E8D9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90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Extend Heap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6593480" y="6090838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3561946" y="4973287"/>
            <a:ext cx="1298579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Epilogue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284015" y="4973287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6311729" y="1073133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0. Extend </a:t>
            </a:r>
            <a:r>
              <a:rPr lang="ko-KR" altLang="en-US" sz="1400" dirty="0"/>
              <a:t>하기 전 상태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1A7568-D7F8-4C8E-AA38-990DE911D8B7}"/>
              </a:ext>
            </a:extLst>
          </p:cNvPr>
          <p:cNvGrpSpPr/>
          <p:nvPr/>
        </p:nvGrpSpPr>
        <p:grpSpPr>
          <a:xfrm>
            <a:off x="1389414" y="3613315"/>
            <a:ext cx="2119743" cy="396832"/>
            <a:chOff x="296883" y="1075708"/>
            <a:chExt cx="4239486" cy="7065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98D0A-818E-4461-B75C-1C20494E3292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5DB3F-B046-4BD2-9A15-86718241FBDF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4B23BB-6086-4E53-9775-550E52F1F73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810691-3360-4B2B-80BF-7B817F78838C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8887B-EADC-4AB6-99E5-7D36A45B5445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6D71B2-C9A3-4713-AC2B-B42E9868BFF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F71AF0-5EE1-4F79-B704-498C6601607D}"/>
              </a:ext>
            </a:extLst>
          </p:cNvPr>
          <p:cNvGrpSpPr/>
          <p:nvPr/>
        </p:nvGrpSpPr>
        <p:grpSpPr>
          <a:xfrm>
            <a:off x="9255616" y="2273978"/>
            <a:ext cx="2826324" cy="396832"/>
            <a:chOff x="2416624" y="2078431"/>
            <a:chExt cx="2826324" cy="39683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6A6A4EF-BEA7-41E9-B066-DE0E6DBE6505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66B7F19-901C-44A6-A9B6-841F4103F690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86F687C-33B7-4119-B5E7-D555551B886A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0DCEB05-FD85-46C2-8DF3-42C89AD6220F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BBD1773-7684-4134-899B-E1053BB18D00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3108659-0617-4454-921D-30010264C55A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375245C-77F8-4198-915D-6D8E82AC015B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1B1B08A-87F8-441A-93B6-9AD151B1DE6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DD30CE7-96F2-413A-9CED-7726933A8633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FFA398-CB8E-40E0-9E80-FCC80EF7F7BA}"/>
              </a:ext>
            </a:extLst>
          </p:cNvPr>
          <p:cNvGrpSpPr/>
          <p:nvPr/>
        </p:nvGrpSpPr>
        <p:grpSpPr>
          <a:xfrm>
            <a:off x="8441118" y="2850790"/>
            <a:ext cx="3531952" cy="396832"/>
            <a:chOff x="5242473" y="2078431"/>
            <a:chExt cx="3531952" cy="3968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B4B6B57-D179-4255-BE27-E8FF25619E1F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16B3745D-660C-4067-B7A1-70EBE616D9CC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9E0DAAF0-D386-4B4A-89DB-9341CEC9CECC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FD81C121-4F90-4CC1-8EEC-9AFE1C7F547B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399A1E3D-4E6B-42F9-B7F9-E24F45AE327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9204D886-6D78-419C-A59C-F6328A1E4B41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6E7EAFDA-C39C-4008-9F57-E99EBF38E136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C43408E5-ABA4-4459-9ACC-EB45DF76A141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D1B4BF1-D36F-472B-B949-3D9236771B6F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8E8AACC-43B0-4E24-B856-43E60F83F6D2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441995E-7481-4F68-8DF6-9C2BA829BEA5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6B51ABA-311A-433D-B7DA-EAB31F415561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7C011FA-8098-402C-9F83-AC668F5105E6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7051" y="3552975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4079001" y="3907766"/>
            <a:ext cx="264470" cy="1410161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7376924" y="4239473"/>
            <a:ext cx="264470" cy="2826318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D4D8C85-5FD7-44CB-9B31-ED5382021F87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4389382" y="3145873"/>
            <a:ext cx="1281576" cy="467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80E3216-AC6A-4A3E-A933-11D8DA06561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337719" y="3244685"/>
            <a:ext cx="1698373" cy="368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29AE16-788D-43D0-9901-964E59D1DDBB}"/>
              </a:ext>
            </a:extLst>
          </p:cNvPr>
          <p:cNvCxnSpPr>
            <a:cxnSpLocks/>
          </p:cNvCxnSpPr>
          <p:nvPr/>
        </p:nvCxnSpPr>
        <p:spPr>
          <a:xfrm>
            <a:off x="11090320" y="4320440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EB26A39-5292-4F1E-BAE0-FFD8BE922F16}"/>
              </a:ext>
            </a:extLst>
          </p:cNvPr>
          <p:cNvCxnSpPr>
            <a:cxnSpLocks/>
          </p:cNvCxnSpPr>
          <p:nvPr/>
        </p:nvCxnSpPr>
        <p:spPr>
          <a:xfrm flipV="1">
            <a:off x="10737980" y="4320440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1D24BB1-0956-4F6F-8A76-0BF0DA4DFCB2}"/>
              </a:ext>
            </a:extLst>
          </p:cNvPr>
          <p:cNvGrpSpPr/>
          <p:nvPr/>
        </p:nvGrpSpPr>
        <p:grpSpPr>
          <a:xfrm>
            <a:off x="3506155" y="3613315"/>
            <a:ext cx="1410161" cy="396832"/>
            <a:chOff x="296883" y="1075708"/>
            <a:chExt cx="2820322" cy="70658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3E76AA7-117E-4AC5-9CFC-CA0EA4F0C6EB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52CA45A-9E90-4E80-9A5B-175F142A535C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E58D25-6C6C-46CB-94EC-5F3D600D6C25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B024CE6-D1BE-42E6-B98D-7933394D291E}"/>
                </a:ext>
              </a:extLst>
            </p:cNvPr>
            <p:cNvSpPr/>
            <p:nvPr/>
          </p:nvSpPr>
          <p:spPr>
            <a:xfrm>
              <a:off x="2410623" y="1075708"/>
              <a:ext cx="706582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EF1FEE-8178-4F07-8686-5036B8EEC42C}"/>
              </a:ext>
            </a:extLst>
          </p:cNvPr>
          <p:cNvSpPr/>
          <p:nvPr/>
        </p:nvSpPr>
        <p:spPr>
          <a:xfrm>
            <a:off x="5795084" y="2979481"/>
            <a:ext cx="601831" cy="33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NULL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449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3 : </a:t>
            </a:r>
            <a:r>
              <a:rPr lang="ko-KR" altLang="en-US" dirty="0"/>
              <a:t>양쪽과 병합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4110339" y="4978011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289239" y="4973287"/>
            <a:ext cx="1623960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Right_block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637306" y="4973287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6311729" y="1073133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현 블록의 </a:t>
            </a:r>
            <a:r>
              <a:rPr lang="en-US" altLang="ko-KR" dirty="0"/>
              <a:t>PREV</a:t>
            </a:r>
            <a:r>
              <a:rPr lang="ko-KR" altLang="en-US" dirty="0"/>
              <a:t>를 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992254-E59B-4AE1-BC49-A7CCDE223B71}"/>
              </a:ext>
            </a:extLst>
          </p:cNvPr>
          <p:cNvCxnSpPr>
            <a:cxnSpLocks/>
          </p:cNvCxnSpPr>
          <p:nvPr/>
        </p:nvCxnSpPr>
        <p:spPr>
          <a:xfrm>
            <a:off x="2271209" y="3253837"/>
            <a:ext cx="0" cy="37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41B4FE-062D-47A4-9DE8-26156FC17E0B}"/>
              </a:ext>
            </a:extLst>
          </p:cNvPr>
          <p:cNvCxnSpPr>
            <a:cxnSpLocks/>
          </p:cNvCxnSpPr>
          <p:nvPr/>
        </p:nvCxnSpPr>
        <p:spPr>
          <a:xfrm flipV="1">
            <a:off x="1918869" y="3253837"/>
            <a:ext cx="0" cy="404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1A7568-D7F8-4C8E-AA38-990DE911D8B7}"/>
              </a:ext>
            </a:extLst>
          </p:cNvPr>
          <p:cNvGrpSpPr/>
          <p:nvPr/>
        </p:nvGrpSpPr>
        <p:grpSpPr>
          <a:xfrm>
            <a:off x="1389414" y="3613315"/>
            <a:ext cx="2119743" cy="396832"/>
            <a:chOff x="296883" y="1075708"/>
            <a:chExt cx="4239486" cy="7065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98D0A-818E-4461-B75C-1C20494E3292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5DB3F-B046-4BD2-9A15-86718241FBDF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4B23BB-6086-4E53-9775-550E52F1F73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810691-3360-4B2B-80BF-7B817F78838C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8887B-EADC-4AB6-99E5-7D36A45B5445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6D71B2-C9A3-4713-AC2B-B42E9868BFF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F71AF0-5EE1-4F79-B704-498C6601607D}"/>
              </a:ext>
            </a:extLst>
          </p:cNvPr>
          <p:cNvGrpSpPr/>
          <p:nvPr/>
        </p:nvGrpSpPr>
        <p:grpSpPr>
          <a:xfrm>
            <a:off x="3509157" y="3613315"/>
            <a:ext cx="2826324" cy="396832"/>
            <a:chOff x="2416624" y="2078431"/>
            <a:chExt cx="2826324" cy="39683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6A6A4EF-BEA7-41E9-B066-DE0E6DBE6505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66B7F19-901C-44A6-A9B6-841F4103F690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86F687C-33B7-4119-B5E7-D555551B886A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0DCEB05-FD85-46C2-8DF3-42C89AD6220F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BBD1773-7684-4134-899B-E1053BB18D00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3108659-0617-4454-921D-30010264C55A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375245C-77F8-4198-915D-6D8E82AC015B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1B1B08A-87F8-441A-93B6-9AD151B1DE6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DD30CE7-96F2-413A-9CED-7726933A8633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FFA398-CB8E-40E0-9E80-FCC80EF7F7BA}"/>
              </a:ext>
            </a:extLst>
          </p:cNvPr>
          <p:cNvGrpSpPr/>
          <p:nvPr/>
        </p:nvGrpSpPr>
        <p:grpSpPr>
          <a:xfrm>
            <a:off x="6335481" y="3613315"/>
            <a:ext cx="3531952" cy="396832"/>
            <a:chOff x="5242473" y="2078431"/>
            <a:chExt cx="3531952" cy="3968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B4B6B57-D179-4255-BE27-E8FF25619E1F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16B3745D-660C-4067-B7A1-70EBE616D9CC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9E0DAAF0-D386-4B4A-89DB-9341CEC9CECC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FD81C121-4F90-4CC1-8EEC-9AFE1C7F547B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399A1E3D-4E6B-42F9-B7F9-E24F45AE327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9204D886-6D78-419C-A59C-F6328A1E4B41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6E7EAFDA-C39C-4008-9F57-E99EBF38E136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C43408E5-ABA4-4459-9ACC-EB45DF76A141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D1B4BF1-D36F-472B-B949-3D9236771B6F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8E8AACC-43B0-4E24-B856-43E60F83F6D2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441995E-7481-4F68-8DF6-9C2BA829BEA5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6B51ABA-311A-433D-B7DA-EAB31F415561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7C011FA-8098-402C-9F83-AC668F5105E6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7051" y="3552975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7968984" y="2846633"/>
            <a:ext cx="264470" cy="3532428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4790087" y="3199689"/>
            <a:ext cx="264470" cy="2826318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7AB3764-D992-4B22-A793-20F1CC9563B2}"/>
              </a:ext>
            </a:extLst>
          </p:cNvPr>
          <p:cNvCxnSpPr>
            <a:cxnSpLocks/>
          </p:cNvCxnSpPr>
          <p:nvPr/>
        </p:nvCxnSpPr>
        <p:spPr>
          <a:xfrm>
            <a:off x="2271209" y="4010147"/>
            <a:ext cx="0" cy="37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10378C1-9DCA-4535-8B4A-F29056AF50D9}"/>
              </a:ext>
            </a:extLst>
          </p:cNvPr>
          <p:cNvCxnSpPr>
            <a:cxnSpLocks/>
          </p:cNvCxnSpPr>
          <p:nvPr/>
        </p:nvCxnSpPr>
        <p:spPr>
          <a:xfrm flipV="1">
            <a:off x="1918869" y="4010147"/>
            <a:ext cx="0" cy="404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D4D8C85-5FD7-44CB-9B31-ED5382021F87}"/>
              </a:ext>
            </a:extLst>
          </p:cNvPr>
          <p:cNvCxnSpPr>
            <a:cxnSpLocks/>
          </p:cNvCxnSpPr>
          <p:nvPr/>
        </p:nvCxnSpPr>
        <p:spPr>
          <a:xfrm>
            <a:off x="7218707" y="3303022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80E3216-AC6A-4A3E-A933-11D8DA06561A}"/>
              </a:ext>
            </a:extLst>
          </p:cNvPr>
          <p:cNvCxnSpPr>
            <a:cxnSpLocks/>
          </p:cNvCxnSpPr>
          <p:nvPr/>
        </p:nvCxnSpPr>
        <p:spPr>
          <a:xfrm flipV="1">
            <a:off x="6866367" y="3303022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29AE16-788D-43D0-9901-964E59D1DDBB}"/>
              </a:ext>
            </a:extLst>
          </p:cNvPr>
          <p:cNvCxnSpPr>
            <a:cxnSpLocks/>
          </p:cNvCxnSpPr>
          <p:nvPr/>
        </p:nvCxnSpPr>
        <p:spPr>
          <a:xfrm>
            <a:off x="7218707" y="4010147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EB26A39-5292-4F1E-BAE0-FFD8BE922F16}"/>
              </a:ext>
            </a:extLst>
          </p:cNvPr>
          <p:cNvCxnSpPr>
            <a:cxnSpLocks/>
          </p:cNvCxnSpPr>
          <p:nvPr/>
        </p:nvCxnSpPr>
        <p:spPr>
          <a:xfrm flipV="1">
            <a:off x="6866367" y="4010147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05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29AE16-788D-43D0-9901-964E59D1DDBB}"/>
              </a:ext>
            </a:extLst>
          </p:cNvPr>
          <p:cNvCxnSpPr>
            <a:cxnSpLocks/>
          </p:cNvCxnSpPr>
          <p:nvPr/>
        </p:nvCxnSpPr>
        <p:spPr>
          <a:xfrm>
            <a:off x="7224645" y="3253837"/>
            <a:ext cx="0" cy="1066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EB26A39-5292-4F1E-BAE0-FFD8BE922F16}"/>
              </a:ext>
            </a:extLst>
          </p:cNvPr>
          <p:cNvCxnSpPr>
            <a:cxnSpLocks/>
          </p:cNvCxnSpPr>
          <p:nvPr/>
        </p:nvCxnSpPr>
        <p:spPr>
          <a:xfrm flipV="1">
            <a:off x="6866367" y="3253837"/>
            <a:ext cx="0" cy="1066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3 : </a:t>
            </a:r>
            <a:r>
              <a:rPr lang="ko-KR" altLang="en-US" dirty="0"/>
              <a:t>양쪽과 병합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4110339" y="4978011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289239" y="4973287"/>
            <a:ext cx="1623960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Right_block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637306" y="4973287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6311729" y="1073133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현 블록의 </a:t>
            </a:r>
            <a:r>
              <a:rPr lang="en-US" altLang="ko-KR" dirty="0"/>
              <a:t>PREV</a:t>
            </a:r>
            <a:r>
              <a:rPr lang="ko-KR" altLang="en-US" dirty="0"/>
              <a:t>를 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992254-E59B-4AE1-BC49-A7CCDE223B71}"/>
              </a:ext>
            </a:extLst>
          </p:cNvPr>
          <p:cNvCxnSpPr>
            <a:cxnSpLocks/>
          </p:cNvCxnSpPr>
          <p:nvPr/>
        </p:nvCxnSpPr>
        <p:spPr>
          <a:xfrm>
            <a:off x="2271209" y="3253837"/>
            <a:ext cx="0" cy="37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41B4FE-062D-47A4-9DE8-26156FC17E0B}"/>
              </a:ext>
            </a:extLst>
          </p:cNvPr>
          <p:cNvCxnSpPr>
            <a:cxnSpLocks/>
          </p:cNvCxnSpPr>
          <p:nvPr/>
        </p:nvCxnSpPr>
        <p:spPr>
          <a:xfrm flipV="1">
            <a:off x="1918869" y="3253837"/>
            <a:ext cx="0" cy="404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1A7568-D7F8-4C8E-AA38-990DE911D8B7}"/>
              </a:ext>
            </a:extLst>
          </p:cNvPr>
          <p:cNvGrpSpPr/>
          <p:nvPr/>
        </p:nvGrpSpPr>
        <p:grpSpPr>
          <a:xfrm>
            <a:off x="1389414" y="3613315"/>
            <a:ext cx="2119743" cy="396832"/>
            <a:chOff x="296883" y="1075708"/>
            <a:chExt cx="4239486" cy="7065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98D0A-818E-4461-B75C-1C20494E3292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5DB3F-B046-4BD2-9A15-86718241FBDF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4B23BB-6086-4E53-9775-550E52F1F73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810691-3360-4B2B-80BF-7B817F78838C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8887B-EADC-4AB6-99E5-7D36A45B5445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6D71B2-C9A3-4713-AC2B-B42E9868BFF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F71AF0-5EE1-4F79-B704-498C6601607D}"/>
              </a:ext>
            </a:extLst>
          </p:cNvPr>
          <p:cNvGrpSpPr/>
          <p:nvPr/>
        </p:nvGrpSpPr>
        <p:grpSpPr>
          <a:xfrm>
            <a:off x="3509157" y="3613315"/>
            <a:ext cx="2826324" cy="396832"/>
            <a:chOff x="2416624" y="2078431"/>
            <a:chExt cx="2826324" cy="39683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6A6A4EF-BEA7-41E9-B066-DE0E6DBE6505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66B7F19-901C-44A6-A9B6-841F4103F690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86F687C-33B7-4119-B5E7-D555551B886A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0DCEB05-FD85-46C2-8DF3-42C89AD6220F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BBD1773-7684-4134-899B-E1053BB18D00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3108659-0617-4454-921D-30010264C55A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375245C-77F8-4198-915D-6D8E82AC015B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1B1B08A-87F8-441A-93B6-9AD151B1DE6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DD30CE7-96F2-413A-9CED-7726933A8633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FFA398-CB8E-40E0-9E80-FCC80EF7F7BA}"/>
              </a:ext>
            </a:extLst>
          </p:cNvPr>
          <p:cNvGrpSpPr/>
          <p:nvPr/>
        </p:nvGrpSpPr>
        <p:grpSpPr>
          <a:xfrm>
            <a:off x="6335481" y="3613315"/>
            <a:ext cx="3531952" cy="396832"/>
            <a:chOff x="5242473" y="2078431"/>
            <a:chExt cx="3531952" cy="3968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B4B6B57-D179-4255-BE27-E8FF25619E1F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16B3745D-660C-4067-B7A1-70EBE616D9CC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9E0DAAF0-D386-4B4A-89DB-9341CEC9CECC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FD81C121-4F90-4CC1-8EEC-9AFE1C7F547B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399A1E3D-4E6B-42F9-B7F9-E24F45AE327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9204D886-6D78-419C-A59C-F6328A1E4B41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6E7EAFDA-C39C-4008-9F57-E99EBF38E136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C43408E5-ABA4-4459-9ACC-EB45DF76A141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D1B4BF1-D36F-472B-B949-3D9236771B6F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8E8AACC-43B0-4E24-B856-43E60F83F6D2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441995E-7481-4F68-8DF6-9C2BA829BEA5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6B51ABA-311A-433D-B7DA-EAB31F415561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7C011FA-8098-402C-9F83-AC668F5105E6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7051" y="3552975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7968984" y="2846633"/>
            <a:ext cx="264470" cy="3532428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4790087" y="3199689"/>
            <a:ext cx="264470" cy="2826318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7AB3764-D992-4B22-A793-20F1CC9563B2}"/>
              </a:ext>
            </a:extLst>
          </p:cNvPr>
          <p:cNvCxnSpPr>
            <a:cxnSpLocks/>
          </p:cNvCxnSpPr>
          <p:nvPr/>
        </p:nvCxnSpPr>
        <p:spPr>
          <a:xfrm>
            <a:off x="2271209" y="4010147"/>
            <a:ext cx="0" cy="37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10378C1-9DCA-4535-8B4A-F29056AF50D9}"/>
              </a:ext>
            </a:extLst>
          </p:cNvPr>
          <p:cNvCxnSpPr>
            <a:cxnSpLocks/>
          </p:cNvCxnSpPr>
          <p:nvPr/>
        </p:nvCxnSpPr>
        <p:spPr>
          <a:xfrm flipV="1">
            <a:off x="1918869" y="4010147"/>
            <a:ext cx="0" cy="404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77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Extend Heap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6593480" y="6090838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3561946" y="4973287"/>
            <a:ext cx="1298579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Epilogue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284015" y="4973287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6311729" y="1073133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1. </a:t>
            </a:r>
            <a:r>
              <a:rPr lang="en-US" altLang="ko-KR" sz="1400" dirty="0" err="1"/>
              <a:t>Sbrk</a:t>
            </a:r>
            <a:r>
              <a:rPr lang="ko-KR" altLang="en-US" sz="1400" dirty="0"/>
              <a:t>로 필요 사이즈만큼 늘린다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1A7568-D7F8-4C8E-AA38-990DE911D8B7}"/>
              </a:ext>
            </a:extLst>
          </p:cNvPr>
          <p:cNvGrpSpPr/>
          <p:nvPr/>
        </p:nvGrpSpPr>
        <p:grpSpPr>
          <a:xfrm>
            <a:off x="1389414" y="3613315"/>
            <a:ext cx="2119743" cy="396832"/>
            <a:chOff x="296883" y="1075708"/>
            <a:chExt cx="4239486" cy="7065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98D0A-818E-4461-B75C-1C20494E3292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5DB3F-B046-4BD2-9A15-86718241FBDF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4B23BB-6086-4E53-9775-550E52F1F73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810691-3360-4B2B-80BF-7B817F78838C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8887B-EADC-4AB6-99E5-7D36A45B5445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6D71B2-C9A3-4713-AC2B-B42E9868BFF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F71AF0-5EE1-4F79-B704-498C6601607D}"/>
              </a:ext>
            </a:extLst>
          </p:cNvPr>
          <p:cNvGrpSpPr/>
          <p:nvPr/>
        </p:nvGrpSpPr>
        <p:grpSpPr>
          <a:xfrm>
            <a:off x="9255616" y="2273978"/>
            <a:ext cx="2826324" cy="396832"/>
            <a:chOff x="2416624" y="2078431"/>
            <a:chExt cx="2826324" cy="39683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6A6A4EF-BEA7-41E9-B066-DE0E6DBE6505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66B7F19-901C-44A6-A9B6-841F4103F690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86F687C-33B7-4119-B5E7-D555551B886A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0DCEB05-FD85-46C2-8DF3-42C89AD6220F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BBD1773-7684-4134-899B-E1053BB18D00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3108659-0617-4454-921D-30010264C55A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375245C-77F8-4198-915D-6D8E82AC015B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1B1B08A-87F8-441A-93B6-9AD151B1DE6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DD30CE7-96F2-413A-9CED-7726933A8633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7051" y="3552975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4079001" y="3907766"/>
            <a:ext cx="264470" cy="1410161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7376924" y="4239473"/>
            <a:ext cx="264470" cy="2826318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D4D8C85-5FD7-44CB-9B31-ED5382021F87}"/>
              </a:ext>
            </a:extLst>
          </p:cNvPr>
          <p:cNvCxnSpPr>
            <a:cxnSpLocks/>
          </p:cNvCxnSpPr>
          <p:nvPr/>
        </p:nvCxnSpPr>
        <p:spPr>
          <a:xfrm>
            <a:off x="11090320" y="3613315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80E3216-AC6A-4A3E-A933-11D8DA06561A}"/>
              </a:ext>
            </a:extLst>
          </p:cNvPr>
          <p:cNvCxnSpPr>
            <a:cxnSpLocks/>
          </p:cNvCxnSpPr>
          <p:nvPr/>
        </p:nvCxnSpPr>
        <p:spPr>
          <a:xfrm flipV="1">
            <a:off x="10737980" y="3613315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29AE16-788D-43D0-9901-964E59D1DDBB}"/>
              </a:ext>
            </a:extLst>
          </p:cNvPr>
          <p:cNvCxnSpPr>
            <a:cxnSpLocks/>
          </p:cNvCxnSpPr>
          <p:nvPr/>
        </p:nvCxnSpPr>
        <p:spPr>
          <a:xfrm>
            <a:off x="11090320" y="4320440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EB26A39-5292-4F1E-BAE0-FFD8BE922F16}"/>
              </a:ext>
            </a:extLst>
          </p:cNvPr>
          <p:cNvCxnSpPr>
            <a:cxnSpLocks/>
          </p:cNvCxnSpPr>
          <p:nvPr/>
        </p:nvCxnSpPr>
        <p:spPr>
          <a:xfrm flipV="1">
            <a:off x="10737980" y="4320440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1D24BB1-0956-4F6F-8A76-0BF0DA4DFCB2}"/>
              </a:ext>
            </a:extLst>
          </p:cNvPr>
          <p:cNvGrpSpPr/>
          <p:nvPr/>
        </p:nvGrpSpPr>
        <p:grpSpPr>
          <a:xfrm>
            <a:off x="3506155" y="3613315"/>
            <a:ext cx="1410161" cy="396832"/>
            <a:chOff x="296883" y="1075708"/>
            <a:chExt cx="2820322" cy="70658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3E76AA7-117E-4AC5-9CFC-CA0EA4F0C6EB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52CA45A-9E90-4E80-9A5B-175F142A535C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E58D25-6C6C-46CB-94EC-5F3D600D6C25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B024CE6-D1BE-42E6-B98D-7933394D291E}"/>
                </a:ext>
              </a:extLst>
            </p:cNvPr>
            <p:cNvSpPr/>
            <p:nvPr/>
          </p:nvSpPr>
          <p:spPr>
            <a:xfrm>
              <a:off x="2410623" y="1075708"/>
              <a:ext cx="706582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FFA398-CB8E-40E0-9E80-FCC80EF7F7BA}"/>
              </a:ext>
            </a:extLst>
          </p:cNvPr>
          <p:cNvGrpSpPr/>
          <p:nvPr/>
        </p:nvGrpSpPr>
        <p:grpSpPr>
          <a:xfrm>
            <a:off x="3506155" y="3613315"/>
            <a:ext cx="3531952" cy="396832"/>
            <a:chOff x="5242473" y="2078431"/>
            <a:chExt cx="3531952" cy="3968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B4B6B57-D179-4255-BE27-E8FF25619E1F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16B3745D-660C-4067-B7A1-70EBE616D9CC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9E0DAAF0-D386-4B4A-89DB-9341CEC9CECC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FD81C121-4F90-4CC1-8EEC-9AFE1C7F547B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399A1E3D-4E6B-42F9-B7F9-E24F45AE327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9204D886-6D78-419C-A59C-F6328A1E4B41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6E7EAFDA-C39C-4008-9F57-E99EBF38E136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C43408E5-ABA4-4459-9ACC-EB45DF76A141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D1B4BF1-D36F-472B-B949-3D9236771B6F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8E8AACC-43B0-4E24-B856-43E60F83F6D2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441995E-7481-4F68-8DF6-9C2BA829BEA5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6B51ABA-311A-433D-B7DA-EAB31F415561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7C011FA-8098-402C-9F83-AC668F5105E6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6EE2E10-F495-40EA-BF07-3AEC640C72A9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4389382" y="3145873"/>
            <a:ext cx="1281576" cy="467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179DE2-E5F8-4C02-85FA-1DC66C8218A7}"/>
              </a:ext>
            </a:extLst>
          </p:cNvPr>
          <p:cNvCxnSpPr>
            <a:cxnSpLocks/>
          </p:cNvCxnSpPr>
          <p:nvPr/>
        </p:nvCxnSpPr>
        <p:spPr>
          <a:xfrm>
            <a:off x="2337719" y="3244685"/>
            <a:ext cx="1698373" cy="368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41C449-9E9D-403E-A15E-C0B69F353E43}"/>
              </a:ext>
            </a:extLst>
          </p:cNvPr>
          <p:cNvSpPr/>
          <p:nvPr/>
        </p:nvSpPr>
        <p:spPr>
          <a:xfrm>
            <a:off x="5795084" y="2979481"/>
            <a:ext cx="601831" cy="33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NULL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71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Extend Heap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4460151" y="4973287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095398" y="4973287"/>
            <a:ext cx="1298579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Epilogue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284015" y="4973287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6311729" y="1073133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에필로그 블록의 헤더와 </a:t>
            </a:r>
            <a:r>
              <a:rPr lang="ko-KR" altLang="en-US" sz="1400" dirty="0" err="1"/>
              <a:t>풋터를</a:t>
            </a:r>
            <a:r>
              <a:rPr lang="ko-KR" altLang="en-US" sz="1400" dirty="0"/>
              <a:t> 넣는다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1A7568-D7F8-4C8E-AA38-990DE911D8B7}"/>
              </a:ext>
            </a:extLst>
          </p:cNvPr>
          <p:cNvGrpSpPr/>
          <p:nvPr/>
        </p:nvGrpSpPr>
        <p:grpSpPr>
          <a:xfrm>
            <a:off x="1389414" y="3613315"/>
            <a:ext cx="2119743" cy="396832"/>
            <a:chOff x="296883" y="1075708"/>
            <a:chExt cx="4239486" cy="7065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98D0A-818E-4461-B75C-1C20494E3292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5DB3F-B046-4BD2-9A15-86718241FBDF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4B23BB-6086-4E53-9775-550E52F1F73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810691-3360-4B2B-80BF-7B817F78838C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8887B-EADC-4AB6-99E5-7D36A45B5445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6D71B2-C9A3-4713-AC2B-B42E9868BFF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F71AF0-5EE1-4F79-B704-498C6601607D}"/>
              </a:ext>
            </a:extLst>
          </p:cNvPr>
          <p:cNvGrpSpPr/>
          <p:nvPr/>
        </p:nvGrpSpPr>
        <p:grpSpPr>
          <a:xfrm>
            <a:off x="9255616" y="2273978"/>
            <a:ext cx="2826324" cy="396832"/>
            <a:chOff x="2416624" y="2078431"/>
            <a:chExt cx="2826324" cy="39683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6A6A4EF-BEA7-41E9-B066-DE0E6DBE6505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66B7F19-901C-44A6-A9B6-841F4103F690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86F687C-33B7-4119-B5E7-D555551B886A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0DCEB05-FD85-46C2-8DF3-42C89AD6220F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BBD1773-7684-4134-899B-E1053BB18D00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3108659-0617-4454-921D-30010264C55A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375245C-77F8-4198-915D-6D8E82AC015B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1B1B08A-87F8-441A-93B6-9AD151B1DE6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DD30CE7-96F2-413A-9CED-7726933A8633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7051" y="3552975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7613954" y="3902741"/>
            <a:ext cx="264470" cy="1410161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5139896" y="2841846"/>
            <a:ext cx="264470" cy="3531949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D4D8C85-5FD7-44CB-9B31-ED5382021F87}"/>
              </a:ext>
            </a:extLst>
          </p:cNvPr>
          <p:cNvCxnSpPr>
            <a:cxnSpLocks/>
          </p:cNvCxnSpPr>
          <p:nvPr/>
        </p:nvCxnSpPr>
        <p:spPr>
          <a:xfrm>
            <a:off x="11090320" y="3613315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80E3216-AC6A-4A3E-A933-11D8DA06561A}"/>
              </a:ext>
            </a:extLst>
          </p:cNvPr>
          <p:cNvCxnSpPr>
            <a:cxnSpLocks/>
          </p:cNvCxnSpPr>
          <p:nvPr/>
        </p:nvCxnSpPr>
        <p:spPr>
          <a:xfrm flipV="1">
            <a:off x="10737980" y="3613315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29AE16-788D-43D0-9901-964E59D1DDBB}"/>
              </a:ext>
            </a:extLst>
          </p:cNvPr>
          <p:cNvCxnSpPr>
            <a:cxnSpLocks/>
          </p:cNvCxnSpPr>
          <p:nvPr/>
        </p:nvCxnSpPr>
        <p:spPr>
          <a:xfrm>
            <a:off x="11090320" y="4320440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EB26A39-5292-4F1E-BAE0-FFD8BE922F16}"/>
              </a:ext>
            </a:extLst>
          </p:cNvPr>
          <p:cNvCxnSpPr>
            <a:cxnSpLocks/>
          </p:cNvCxnSpPr>
          <p:nvPr/>
        </p:nvCxnSpPr>
        <p:spPr>
          <a:xfrm flipV="1">
            <a:off x="10737980" y="4320440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1D24BB1-0956-4F6F-8A76-0BF0DA4DFCB2}"/>
              </a:ext>
            </a:extLst>
          </p:cNvPr>
          <p:cNvGrpSpPr/>
          <p:nvPr/>
        </p:nvGrpSpPr>
        <p:grpSpPr>
          <a:xfrm>
            <a:off x="3506155" y="3613315"/>
            <a:ext cx="1410161" cy="396832"/>
            <a:chOff x="296883" y="1075708"/>
            <a:chExt cx="2820322" cy="70658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3E76AA7-117E-4AC5-9CFC-CA0EA4F0C6EB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52CA45A-9E90-4E80-9A5B-175F142A535C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E58D25-6C6C-46CB-94EC-5F3D600D6C25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B024CE6-D1BE-42E6-B98D-7933394D291E}"/>
                </a:ext>
              </a:extLst>
            </p:cNvPr>
            <p:cNvSpPr/>
            <p:nvPr/>
          </p:nvSpPr>
          <p:spPr>
            <a:xfrm>
              <a:off x="2410623" y="1075708"/>
              <a:ext cx="706582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FFA398-CB8E-40E0-9E80-FCC80EF7F7BA}"/>
              </a:ext>
            </a:extLst>
          </p:cNvPr>
          <p:cNvGrpSpPr/>
          <p:nvPr/>
        </p:nvGrpSpPr>
        <p:grpSpPr>
          <a:xfrm>
            <a:off x="3506155" y="3613315"/>
            <a:ext cx="3531952" cy="396832"/>
            <a:chOff x="5242473" y="2078431"/>
            <a:chExt cx="3531952" cy="3968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B4B6B57-D179-4255-BE27-E8FF25619E1F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16B3745D-660C-4067-B7A1-70EBE616D9CC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9E0DAAF0-D386-4B4A-89DB-9341CEC9CECC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FD81C121-4F90-4CC1-8EEC-9AFE1C7F547B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399A1E3D-4E6B-42F9-B7F9-E24F45AE327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9204D886-6D78-419C-A59C-F6328A1E4B41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6E7EAFDA-C39C-4008-9F57-E99EBF38E136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C43408E5-ABA4-4459-9ACC-EB45DF76A141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D1B4BF1-D36F-472B-B949-3D9236771B6F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8E8AACC-43B0-4E24-B856-43E60F83F6D2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441995E-7481-4F68-8DF6-9C2BA829BEA5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6B51ABA-311A-433D-B7DA-EAB31F415561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7C011FA-8098-402C-9F83-AC668F5105E6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5059C44-ECCA-4637-A63D-D84DF65EED8F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4389382" y="3145873"/>
            <a:ext cx="1281576" cy="467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4A816EE-6E03-4907-BC7A-E8E082572790}"/>
              </a:ext>
            </a:extLst>
          </p:cNvPr>
          <p:cNvCxnSpPr>
            <a:cxnSpLocks/>
          </p:cNvCxnSpPr>
          <p:nvPr/>
        </p:nvCxnSpPr>
        <p:spPr>
          <a:xfrm>
            <a:off x="2337719" y="3244685"/>
            <a:ext cx="1698373" cy="368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F1B8BE9-9582-4B9B-8508-42FDE7786917}"/>
              </a:ext>
            </a:extLst>
          </p:cNvPr>
          <p:cNvSpPr/>
          <p:nvPr/>
        </p:nvSpPr>
        <p:spPr>
          <a:xfrm>
            <a:off x="5795084" y="2979481"/>
            <a:ext cx="601831" cy="33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NULL</a:t>
            </a:r>
            <a:endParaRPr lang="ko-KR" altLang="en-US" sz="12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172E281-A88E-4CC3-B09A-F5ABEED5DEC1}"/>
              </a:ext>
            </a:extLst>
          </p:cNvPr>
          <p:cNvGrpSpPr/>
          <p:nvPr/>
        </p:nvGrpSpPr>
        <p:grpSpPr>
          <a:xfrm>
            <a:off x="7038107" y="3613315"/>
            <a:ext cx="1413162" cy="396832"/>
            <a:chOff x="296883" y="1075708"/>
            <a:chExt cx="2826324" cy="70658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9066148-7CCF-40A6-8092-A409D5E60695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3F9EFC6-E8C2-4905-A34D-011AD937C916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460997A-C615-4C4C-8618-F8EA4FC333A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31F4170-1AD2-49E5-AD50-E580F21D4E72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83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Extend Heap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4460151" y="4973287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095398" y="4973287"/>
            <a:ext cx="1298579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Epilogue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284015" y="4973287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6311729" y="1073133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에필로그 블록에 </a:t>
            </a:r>
            <a:r>
              <a:rPr lang="en-US" altLang="ko-KR" sz="1400" dirty="0"/>
              <a:t>PREV</a:t>
            </a:r>
            <a:r>
              <a:rPr lang="ko-KR" altLang="en-US" sz="1400" dirty="0"/>
              <a:t>와 </a:t>
            </a:r>
            <a:r>
              <a:rPr lang="en-US" altLang="ko-KR" sz="1400" dirty="0"/>
              <a:t>NEXT</a:t>
            </a:r>
            <a:r>
              <a:rPr lang="ko-KR" altLang="en-US" sz="1400" dirty="0"/>
              <a:t>를 넣고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현 블록의 </a:t>
            </a:r>
            <a:r>
              <a:rPr lang="en-US" altLang="ko-KR" sz="1400" dirty="0"/>
              <a:t>next</a:t>
            </a:r>
            <a:r>
              <a:rPr lang="ko-KR" altLang="en-US" sz="1400" dirty="0"/>
              <a:t>를 에필로그 블록으로 지정한다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1A7568-D7F8-4C8E-AA38-990DE911D8B7}"/>
              </a:ext>
            </a:extLst>
          </p:cNvPr>
          <p:cNvGrpSpPr/>
          <p:nvPr/>
        </p:nvGrpSpPr>
        <p:grpSpPr>
          <a:xfrm>
            <a:off x="1389414" y="3613315"/>
            <a:ext cx="2119743" cy="396832"/>
            <a:chOff x="296883" y="1075708"/>
            <a:chExt cx="4239486" cy="7065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98D0A-818E-4461-B75C-1C20494E3292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5DB3F-B046-4BD2-9A15-86718241FBDF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4B23BB-6086-4E53-9775-550E52F1F73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810691-3360-4B2B-80BF-7B817F78838C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8887B-EADC-4AB6-99E5-7D36A45B5445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6D71B2-C9A3-4713-AC2B-B42E9868BFF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F71AF0-5EE1-4F79-B704-498C6601607D}"/>
              </a:ext>
            </a:extLst>
          </p:cNvPr>
          <p:cNvGrpSpPr/>
          <p:nvPr/>
        </p:nvGrpSpPr>
        <p:grpSpPr>
          <a:xfrm>
            <a:off x="9255616" y="2273978"/>
            <a:ext cx="2826324" cy="396832"/>
            <a:chOff x="2416624" y="2078431"/>
            <a:chExt cx="2826324" cy="39683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6A6A4EF-BEA7-41E9-B066-DE0E6DBE6505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66B7F19-901C-44A6-A9B6-841F4103F690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86F687C-33B7-4119-B5E7-D555551B886A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0DCEB05-FD85-46C2-8DF3-42C89AD6220F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BBD1773-7684-4134-899B-E1053BB18D00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3108659-0617-4454-921D-30010264C55A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375245C-77F8-4198-915D-6D8E82AC015B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1B1B08A-87F8-441A-93B6-9AD151B1DE6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DD30CE7-96F2-413A-9CED-7726933A8633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7051" y="3552975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7613954" y="3902741"/>
            <a:ext cx="264470" cy="1410161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5139896" y="2841846"/>
            <a:ext cx="264470" cy="3531949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D4D8C85-5FD7-44CB-9B31-ED5382021F87}"/>
              </a:ext>
            </a:extLst>
          </p:cNvPr>
          <p:cNvCxnSpPr>
            <a:cxnSpLocks/>
          </p:cNvCxnSpPr>
          <p:nvPr/>
        </p:nvCxnSpPr>
        <p:spPr>
          <a:xfrm>
            <a:off x="11090320" y="3613315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80E3216-AC6A-4A3E-A933-11D8DA06561A}"/>
              </a:ext>
            </a:extLst>
          </p:cNvPr>
          <p:cNvCxnSpPr>
            <a:cxnSpLocks/>
          </p:cNvCxnSpPr>
          <p:nvPr/>
        </p:nvCxnSpPr>
        <p:spPr>
          <a:xfrm flipV="1">
            <a:off x="10737980" y="3613315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29AE16-788D-43D0-9901-964E59D1DDBB}"/>
              </a:ext>
            </a:extLst>
          </p:cNvPr>
          <p:cNvCxnSpPr>
            <a:cxnSpLocks/>
          </p:cNvCxnSpPr>
          <p:nvPr/>
        </p:nvCxnSpPr>
        <p:spPr>
          <a:xfrm>
            <a:off x="11090320" y="4320440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EB26A39-5292-4F1E-BAE0-FFD8BE922F16}"/>
              </a:ext>
            </a:extLst>
          </p:cNvPr>
          <p:cNvCxnSpPr>
            <a:cxnSpLocks/>
          </p:cNvCxnSpPr>
          <p:nvPr/>
        </p:nvCxnSpPr>
        <p:spPr>
          <a:xfrm flipV="1">
            <a:off x="10737980" y="4320440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1D24BB1-0956-4F6F-8A76-0BF0DA4DFCB2}"/>
              </a:ext>
            </a:extLst>
          </p:cNvPr>
          <p:cNvGrpSpPr/>
          <p:nvPr/>
        </p:nvGrpSpPr>
        <p:grpSpPr>
          <a:xfrm>
            <a:off x="3506155" y="3613315"/>
            <a:ext cx="1410161" cy="396832"/>
            <a:chOff x="296883" y="1075708"/>
            <a:chExt cx="2820322" cy="70658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3E76AA7-117E-4AC5-9CFC-CA0EA4F0C6EB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52CA45A-9E90-4E80-9A5B-175F142A535C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E58D25-6C6C-46CB-94EC-5F3D600D6C25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B024CE6-D1BE-42E6-B98D-7933394D291E}"/>
                </a:ext>
              </a:extLst>
            </p:cNvPr>
            <p:cNvSpPr/>
            <p:nvPr/>
          </p:nvSpPr>
          <p:spPr>
            <a:xfrm>
              <a:off x="2410623" y="1075708"/>
              <a:ext cx="706582" cy="7065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FFA398-CB8E-40E0-9E80-FCC80EF7F7BA}"/>
              </a:ext>
            </a:extLst>
          </p:cNvPr>
          <p:cNvGrpSpPr/>
          <p:nvPr/>
        </p:nvGrpSpPr>
        <p:grpSpPr>
          <a:xfrm>
            <a:off x="3506155" y="3613315"/>
            <a:ext cx="3531952" cy="396832"/>
            <a:chOff x="5242473" y="2078431"/>
            <a:chExt cx="3531952" cy="3968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B4B6B57-D179-4255-BE27-E8FF25619E1F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16B3745D-660C-4067-B7A1-70EBE616D9CC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9E0DAAF0-D386-4B4A-89DB-9341CEC9CECC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FD81C121-4F90-4CC1-8EEC-9AFE1C7F547B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399A1E3D-4E6B-42F9-B7F9-E24F45AE327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9204D886-6D78-419C-A59C-F6328A1E4B41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6E7EAFDA-C39C-4008-9F57-E99EBF38E136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C43408E5-ABA4-4459-9ACC-EB45DF76A141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D1B4BF1-D36F-472B-B949-3D9236771B6F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8E8AACC-43B0-4E24-B856-43E60F83F6D2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441995E-7481-4F68-8DF6-9C2BA829BEA5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6B51ABA-311A-433D-B7DA-EAB31F415561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7C011FA-8098-402C-9F83-AC668F5105E6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5059C44-ECCA-4637-A63D-D84DF65EED8F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4389382" y="3145873"/>
            <a:ext cx="1281576" cy="467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4A816EE-6E03-4907-BC7A-E8E082572790}"/>
              </a:ext>
            </a:extLst>
          </p:cNvPr>
          <p:cNvCxnSpPr>
            <a:cxnSpLocks/>
          </p:cNvCxnSpPr>
          <p:nvPr/>
        </p:nvCxnSpPr>
        <p:spPr>
          <a:xfrm>
            <a:off x="2337719" y="3244685"/>
            <a:ext cx="1698373" cy="368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F1B8BE9-9582-4B9B-8508-42FDE7786917}"/>
              </a:ext>
            </a:extLst>
          </p:cNvPr>
          <p:cNvSpPr/>
          <p:nvPr/>
        </p:nvSpPr>
        <p:spPr>
          <a:xfrm>
            <a:off x="9661281" y="2942859"/>
            <a:ext cx="601831" cy="33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NULL</a:t>
            </a:r>
            <a:endParaRPr lang="ko-KR" altLang="en-US" sz="12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172E281-A88E-4CC3-B09A-F5ABEED5DEC1}"/>
              </a:ext>
            </a:extLst>
          </p:cNvPr>
          <p:cNvGrpSpPr/>
          <p:nvPr/>
        </p:nvGrpSpPr>
        <p:grpSpPr>
          <a:xfrm>
            <a:off x="7038107" y="3613315"/>
            <a:ext cx="1413162" cy="396832"/>
            <a:chOff x="296883" y="1075708"/>
            <a:chExt cx="2826324" cy="706581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9066148-7CCF-40A6-8092-A409D5E60695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3F9EFC6-E8C2-4905-A34D-011AD937C916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460997A-C615-4C4C-8618-F8EA4FC333A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31F4170-1AD2-49E5-AD50-E580F21D4E72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8E74356-7B2D-48DC-97DA-51819D1CE26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679871" y="3160384"/>
            <a:ext cx="1888173" cy="45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E2651D1-3102-4BDA-995C-BE1EA05D6E1A}"/>
              </a:ext>
            </a:extLst>
          </p:cNvPr>
          <p:cNvCxnSpPr>
            <a:cxnSpLocks/>
          </p:cNvCxnSpPr>
          <p:nvPr/>
        </p:nvCxnSpPr>
        <p:spPr>
          <a:xfrm flipV="1">
            <a:off x="7921333" y="3141509"/>
            <a:ext cx="1634866" cy="467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5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INIT </a:t>
            </a:r>
            <a:r>
              <a:rPr lang="ko-KR" altLang="en-US" dirty="0"/>
              <a:t>상태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1062022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768603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2475184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3181765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555C7-704D-4DAF-A4FD-45381747D119}"/>
              </a:ext>
            </a:extLst>
          </p:cNvPr>
          <p:cNvSpPr/>
          <p:nvPr/>
        </p:nvSpPr>
        <p:spPr>
          <a:xfrm>
            <a:off x="7572498" y="339448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extend_heap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CHUNKSIZE</a:t>
            </a:r>
            <a:r>
              <a:rPr lang="ko-KR" altLang="en-US" dirty="0"/>
              <a:t>로 늘려줄 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2E2D47-2A5A-4979-95BA-2F33B1E31641}"/>
              </a:ext>
            </a:extLst>
          </p:cNvPr>
          <p:cNvSpPr/>
          <p:nvPr/>
        </p:nvSpPr>
        <p:spPr>
          <a:xfrm>
            <a:off x="8834409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5AE106-CA4C-4477-A026-CF7ECAE23AFA}"/>
              </a:ext>
            </a:extLst>
          </p:cNvPr>
          <p:cNvSpPr/>
          <p:nvPr/>
        </p:nvSpPr>
        <p:spPr>
          <a:xfrm>
            <a:off x="9540990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C6108B-9DDE-4D5C-9D97-EAAEA3F8456F}"/>
              </a:ext>
            </a:extLst>
          </p:cNvPr>
          <p:cNvSpPr/>
          <p:nvPr/>
        </p:nvSpPr>
        <p:spPr>
          <a:xfrm>
            <a:off x="10247571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FC768-52AD-4AD8-88D4-11665BDC0092}"/>
              </a:ext>
            </a:extLst>
          </p:cNvPr>
          <p:cNvSpPr/>
          <p:nvPr/>
        </p:nvSpPr>
        <p:spPr>
          <a:xfrm>
            <a:off x="10954152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A2D8DB22-013E-4901-B8B6-850A57F50727}"/>
              </a:ext>
            </a:extLst>
          </p:cNvPr>
          <p:cNvSpPr/>
          <p:nvPr/>
        </p:nvSpPr>
        <p:spPr>
          <a:xfrm rot="5400000">
            <a:off x="2342949" y="2373584"/>
            <a:ext cx="264470" cy="2826324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A1582A9D-F265-42F2-9B97-0A42D91B58B2}"/>
              </a:ext>
            </a:extLst>
          </p:cNvPr>
          <p:cNvSpPr/>
          <p:nvPr/>
        </p:nvSpPr>
        <p:spPr>
          <a:xfrm rot="5400000">
            <a:off x="10115336" y="2370288"/>
            <a:ext cx="264470" cy="2826324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50502A-7728-4906-B235-A0432DED2870}"/>
              </a:ext>
            </a:extLst>
          </p:cNvPr>
          <p:cNvSpPr/>
          <p:nvPr/>
        </p:nvSpPr>
        <p:spPr>
          <a:xfrm>
            <a:off x="1663204" y="4141195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Prologue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18FF61-7F2B-4F2C-8C4C-E6B07C47BC9F}"/>
              </a:ext>
            </a:extLst>
          </p:cNvPr>
          <p:cNvSpPr/>
          <p:nvPr/>
        </p:nvSpPr>
        <p:spPr>
          <a:xfrm>
            <a:off x="9435591" y="4137899"/>
            <a:ext cx="1623960" cy="454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Epilogue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F0D946-5B22-4DCE-95ED-260087297D2F}"/>
              </a:ext>
            </a:extLst>
          </p:cNvPr>
          <p:cNvSpPr/>
          <p:nvPr/>
        </p:nvSpPr>
        <p:spPr>
          <a:xfrm>
            <a:off x="355439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691D73-C3BD-4425-8551-DF039697364F}"/>
              </a:ext>
            </a:extLst>
          </p:cNvPr>
          <p:cNvSpPr/>
          <p:nvPr/>
        </p:nvSpPr>
        <p:spPr>
          <a:xfrm>
            <a:off x="3888348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074802-9460-47F5-99EB-C5D5FB78247E}"/>
              </a:ext>
            </a:extLst>
          </p:cNvPr>
          <p:cNvSpPr/>
          <p:nvPr/>
        </p:nvSpPr>
        <p:spPr>
          <a:xfrm>
            <a:off x="4594929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393B1-1E23-42A8-9BCE-1779CB2AE6E4}"/>
              </a:ext>
            </a:extLst>
          </p:cNvPr>
          <p:cNvSpPr/>
          <p:nvPr/>
        </p:nvSpPr>
        <p:spPr>
          <a:xfrm>
            <a:off x="5301508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DF1D2F-0A22-4661-B384-777C7F73FED4}"/>
              </a:ext>
            </a:extLst>
          </p:cNvPr>
          <p:cNvSpPr/>
          <p:nvPr/>
        </p:nvSpPr>
        <p:spPr>
          <a:xfrm>
            <a:off x="6008089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31C562-EEB9-4863-98F3-D2A85DDBF9DE}"/>
              </a:ext>
            </a:extLst>
          </p:cNvPr>
          <p:cNvSpPr/>
          <p:nvPr/>
        </p:nvSpPr>
        <p:spPr>
          <a:xfrm>
            <a:off x="6714670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FCCDB2-70C2-4663-91D9-9BD149E03FAC}"/>
              </a:ext>
            </a:extLst>
          </p:cNvPr>
          <p:cNvSpPr/>
          <p:nvPr/>
        </p:nvSpPr>
        <p:spPr>
          <a:xfrm>
            <a:off x="7421249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518BD9-52F5-4FC2-9C67-64C24DAAD9D7}"/>
              </a:ext>
            </a:extLst>
          </p:cNvPr>
          <p:cNvSpPr/>
          <p:nvPr/>
        </p:nvSpPr>
        <p:spPr>
          <a:xfrm>
            <a:off x="8127830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D9A40E02-894C-43EA-9D2A-52C2D67A3AAF}"/>
              </a:ext>
            </a:extLst>
          </p:cNvPr>
          <p:cNvSpPr/>
          <p:nvPr/>
        </p:nvSpPr>
        <p:spPr>
          <a:xfrm rot="5400000">
            <a:off x="6229143" y="1310419"/>
            <a:ext cx="264470" cy="4946061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412776-FBC7-493F-A780-C9C90DFEBFAA}"/>
              </a:ext>
            </a:extLst>
          </p:cNvPr>
          <p:cNvSpPr/>
          <p:nvPr/>
        </p:nvSpPr>
        <p:spPr>
          <a:xfrm>
            <a:off x="5549398" y="4141195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CHUNKSIZE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284E45-2659-48F7-B5F8-0F183276831B}"/>
              </a:ext>
            </a:extLst>
          </p:cNvPr>
          <p:cNvGrpSpPr/>
          <p:nvPr/>
        </p:nvGrpSpPr>
        <p:grpSpPr>
          <a:xfrm>
            <a:off x="1309913" y="1717944"/>
            <a:ext cx="1623960" cy="924614"/>
            <a:chOff x="956623" y="1780358"/>
            <a:chExt cx="1623960" cy="924614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465F7B50-5E8A-49A3-AD47-CF2C695DCD04}"/>
                </a:ext>
              </a:extLst>
            </p:cNvPr>
            <p:cNvSpPr/>
            <p:nvPr/>
          </p:nvSpPr>
          <p:spPr>
            <a:xfrm rot="5400000">
              <a:off x="1582847" y="2397575"/>
              <a:ext cx="371512" cy="24328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459B729-9484-4BEF-83AD-F1FD43F10C2A}"/>
                </a:ext>
              </a:extLst>
            </p:cNvPr>
            <p:cNvSpPr/>
            <p:nvPr/>
          </p:nvSpPr>
          <p:spPr>
            <a:xfrm>
              <a:off x="956623" y="1780358"/>
              <a:ext cx="1623960" cy="4542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Heap list </a:t>
              </a:r>
              <a:r>
                <a:rPr lang="en-US" altLang="ko-KR" dirty="0" err="1"/>
                <a:t>ptr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BF7002-17FF-4F6E-ADE5-16DE15378202}"/>
              </a:ext>
            </a:extLst>
          </p:cNvPr>
          <p:cNvGrpSpPr/>
          <p:nvPr/>
        </p:nvGrpSpPr>
        <p:grpSpPr>
          <a:xfrm>
            <a:off x="9082300" y="1733657"/>
            <a:ext cx="1623960" cy="908901"/>
            <a:chOff x="4538122" y="1255193"/>
            <a:chExt cx="1623960" cy="908901"/>
          </a:xfrm>
        </p:grpSpPr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43899B9C-9D86-4219-8109-368B5FECC76D}"/>
                </a:ext>
              </a:extLst>
            </p:cNvPr>
            <p:cNvSpPr/>
            <p:nvPr/>
          </p:nvSpPr>
          <p:spPr>
            <a:xfrm rot="5400000">
              <a:off x="5164346" y="1856697"/>
              <a:ext cx="371512" cy="24328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2BED9DD-8632-497E-AFFF-88E26945C730}"/>
                </a:ext>
              </a:extLst>
            </p:cNvPr>
            <p:cNvSpPr/>
            <p:nvPr/>
          </p:nvSpPr>
          <p:spPr>
            <a:xfrm>
              <a:off x="4538122" y="1255193"/>
              <a:ext cx="1623960" cy="4542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Heap last </a:t>
              </a:r>
              <a:r>
                <a:rPr lang="en-US" altLang="ko-KR" dirty="0" err="1"/>
                <a:t>ptr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0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INIT </a:t>
            </a:r>
            <a:r>
              <a:rPr lang="ko-KR" altLang="en-US" dirty="0"/>
              <a:t>상태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1003466" y="191775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710047" y="191775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2416628" y="191775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3123209" y="191775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555C7-704D-4DAF-A4FD-45381747D119}"/>
              </a:ext>
            </a:extLst>
          </p:cNvPr>
          <p:cNvSpPr/>
          <p:nvPr/>
        </p:nvSpPr>
        <p:spPr>
          <a:xfrm>
            <a:off x="7572498" y="339448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extend_heap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CHUNKSIZE</a:t>
            </a:r>
            <a:r>
              <a:rPr lang="ko-KR" altLang="en-US" dirty="0"/>
              <a:t>로 늘려줄 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2E2D47-2A5A-4979-95BA-2F33B1E31641}"/>
              </a:ext>
            </a:extLst>
          </p:cNvPr>
          <p:cNvSpPr/>
          <p:nvPr/>
        </p:nvSpPr>
        <p:spPr>
          <a:xfrm>
            <a:off x="294152" y="498730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5AE106-CA4C-4477-A026-CF7ECAE23AFA}"/>
              </a:ext>
            </a:extLst>
          </p:cNvPr>
          <p:cNvSpPr/>
          <p:nvPr/>
        </p:nvSpPr>
        <p:spPr>
          <a:xfrm>
            <a:off x="1000733" y="498730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C6108B-9DDE-4D5C-9D97-EAAEA3F8456F}"/>
              </a:ext>
            </a:extLst>
          </p:cNvPr>
          <p:cNvSpPr/>
          <p:nvPr/>
        </p:nvSpPr>
        <p:spPr>
          <a:xfrm>
            <a:off x="1707314" y="498730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FC768-52AD-4AD8-88D4-11665BDC0092}"/>
              </a:ext>
            </a:extLst>
          </p:cNvPr>
          <p:cNvSpPr/>
          <p:nvPr/>
        </p:nvSpPr>
        <p:spPr>
          <a:xfrm>
            <a:off x="2413895" y="498730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50502A-7728-4906-B235-A0432DED2870}"/>
              </a:ext>
            </a:extLst>
          </p:cNvPr>
          <p:cNvSpPr/>
          <p:nvPr/>
        </p:nvSpPr>
        <p:spPr>
          <a:xfrm>
            <a:off x="4062380" y="2043929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Prologue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18FF61-7F2B-4F2C-8C4C-E6B07C47BC9F}"/>
              </a:ext>
            </a:extLst>
          </p:cNvPr>
          <p:cNvSpPr/>
          <p:nvPr/>
        </p:nvSpPr>
        <p:spPr>
          <a:xfrm>
            <a:off x="3369308" y="5113476"/>
            <a:ext cx="1623960" cy="454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Epilogue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F0D946-5B22-4DCE-95ED-260087297D2F}"/>
              </a:ext>
            </a:extLst>
          </p:cNvPr>
          <p:cNvSpPr/>
          <p:nvPr/>
        </p:nvSpPr>
        <p:spPr>
          <a:xfrm>
            <a:off x="296883" y="191775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691D73-C3BD-4425-8551-DF039697364F}"/>
              </a:ext>
            </a:extLst>
          </p:cNvPr>
          <p:cNvSpPr/>
          <p:nvPr/>
        </p:nvSpPr>
        <p:spPr>
          <a:xfrm>
            <a:off x="296887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074802-9460-47F5-99EB-C5D5FB78247E}"/>
              </a:ext>
            </a:extLst>
          </p:cNvPr>
          <p:cNvSpPr/>
          <p:nvPr/>
        </p:nvSpPr>
        <p:spPr>
          <a:xfrm>
            <a:off x="1003468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393B1-1E23-42A8-9BCE-1779CB2AE6E4}"/>
              </a:ext>
            </a:extLst>
          </p:cNvPr>
          <p:cNvSpPr/>
          <p:nvPr/>
        </p:nvSpPr>
        <p:spPr>
          <a:xfrm>
            <a:off x="1710047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DF1D2F-0A22-4661-B384-777C7F73FED4}"/>
              </a:ext>
            </a:extLst>
          </p:cNvPr>
          <p:cNvSpPr/>
          <p:nvPr/>
        </p:nvSpPr>
        <p:spPr>
          <a:xfrm>
            <a:off x="2416628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31C562-EEB9-4863-98F3-D2A85DDBF9DE}"/>
              </a:ext>
            </a:extLst>
          </p:cNvPr>
          <p:cNvSpPr/>
          <p:nvPr/>
        </p:nvSpPr>
        <p:spPr>
          <a:xfrm>
            <a:off x="3123209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FCCDB2-70C2-4663-91D9-9BD149E03FAC}"/>
              </a:ext>
            </a:extLst>
          </p:cNvPr>
          <p:cNvSpPr/>
          <p:nvPr/>
        </p:nvSpPr>
        <p:spPr>
          <a:xfrm>
            <a:off x="3829788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518BD9-52F5-4FC2-9C67-64C24DAAD9D7}"/>
              </a:ext>
            </a:extLst>
          </p:cNvPr>
          <p:cNvSpPr/>
          <p:nvPr/>
        </p:nvSpPr>
        <p:spPr>
          <a:xfrm>
            <a:off x="4536369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412776-FBC7-493F-A780-C9C90DFEBFAA}"/>
              </a:ext>
            </a:extLst>
          </p:cNvPr>
          <p:cNvSpPr/>
          <p:nvPr/>
        </p:nvSpPr>
        <p:spPr>
          <a:xfrm>
            <a:off x="5474173" y="3538949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CHUNKSIZE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1BC630-9179-49B1-9D1F-E5A494E8FFE7}"/>
              </a:ext>
            </a:extLst>
          </p:cNvPr>
          <p:cNvGrpSpPr/>
          <p:nvPr/>
        </p:nvGrpSpPr>
        <p:grpSpPr>
          <a:xfrm>
            <a:off x="1248624" y="927792"/>
            <a:ext cx="1623960" cy="924614"/>
            <a:chOff x="898067" y="972396"/>
            <a:chExt cx="1623960" cy="924614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465F7B50-5E8A-49A3-AD47-CF2C695DCD04}"/>
                </a:ext>
              </a:extLst>
            </p:cNvPr>
            <p:cNvSpPr/>
            <p:nvPr/>
          </p:nvSpPr>
          <p:spPr>
            <a:xfrm rot="5400000">
              <a:off x="1524291" y="1589613"/>
              <a:ext cx="371512" cy="24328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459B729-9484-4BEF-83AD-F1FD43F10C2A}"/>
                </a:ext>
              </a:extLst>
            </p:cNvPr>
            <p:cNvSpPr/>
            <p:nvPr/>
          </p:nvSpPr>
          <p:spPr>
            <a:xfrm>
              <a:off x="898067" y="972396"/>
              <a:ext cx="1623960" cy="4542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Heap list </a:t>
              </a:r>
              <a:r>
                <a:rPr lang="en-US" altLang="ko-KR" dirty="0" err="1"/>
                <a:t>ptr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BF7002-17FF-4F6E-ADE5-16DE15378202}"/>
              </a:ext>
            </a:extLst>
          </p:cNvPr>
          <p:cNvGrpSpPr/>
          <p:nvPr/>
        </p:nvGrpSpPr>
        <p:grpSpPr>
          <a:xfrm>
            <a:off x="8729010" y="1780358"/>
            <a:ext cx="1623960" cy="862200"/>
            <a:chOff x="4538123" y="1301894"/>
            <a:chExt cx="1623960" cy="862200"/>
          </a:xfrm>
        </p:grpSpPr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43899B9C-9D86-4219-8109-368B5FECC76D}"/>
                </a:ext>
              </a:extLst>
            </p:cNvPr>
            <p:cNvSpPr/>
            <p:nvPr/>
          </p:nvSpPr>
          <p:spPr>
            <a:xfrm rot="5400000">
              <a:off x="5164346" y="1856697"/>
              <a:ext cx="371512" cy="24328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2BED9DD-8632-497E-AFFF-88E26945C730}"/>
                </a:ext>
              </a:extLst>
            </p:cNvPr>
            <p:cNvSpPr/>
            <p:nvPr/>
          </p:nvSpPr>
          <p:spPr>
            <a:xfrm>
              <a:off x="4538123" y="1301894"/>
              <a:ext cx="1623960" cy="4542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Heap last </a:t>
              </a:r>
              <a:r>
                <a:rPr lang="en-US" altLang="ko-KR" dirty="0" err="1"/>
                <a:t>ptr</a:t>
              </a:r>
              <a:endParaRPr lang="ko-KR" altLang="en-US" dirty="0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2335174-0073-4A08-AFF7-10D0F3796292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1356759" y="2624335"/>
            <a:ext cx="1413160" cy="828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2F8A29-B48B-4317-ACB3-2799A145F39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1354024" y="4159107"/>
            <a:ext cx="710930" cy="828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8C9C1EF-406B-4ECE-98F7-497A4A51BED8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1356759" y="4159108"/>
            <a:ext cx="1610" cy="828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95DB6CE-B01D-4494-A4B1-DF72C464503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356753" y="2624335"/>
            <a:ext cx="706585" cy="828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7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CD22AF-291C-481C-8B46-E22F1630B95F}"/>
              </a:ext>
            </a:extLst>
          </p:cNvPr>
          <p:cNvSpPr/>
          <p:nvPr/>
        </p:nvSpPr>
        <p:spPr>
          <a:xfrm>
            <a:off x="296883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B1821A-9169-4C94-9FEE-FC9BA9232E94}"/>
              </a:ext>
            </a:extLst>
          </p:cNvPr>
          <p:cNvSpPr/>
          <p:nvPr/>
        </p:nvSpPr>
        <p:spPr>
          <a:xfrm>
            <a:off x="1003464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0B1058-9C01-4A09-8D87-124C159C8A1E}"/>
              </a:ext>
            </a:extLst>
          </p:cNvPr>
          <p:cNvSpPr/>
          <p:nvPr/>
        </p:nvSpPr>
        <p:spPr>
          <a:xfrm>
            <a:off x="1710045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96E2-B89E-4D06-ACFB-64A04F40B468}"/>
              </a:ext>
            </a:extLst>
          </p:cNvPr>
          <p:cNvSpPr/>
          <p:nvPr/>
        </p:nvSpPr>
        <p:spPr>
          <a:xfrm>
            <a:off x="2416626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65958-A2D4-48E0-80F8-A057C4068A74}"/>
              </a:ext>
            </a:extLst>
          </p:cNvPr>
          <p:cNvSpPr/>
          <p:nvPr/>
        </p:nvSpPr>
        <p:spPr>
          <a:xfrm>
            <a:off x="3123207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206966-7DEF-4C4D-93A2-F427AB06A786}"/>
              </a:ext>
            </a:extLst>
          </p:cNvPr>
          <p:cNvSpPr/>
          <p:nvPr/>
        </p:nvSpPr>
        <p:spPr>
          <a:xfrm>
            <a:off x="3829788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37B7A-1AC2-4C08-9655-F973E5539BB9}"/>
              </a:ext>
            </a:extLst>
          </p:cNvPr>
          <p:cNvSpPr/>
          <p:nvPr/>
        </p:nvSpPr>
        <p:spPr>
          <a:xfrm>
            <a:off x="4536366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블록 반환 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296883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003464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1710045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2416626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8887B-EADC-4AB6-99E5-7D36A45B5445}"/>
              </a:ext>
            </a:extLst>
          </p:cNvPr>
          <p:cNvSpPr/>
          <p:nvPr/>
        </p:nvSpPr>
        <p:spPr>
          <a:xfrm>
            <a:off x="3123207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7373A7-3E6C-4EFA-BB78-B34382DBB14D}"/>
              </a:ext>
            </a:extLst>
          </p:cNvPr>
          <p:cNvSpPr/>
          <p:nvPr/>
        </p:nvSpPr>
        <p:spPr>
          <a:xfrm>
            <a:off x="296883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ED5CB-F947-4923-A9C7-5A5464FF0542}"/>
              </a:ext>
            </a:extLst>
          </p:cNvPr>
          <p:cNvSpPr/>
          <p:nvPr/>
        </p:nvSpPr>
        <p:spPr>
          <a:xfrm>
            <a:off x="1003464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BD718-B5C2-4E22-AC8D-E66F5F9212ED}"/>
              </a:ext>
            </a:extLst>
          </p:cNvPr>
          <p:cNvSpPr/>
          <p:nvPr/>
        </p:nvSpPr>
        <p:spPr>
          <a:xfrm>
            <a:off x="1710045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3B3C0A-F152-4024-A509-028AECE7630B}"/>
              </a:ext>
            </a:extLst>
          </p:cNvPr>
          <p:cNvSpPr/>
          <p:nvPr/>
        </p:nvSpPr>
        <p:spPr>
          <a:xfrm>
            <a:off x="2416626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E8F47-1865-4598-89D9-32A8DF2178BC}"/>
              </a:ext>
            </a:extLst>
          </p:cNvPr>
          <p:cNvSpPr/>
          <p:nvPr/>
        </p:nvSpPr>
        <p:spPr>
          <a:xfrm>
            <a:off x="312320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AF354D-57EB-497B-B808-A85B5F2277FF}"/>
              </a:ext>
            </a:extLst>
          </p:cNvPr>
          <p:cNvSpPr/>
          <p:nvPr/>
        </p:nvSpPr>
        <p:spPr>
          <a:xfrm>
            <a:off x="382978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17F96F-6B72-46D6-B91A-DD39FD303B45}"/>
              </a:ext>
            </a:extLst>
          </p:cNvPr>
          <p:cNvSpPr/>
          <p:nvPr/>
        </p:nvSpPr>
        <p:spPr>
          <a:xfrm>
            <a:off x="665610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A56868-28D3-47D8-AB47-A28161E5B7DC}"/>
              </a:ext>
            </a:extLst>
          </p:cNvPr>
          <p:cNvSpPr/>
          <p:nvPr/>
        </p:nvSpPr>
        <p:spPr>
          <a:xfrm>
            <a:off x="453636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DC6A0B-5CA4-4C1C-AD7C-92A11185505B}"/>
              </a:ext>
            </a:extLst>
          </p:cNvPr>
          <p:cNvSpPr/>
          <p:nvPr/>
        </p:nvSpPr>
        <p:spPr>
          <a:xfrm>
            <a:off x="524294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260609-93BD-414F-A933-7878D62E05D9}"/>
              </a:ext>
            </a:extLst>
          </p:cNvPr>
          <p:cNvSpPr/>
          <p:nvPr/>
        </p:nvSpPr>
        <p:spPr>
          <a:xfrm>
            <a:off x="5949529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21CCC8-4C5E-4B7E-ADA1-CF839DB1A894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 flipH="1">
            <a:off x="1356755" y="1785258"/>
            <a:ext cx="706581" cy="2690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722239-F974-47C7-BBF3-F34233FFB966}"/>
              </a:ext>
            </a:extLst>
          </p:cNvPr>
          <p:cNvCxnSpPr>
            <a:cxnSpLocks/>
            <a:stCxn id="32" idx="0"/>
            <a:endCxn id="14" idx="2"/>
          </p:cNvCxnSpPr>
          <p:nvPr/>
        </p:nvCxnSpPr>
        <p:spPr>
          <a:xfrm flipV="1">
            <a:off x="1356755" y="1785258"/>
            <a:ext cx="0" cy="2690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9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CD22AF-291C-481C-8B46-E22F1630B95F}"/>
              </a:ext>
            </a:extLst>
          </p:cNvPr>
          <p:cNvSpPr/>
          <p:nvPr/>
        </p:nvSpPr>
        <p:spPr>
          <a:xfrm>
            <a:off x="296883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B1821A-9169-4C94-9FEE-FC9BA9232E94}"/>
              </a:ext>
            </a:extLst>
          </p:cNvPr>
          <p:cNvSpPr/>
          <p:nvPr/>
        </p:nvSpPr>
        <p:spPr>
          <a:xfrm>
            <a:off x="1003464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0B1058-9C01-4A09-8D87-124C159C8A1E}"/>
              </a:ext>
            </a:extLst>
          </p:cNvPr>
          <p:cNvSpPr/>
          <p:nvPr/>
        </p:nvSpPr>
        <p:spPr>
          <a:xfrm>
            <a:off x="1710045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96E2-B89E-4D06-ACFB-64A04F40B468}"/>
              </a:ext>
            </a:extLst>
          </p:cNvPr>
          <p:cNvSpPr/>
          <p:nvPr/>
        </p:nvSpPr>
        <p:spPr>
          <a:xfrm>
            <a:off x="241662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65958-A2D4-48E0-80F8-A057C4068A74}"/>
              </a:ext>
            </a:extLst>
          </p:cNvPr>
          <p:cNvSpPr/>
          <p:nvPr/>
        </p:nvSpPr>
        <p:spPr>
          <a:xfrm>
            <a:off x="3123207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206966-7DEF-4C4D-93A2-F427AB06A786}"/>
              </a:ext>
            </a:extLst>
          </p:cNvPr>
          <p:cNvSpPr/>
          <p:nvPr/>
        </p:nvSpPr>
        <p:spPr>
          <a:xfrm>
            <a:off x="3829788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37B7A-1AC2-4C08-9655-F973E5539BB9}"/>
              </a:ext>
            </a:extLst>
          </p:cNvPr>
          <p:cNvSpPr/>
          <p:nvPr/>
        </p:nvSpPr>
        <p:spPr>
          <a:xfrm>
            <a:off x="453636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블록 반환 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296883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003464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1710045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2416626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8887B-EADC-4AB6-99E5-7D36A45B5445}"/>
              </a:ext>
            </a:extLst>
          </p:cNvPr>
          <p:cNvSpPr/>
          <p:nvPr/>
        </p:nvSpPr>
        <p:spPr>
          <a:xfrm>
            <a:off x="3123207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7373A7-3E6C-4EFA-BB78-B34382DBB14D}"/>
              </a:ext>
            </a:extLst>
          </p:cNvPr>
          <p:cNvSpPr/>
          <p:nvPr/>
        </p:nvSpPr>
        <p:spPr>
          <a:xfrm>
            <a:off x="296883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ED5CB-F947-4923-A9C7-5A5464FF0542}"/>
              </a:ext>
            </a:extLst>
          </p:cNvPr>
          <p:cNvSpPr/>
          <p:nvPr/>
        </p:nvSpPr>
        <p:spPr>
          <a:xfrm>
            <a:off x="1003464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BD718-B5C2-4E22-AC8D-E66F5F9212ED}"/>
              </a:ext>
            </a:extLst>
          </p:cNvPr>
          <p:cNvSpPr/>
          <p:nvPr/>
        </p:nvSpPr>
        <p:spPr>
          <a:xfrm>
            <a:off x="1710045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3B3C0A-F152-4024-A509-028AECE7630B}"/>
              </a:ext>
            </a:extLst>
          </p:cNvPr>
          <p:cNvSpPr/>
          <p:nvPr/>
        </p:nvSpPr>
        <p:spPr>
          <a:xfrm>
            <a:off x="2416626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E8F47-1865-4598-89D9-32A8DF2178BC}"/>
              </a:ext>
            </a:extLst>
          </p:cNvPr>
          <p:cNvSpPr/>
          <p:nvPr/>
        </p:nvSpPr>
        <p:spPr>
          <a:xfrm>
            <a:off x="312320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AF354D-57EB-497B-B808-A85B5F2277FF}"/>
              </a:ext>
            </a:extLst>
          </p:cNvPr>
          <p:cNvSpPr/>
          <p:nvPr/>
        </p:nvSpPr>
        <p:spPr>
          <a:xfrm>
            <a:off x="382978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17F96F-6B72-46D6-B91A-DD39FD303B45}"/>
              </a:ext>
            </a:extLst>
          </p:cNvPr>
          <p:cNvSpPr/>
          <p:nvPr/>
        </p:nvSpPr>
        <p:spPr>
          <a:xfrm>
            <a:off x="665610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A56868-28D3-47D8-AB47-A28161E5B7DC}"/>
              </a:ext>
            </a:extLst>
          </p:cNvPr>
          <p:cNvSpPr/>
          <p:nvPr/>
        </p:nvSpPr>
        <p:spPr>
          <a:xfrm>
            <a:off x="453636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DC6A0B-5CA4-4C1C-AD7C-92A11185505B}"/>
              </a:ext>
            </a:extLst>
          </p:cNvPr>
          <p:cNvSpPr/>
          <p:nvPr/>
        </p:nvSpPr>
        <p:spPr>
          <a:xfrm>
            <a:off x="524294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260609-93BD-414F-A933-7878D62E05D9}"/>
              </a:ext>
            </a:extLst>
          </p:cNvPr>
          <p:cNvSpPr/>
          <p:nvPr/>
        </p:nvSpPr>
        <p:spPr>
          <a:xfrm>
            <a:off x="5949529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21CCC8-4C5E-4B7E-ADA1-CF839DB1A894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 flipH="1">
            <a:off x="1356755" y="1785258"/>
            <a:ext cx="706581" cy="2690751"/>
          </a:xfrm>
          <a:prstGeom prst="straightConnector1">
            <a:avLst/>
          </a:prstGeom>
          <a:ln w="381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722239-F974-47C7-BBF3-F34233FFB966}"/>
              </a:ext>
            </a:extLst>
          </p:cNvPr>
          <p:cNvCxnSpPr>
            <a:cxnSpLocks/>
            <a:stCxn id="32" idx="0"/>
            <a:endCxn id="14" idx="2"/>
          </p:cNvCxnSpPr>
          <p:nvPr/>
        </p:nvCxnSpPr>
        <p:spPr>
          <a:xfrm flipV="1">
            <a:off x="1356755" y="1785258"/>
            <a:ext cx="0" cy="2690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34C1B0B-27A0-43A4-AD78-D27B65B3C8F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356755" y="1785258"/>
            <a:ext cx="706582" cy="989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555C7-704D-4DAF-A4FD-45381747D119}"/>
              </a:ext>
            </a:extLst>
          </p:cNvPr>
          <p:cNvSpPr/>
          <p:nvPr/>
        </p:nvSpPr>
        <p:spPr>
          <a:xfrm>
            <a:off x="7731256" y="1078677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전 블록의 </a:t>
            </a:r>
            <a:r>
              <a:rPr lang="en-US" altLang="ko-KR" dirty="0"/>
              <a:t>next</a:t>
            </a:r>
            <a:r>
              <a:rPr lang="ko-KR" altLang="en-US" dirty="0"/>
              <a:t>를 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B54EE09-69CD-4517-A6FA-7C7480A312EB}"/>
              </a:ext>
            </a:extLst>
          </p:cNvPr>
          <p:cNvSpPr/>
          <p:nvPr/>
        </p:nvSpPr>
        <p:spPr>
          <a:xfrm>
            <a:off x="6339426" y="2974770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8CAE80-1CA1-47CC-B538-F0A98825C21B}"/>
              </a:ext>
            </a:extLst>
          </p:cNvPr>
          <p:cNvSpPr/>
          <p:nvPr/>
        </p:nvSpPr>
        <p:spPr>
          <a:xfrm>
            <a:off x="7963386" y="460218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Next_block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379DC8-1C08-468C-84AD-C5995806A7EC}"/>
              </a:ext>
            </a:extLst>
          </p:cNvPr>
          <p:cNvSpPr/>
          <p:nvPr/>
        </p:nvSpPr>
        <p:spPr>
          <a:xfrm>
            <a:off x="4784258" y="119891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Prev_Block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32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784</Words>
  <Application>Microsoft Office PowerPoint</Application>
  <PresentationFormat>와이드스크린</PresentationFormat>
  <Paragraphs>407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karockai@outlook.kr</dc:creator>
  <cp:lastModifiedBy>karockai@outlook.kr</cp:lastModifiedBy>
  <cp:revision>83</cp:revision>
  <dcterms:created xsi:type="dcterms:W3CDTF">2021-01-18T02:02:15Z</dcterms:created>
  <dcterms:modified xsi:type="dcterms:W3CDTF">2021-01-20T13:28:05Z</dcterms:modified>
</cp:coreProperties>
</file>