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6" r:id="rId3"/>
    <p:sldId id="257" r:id="rId4"/>
    <p:sldId id="258" r:id="rId5"/>
    <p:sldId id="262" r:id="rId6"/>
    <p:sldId id="259" r:id="rId7"/>
    <p:sldId id="261" r:id="rId8"/>
    <p:sldId id="267" r:id="rId9"/>
    <p:sldId id="268" r:id="rId10"/>
    <p:sldId id="269" r:id="rId11"/>
    <p:sldId id="271" r:id="rId12"/>
    <p:sldId id="270" r:id="rId13"/>
    <p:sldId id="263" r:id="rId14"/>
    <p:sldId id="260" r:id="rId15"/>
    <p:sldId id="265" r:id="rId16"/>
    <p:sldId id="264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Krzysztof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Nauka języka Go</c:v>
                </c:pt>
                <c:pt idx="1">
                  <c:v>Programowanie</c:v>
                </c:pt>
                <c:pt idx="2">
                  <c:v>Pozostałe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Jakub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Nauka języka Go</c:v>
                </c:pt>
                <c:pt idx="1">
                  <c:v>Programowanie</c:v>
                </c:pt>
                <c:pt idx="2">
                  <c:v>Pozostałe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Karol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Nauka języka Go</c:v>
                </c:pt>
                <c:pt idx="1">
                  <c:v>Programowanie</c:v>
                </c:pt>
                <c:pt idx="2">
                  <c:v>Pozostałe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8</c:v>
                </c:pt>
                <c:pt idx="2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Monika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Nauka języka Go</c:v>
                </c:pt>
                <c:pt idx="1">
                  <c:v>Programowanie</c:v>
                </c:pt>
                <c:pt idx="2">
                  <c:v>Pozostałe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5715328"/>
        <c:axId val="75716864"/>
        <c:axId val="126465344"/>
      </c:bar3DChart>
      <c:catAx>
        <c:axId val="75715328"/>
        <c:scaling>
          <c:orientation val="minMax"/>
        </c:scaling>
        <c:delete val="0"/>
        <c:axPos val="b"/>
        <c:majorTickMark val="out"/>
        <c:minorTickMark val="none"/>
        <c:tickLblPos val="nextTo"/>
        <c:crossAx val="75716864"/>
        <c:crosses val="autoZero"/>
        <c:auto val="1"/>
        <c:lblAlgn val="ctr"/>
        <c:lblOffset val="100"/>
        <c:noMultiLvlLbl val="0"/>
      </c:catAx>
      <c:valAx>
        <c:axId val="75716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715328"/>
        <c:crosses val="autoZero"/>
        <c:crossBetween val="between"/>
      </c:valAx>
      <c:serAx>
        <c:axId val="126465344"/>
        <c:scaling>
          <c:orientation val="minMax"/>
        </c:scaling>
        <c:delete val="0"/>
        <c:axPos val="b"/>
        <c:majorTickMark val="out"/>
        <c:minorTickMark val="none"/>
        <c:tickLblPos val="nextTo"/>
        <c:crossAx val="75716864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58FF3E-4B2A-4FC9-9FE7-637AF245B611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0005C-1368-4EC1-8D0A-47E0D6F6B99D}" type="slidenum">
              <a:rPr lang="pl-PL" smtClean="0"/>
              <a:t>‹#›</a:t>
            </a:fld>
            <a:endParaRPr lang="pl-P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press/web-dev-w-go" TargetMode="External"/><Relationship Id="rId3" Type="http://schemas.openxmlformats.org/officeDocument/2006/relationships/hyperlink" Target="https://www.pluralsight.com/courses/go" TargetMode="External"/><Relationship Id="rId7" Type="http://schemas.openxmlformats.org/officeDocument/2006/relationships/hyperlink" Target="https://github.com/tumregels/Network-Programming-with-Go" TargetMode="External"/><Relationship Id="rId2" Type="http://schemas.openxmlformats.org/officeDocument/2006/relationships/hyperlink" Target="https://golang.org/d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hijuvar/go-recipes" TargetMode="External"/><Relationship Id="rId11" Type="http://schemas.openxmlformats.org/officeDocument/2006/relationships/hyperlink" Target="https://cloudconvert.com/api" TargetMode="External"/><Relationship Id="rId5" Type="http://schemas.openxmlformats.org/officeDocument/2006/relationships/hyperlink" Target="https://beego.me/" TargetMode="External"/><Relationship Id="rId10" Type="http://schemas.openxmlformats.org/officeDocument/2006/relationships/hyperlink" Target="https://draftable.com/comparison-api" TargetMode="External"/><Relationship Id="rId4" Type="http://schemas.openxmlformats.org/officeDocument/2006/relationships/hyperlink" Target="https://www.pluralsight.com/courses/beego-go-web-app-framework" TargetMode="External"/><Relationship Id="rId9" Type="http://schemas.openxmlformats.org/officeDocument/2006/relationships/hyperlink" Target="https://github.com/diyan/go-web-framework-comparsio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GO + WebService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Krzysztof Anioł</a:t>
            </a:r>
          </a:p>
          <a:p>
            <a:r>
              <a:rPr lang="pl-PL" dirty="0" smtClean="0"/>
              <a:t>Jakub Janecki</a:t>
            </a:r>
          </a:p>
          <a:p>
            <a:r>
              <a:rPr lang="pl-PL" dirty="0" smtClean="0"/>
              <a:t>Karol Kiełbasa</a:t>
            </a:r>
          </a:p>
          <a:p>
            <a:r>
              <a:rPr lang="pl-PL" dirty="0" smtClean="0"/>
              <a:t>Monika Mazur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01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Odpowiedź serwera </a:t>
            </a:r>
            <a:r>
              <a:rPr lang="pl-PL" dirty="0"/>
              <a:t>po poprawnym zbudowaniu pliku</a:t>
            </a:r>
            <a:endParaRPr lang="pl-PL" dirty="0"/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8229600" cy="197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69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Odpowiedź serwera </a:t>
            </a:r>
            <a:r>
              <a:rPr lang="pl-PL" dirty="0" smtClean="0"/>
              <a:t>przy błędzie budowania pliku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40942"/>
            <a:ext cx="8229600" cy="197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5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Odpowiedź serwera po </a:t>
            </a:r>
            <a:r>
              <a:rPr lang="pl-PL" dirty="0" smtClean="0"/>
              <a:t>wykonaniu programu</a:t>
            </a:r>
            <a:endParaRPr lang="pl-P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5760"/>
            <a:ext cx="8229600" cy="276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87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Dokumentacja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Dokumentacja naszego projektu została wygenerowana przez GoDoc </a:t>
            </a:r>
          </a:p>
          <a:p>
            <a:r>
              <a:rPr lang="pl-PL" dirty="0"/>
              <a:t>https://godoc.org/github.com/karol-kielbasa/SRiR/main</a:t>
            </a:r>
          </a:p>
        </p:txBody>
      </p:sp>
    </p:spTree>
    <p:extLst>
      <p:ext uri="{BB962C8B-B14F-4D97-AF65-F5344CB8AC3E}">
        <p14:creationId xmlns:p14="http://schemas.microsoft.com/office/powerpoint/2010/main" val="16357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Diagram komunikacji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8" y="1935163"/>
            <a:ext cx="8118564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8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pl-PL" u="sng" dirty="0">
                <a:hlinkClick r:id="rId2"/>
              </a:rPr>
              <a:t>https://golang.org/doc/</a:t>
            </a:r>
            <a:r>
              <a:rPr lang="pl-PL" dirty="0"/>
              <a:t> Oficjalna strona języka GO, uzyskano dostęp: 18-01-2019</a:t>
            </a:r>
          </a:p>
          <a:p>
            <a:pPr lvl="0"/>
            <a:r>
              <a:rPr lang="pl-PL" u="sng" dirty="0">
                <a:hlinkClick r:id="rId3"/>
              </a:rPr>
              <a:t>https://www.pluralsight.com/courses/go</a:t>
            </a:r>
            <a:r>
              <a:rPr lang="pl-PL" dirty="0"/>
              <a:t> Kurs dotyczący języka Go w serwisie Pluralsight, uzyskano dostęp: 18-01-2019</a:t>
            </a:r>
          </a:p>
          <a:p>
            <a:pPr lvl="0"/>
            <a:r>
              <a:rPr lang="pl-PL" u="sng" dirty="0">
                <a:hlinkClick r:id="rId4"/>
              </a:rPr>
              <a:t>https://www.pluralsight.com/courses/beego-go-web-app-framework</a:t>
            </a:r>
            <a:r>
              <a:rPr lang="pl-PL" dirty="0"/>
              <a:t> Kurs dotyczący frameworka Beego  w serwisie Pluralsight, uzyskano dostęp: 18-01-2019</a:t>
            </a:r>
          </a:p>
          <a:p>
            <a:pPr lvl="0"/>
            <a:r>
              <a:rPr lang="pl-PL" u="sng" dirty="0">
                <a:hlinkClick r:id="rId5"/>
              </a:rPr>
              <a:t>https://beego.me/</a:t>
            </a:r>
            <a:r>
              <a:rPr lang="pl-PL" dirty="0"/>
              <a:t> Oficjalna strona frameworka Beego, zawierająca dokumentację, uzyskano dostęp: 18-01-2019</a:t>
            </a:r>
          </a:p>
          <a:p>
            <a:pPr lvl="0"/>
            <a:r>
              <a:rPr lang="en-US" dirty="0"/>
              <a:t>Varghese, S.: Go Recipes: A Problem-Solution Approach, </a:t>
            </a:r>
            <a:r>
              <a:rPr lang="en-US" dirty="0" err="1"/>
              <a:t>wydanie</a:t>
            </a:r>
            <a:r>
              <a:rPr lang="en-US" dirty="0"/>
              <a:t> 1, </a:t>
            </a:r>
            <a:r>
              <a:rPr lang="en-US" dirty="0" err="1"/>
              <a:t>Apress</a:t>
            </a:r>
            <a:r>
              <a:rPr lang="en-US" dirty="0"/>
              <a:t> 2016, ISBN: 978-1-4842-1189. </a:t>
            </a:r>
            <a:r>
              <a:rPr lang="en-US" dirty="0" err="1"/>
              <a:t>Rozdziały</a:t>
            </a:r>
            <a:r>
              <a:rPr lang="en-US" dirty="0"/>
              <a:t>: 1. Beginning Go, 2. Go Fundamentals</a:t>
            </a:r>
            <a:endParaRPr lang="pl-PL" dirty="0"/>
          </a:p>
          <a:p>
            <a:pPr lvl="0"/>
            <a:r>
              <a:rPr lang="pl-PL" u="sng" dirty="0">
                <a:hlinkClick r:id="rId6"/>
              </a:rPr>
              <a:t>https://github.com/shijuvar/go-recipes</a:t>
            </a:r>
            <a:r>
              <a:rPr lang="pl-PL" dirty="0"/>
              <a:t> Przykłady, kod źródłowy opisany w książce: Go Recipes: A Problem-Solution Approach, uzyskano dostęp: 18-01-2019</a:t>
            </a:r>
          </a:p>
          <a:p>
            <a:pPr lvl="0"/>
            <a:r>
              <a:rPr lang="en-US" dirty="0" err="1"/>
              <a:t>Newmarch</a:t>
            </a:r>
            <a:r>
              <a:rPr lang="en-US" dirty="0"/>
              <a:t>, J.: Network Programming with Go, </a:t>
            </a:r>
            <a:r>
              <a:rPr lang="en-US" dirty="0" err="1"/>
              <a:t>wydanie</a:t>
            </a:r>
            <a:r>
              <a:rPr lang="en-US" dirty="0"/>
              <a:t> 1, </a:t>
            </a:r>
            <a:r>
              <a:rPr lang="en-US" dirty="0" err="1"/>
              <a:t>Apress</a:t>
            </a:r>
            <a:r>
              <a:rPr lang="en-US" dirty="0"/>
              <a:t> 2017, ISBN: 978-1-4842-2692-6. </a:t>
            </a:r>
            <a:r>
              <a:rPr lang="en-US" dirty="0" err="1"/>
              <a:t>Rozdziały</a:t>
            </a:r>
            <a:r>
              <a:rPr lang="en-US" dirty="0"/>
              <a:t> 2. Overview of the Go Language, 14. REST</a:t>
            </a:r>
            <a:endParaRPr lang="pl-PL" dirty="0"/>
          </a:p>
          <a:p>
            <a:pPr lvl="0"/>
            <a:r>
              <a:rPr lang="pl-PL" u="sng" dirty="0">
                <a:hlinkClick r:id="rId7"/>
              </a:rPr>
              <a:t>https://github.com/tumregels/Network-Programming-with-Go</a:t>
            </a:r>
            <a:r>
              <a:rPr lang="pl-PL" dirty="0"/>
              <a:t> Przykłady, kod źródłowy opisany w książce: Network Programming with Go, uzyskano dostęp: 18-01-2019</a:t>
            </a:r>
          </a:p>
          <a:p>
            <a:pPr lvl="0"/>
            <a:r>
              <a:rPr lang="en-US" dirty="0"/>
              <a:t>Varghese, S.: Web Development with Go Building Scalable Web Apps and </a:t>
            </a:r>
            <a:r>
              <a:rPr lang="en-US" dirty="0" err="1"/>
              <a:t>RESTful</a:t>
            </a:r>
            <a:r>
              <a:rPr lang="en-US" dirty="0"/>
              <a:t> Services, </a:t>
            </a:r>
            <a:r>
              <a:rPr lang="en-US" dirty="0" err="1"/>
              <a:t>wydanie</a:t>
            </a:r>
            <a:r>
              <a:rPr lang="en-US" dirty="0"/>
              <a:t> 1, </a:t>
            </a:r>
            <a:r>
              <a:rPr lang="en-US" dirty="0" err="1"/>
              <a:t>Apress</a:t>
            </a:r>
            <a:r>
              <a:rPr lang="en-US" dirty="0"/>
              <a:t> 2015, ISBN: 978-1-4842-1053-6. </a:t>
            </a:r>
            <a:r>
              <a:rPr lang="en-US" dirty="0" err="1"/>
              <a:t>Rozdziały</a:t>
            </a:r>
            <a:r>
              <a:rPr lang="en-US" dirty="0"/>
              <a:t> 4. Getting started with Web Development, 9. Building </a:t>
            </a:r>
            <a:r>
              <a:rPr lang="en-US" dirty="0" err="1"/>
              <a:t>RESTful</a:t>
            </a:r>
            <a:r>
              <a:rPr lang="en-US" dirty="0"/>
              <a:t> Services.</a:t>
            </a:r>
            <a:endParaRPr lang="pl-PL" dirty="0"/>
          </a:p>
          <a:p>
            <a:pPr lvl="0"/>
            <a:r>
              <a:rPr lang="en-US" u="sng" dirty="0">
                <a:hlinkClick r:id="rId8"/>
              </a:rPr>
              <a:t>https://github.com/apress/web-dev-w-go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źródłowy</a:t>
            </a:r>
            <a:r>
              <a:rPr lang="en-US" dirty="0"/>
              <a:t> </a:t>
            </a:r>
            <a:r>
              <a:rPr lang="en-US" dirty="0" err="1"/>
              <a:t>opisany</a:t>
            </a:r>
            <a:r>
              <a:rPr lang="en-US" dirty="0"/>
              <a:t> w </a:t>
            </a:r>
            <a:r>
              <a:rPr lang="en-US" dirty="0" err="1"/>
              <a:t>książce</a:t>
            </a:r>
            <a:r>
              <a:rPr lang="en-US" dirty="0"/>
              <a:t> Web Development with Go Building Scalable Web Apps and </a:t>
            </a:r>
            <a:r>
              <a:rPr lang="en-US" dirty="0" err="1"/>
              <a:t>RESTful</a:t>
            </a:r>
            <a:r>
              <a:rPr lang="en-US" dirty="0"/>
              <a:t> Services, </a:t>
            </a:r>
            <a:r>
              <a:rPr lang="en-US" dirty="0" err="1"/>
              <a:t>uzyskano</a:t>
            </a:r>
            <a:r>
              <a:rPr lang="en-US" dirty="0"/>
              <a:t> </a:t>
            </a:r>
            <a:r>
              <a:rPr lang="en-US" dirty="0" err="1"/>
              <a:t>dostęp</a:t>
            </a:r>
            <a:r>
              <a:rPr lang="en-US" dirty="0"/>
              <a:t>: 18-01-2019</a:t>
            </a:r>
            <a:endParaRPr lang="pl-PL" dirty="0"/>
          </a:p>
          <a:p>
            <a:pPr lvl="0"/>
            <a:r>
              <a:rPr lang="pl-PL" u="sng" dirty="0">
                <a:hlinkClick r:id="rId9"/>
              </a:rPr>
              <a:t>https://github.com/diyan/go-web-framework-comparsion</a:t>
            </a:r>
            <a:r>
              <a:rPr lang="pl-PL" dirty="0"/>
              <a:t> porównanie  frameworków w języku Go, uzyskano dostęp: 18-01-2019</a:t>
            </a:r>
          </a:p>
          <a:p>
            <a:pPr lvl="0"/>
            <a:r>
              <a:rPr lang="en-US" dirty="0" err="1"/>
              <a:t>Gulabani</a:t>
            </a:r>
            <a:r>
              <a:rPr lang="en-US" dirty="0"/>
              <a:t>, S.: Practical Amazon EC2, SQS, Kinesis, and S3 A Hands-On Approach to AWS, </a:t>
            </a:r>
            <a:r>
              <a:rPr lang="en-US" dirty="0" err="1"/>
              <a:t>wydanie</a:t>
            </a:r>
            <a:r>
              <a:rPr lang="en-US" dirty="0"/>
              <a:t> 1, </a:t>
            </a:r>
            <a:r>
              <a:rPr lang="en-US" dirty="0" err="1"/>
              <a:t>Apress</a:t>
            </a:r>
            <a:r>
              <a:rPr lang="en-US" dirty="0"/>
              <a:t> 2017, ISBN: 978-1-4842-2841-8. Rozdział5: Hands-on Simple Storage Services (S3)</a:t>
            </a:r>
            <a:endParaRPr lang="pl-PL" dirty="0"/>
          </a:p>
          <a:p>
            <a:pPr lvl="0"/>
            <a:r>
              <a:rPr lang="pl-PL" u="sng" dirty="0">
                <a:hlinkClick r:id="rId10"/>
              </a:rPr>
              <a:t>https://draftable.com/comparison-api</a:t>
            </a:r>
            <a:r>
              <a:rPr lang="pl-PL" dirty="0"/>
              <a:t> Oficjalna strona Draftwable Comparison API, zawierająca dokumentację oraz przykłady, uzyskano dostęp: 18-01-2019</a:t>
            </a:r>
          </a:p>
          <a:p>
            <a:pPr lvl="0"/>
            <a:r>
              <a:rPr lang="pl-PL" u="sng" dirty="0">
                <a:hlinkClick r:id="rId11"/>
              </a:rPr>
              <a:t>https://cloudconvert.com/api</a:t>
            </a:r>
            <a:r>
              <a:rPr lang="pl-PL" dirty="0"/>
              <a:t> Oficjalna strona CloudConvert API, zawierająca dokumentację, uzyskano dostęp: 18-01-2019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40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  <p:pic>
        <p:nvPicPr>
          <p:cNvPr id="4" name="Picture 2" descr="Znalezione obrazy dla zapytania golang goph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29" y="2204864"/>
            <a:ext cx="3302071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5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Analiza dostępności wybranej technologii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W języku programowania Go występuje mnogość framework’ów, które mogą posłużyć do budowy aplikacji wspierającej API REST’owe. </a:t>
            </a:r>
            <a:r>
              <a:rPr lang="pl-PL" dirty="0" smtClean="0"/>
              <a:t>W </a:t>
            </a:r>
            <a:r>
              <a:rPr lang="pl-PL" dirty="0"/>
              <a:t>celu wybrania </a:t>
            </a:r>
            <a:r>
              <a:rPr lang="pl-PL" dirty="0" smtClean="0"/>
              <a:t>najbardziej odpowiedniego </a:t>
            </a:r>
            <a:r>
              <a:rPr lang="pl-PL" dirty="0"/>
              <a:t>dla naszego projektu, przeszukaliśmy książki [9] czy porównania [11]. </a:t>
            </a:r>
            <a:r>
              <a:rPr lang="pl-PL" dirty="0" smtClean="0"/>
              <a:t>Mając </a:t>
            </a:r>
            <a:r>
              <a:rPr lang="pl-PL" dirty="0"/>
              <a:t>na uwadze powyższe </a:t>
            </a:r>
            <a:r>
              <a:rPr lang="pl-PL" dirty="0" smtClean="0"/>
              <a:t>informacje, zdecydowaliśmy </a:t>
            </a:r>
            <a:r>
              <a:rPr lang="pl-PL" dirty="0"/>
              <a:t>się na Beego.</a:t>
            </a:r>
          </a:p>
          <a:p>
            <a:r>
              <a:rPr lang="pl-PL" dirty="0"/>
              <a:t>Beego wpiera REST oraz model MVC, monitoruje zużycie CPU oraz pamięci. Beego sam w sobie zawiera mnóstwo bibliotek, dzięki czemu nie ma potrzeby szukania oraz dodawania ich do projektu. Wbudowane moduły wspierają kontrolę </a:t>
            </a:r>
            <a:r>
              <a:rPr lang="pl-PL" dirty="0" smtClean="0"/>
              <a:t>sesji</a:t>
            </a:r>
            <a:r>
              <a:rPr lang="pl-PL" dirty="0"/>
              <a:t>, cache czy ORM. Beego posiada kilka tutoriali wprowadzających w jego używanie [3].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21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Użyte technologie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Oczywiście – język Go</a:t>
            </a:r>
          </a:p>
          <a:p>
            <a:r>
              <a:rPr lang="pl-PL" dirty="0" smtClean="0"/>
              <a:t>Framework Beego</a:t>
            </a:r>
          </a:p>
          <a:p>
            <a:r>
              <a:rPr lang="pl-PL" dirty="0" smtClean="0"/>
              <a:t>REST</a:t>
            </a:r>
          </a:p>
          <a:p>
            <a:r>
              <a:rPr lang="pl-PL" dirty="0" smtClean="0"/>
              <a:t>Integracje z zewnętrznym oprogramowaniem:</a:t>
            </a:r>
          </a:p>
          <a:p>
            <a:pPr lvl="1"/>
            <a:r>
              <a:rPr lang="pl-PL" dirty="0" smtClean="0"/>
              <a:t>AWS S3</a:t>
            </a:r>
          </a:p>
          <a:p>
            <a:pPr lvl="1"/>
            <a:r>
              <a:rPr lang="pl-PL" dirty="0" smtClean="0"/>
              <a:t>Draftable Comparison API</a:t>
            </a:r>
          </a:p>
          <a:p>
            <a:pPr lvl="1"/>
            <a:r>
              <a:rPr lang="pl-PL" dirty="0" smtClean="0"/>
              <a:t>CloudConvert API</a:t>
            </a:r>
          </a:p>
          <a:p>
            <a:pPr lvl="1"/>
            <a:r>
              <a:rPr lang="pl-PL" dirty="0" smtClean="0"/>
              <a:t>Java</a:t>
            </a:r>
          </a:p>
          <a:p>
            <a:pPr lvl="1"/>
            <a:r>
              <a:rPr lang="pl-PL" dirty="0" smtClean="0"/>
              <a:t>Python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52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komunikacyjne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Skype</a:t>
            </a:r>
          </a:p>
          <a:p>
            <a:r>
              <a:rPr lang="pl-PL" dirty="0" smtClean="0"/>
              <a:t>GitHub</a:t>
            </a:r>
          </a:p>
          <a:p>
            <a:r>
              <a:rPr lang="pl-PL" dirty="0" smtClean="0"/>
              <a:t>Trello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44824"/>
            <a:ext cx="23050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Znalezione obrazy dla zapytania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77072"/>
            <a:ext cx="2366962" cy="212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683718"/>
            <a:ext cx="3600400" cy="129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Metodyka pracy</a:t>
            </a: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51" y="1935163"/>
            <a:ext cx="5321098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2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Analiza nakładu czasu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17924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61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źródłowy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2502331" y="3244334"/>
            <a:ext cx="413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https://github.com/karol-kielbasa/SRiR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47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GUI Klienta	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2773"/>
            <a:ext cx="8229600" cy="355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6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Odpowiedź serwera po wysłaniu prawidłowego pliku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229600" cy="259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291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1331</TotalTime>
  <Words>512</Words>
  <Application>Microsoft Office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GO + WebService</vt:lpstr>
      <vt:lpstr>Analiza dostępności wybranej technologii</vt:lpstr>
      <vt:lpstr>Użyte technologie</vt:lpstr>
      <vt:lpstr>Narzędzia komunikacyjne</vt:lpstr>
      <vt:lpstr>Metodyka pracy</vt:lpstr>
      <vt:lpstr>Analiza nakładu czasu</vt:lpstr>
      <vt:lpstr>Kod źródłowy</vt:lpstr>
      <vt:lpstr>GUI Klienta </vt:lpstr>
      <vt:lpstr>Odpowiedź serwera po wysłaniu prawidłowego pliku</vt:lpstr>
      <vt:lpstr>Odpowiedź serwera po poprawnym zbudowaniu pliku</vt:lpstr>
      <vt:lpstr>Odpowiedź serwera przy błędzie budowania pliku</vt:lpstr>
      <vt:lpstr>Odpowiedź serwera po wykonaniu programu</vt:lpstr>
      <vt:lpstr>Dokumentacja</vt:lpstr>
      <vt:lpstr>Diagram komunikacji </vt:lpstr>
      <vt:lpstr>Bibliografia</vt:lpstr>
      <vt:lpstr>Dziękujemy za uwagę!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Skochciak</dc:creator>
  <cp:lastModifiedBy>Skochciak</cp:lastModifiedBy>
  <cp:revision>11</cp:revision>
  <dcterms:created xsi:type="dcterms:W3CDTF">2019-01-18T19:50:26Z</dcterms:created>
  <dcterms:modified xsi:type="dcterms:W3CDTF">2019-01-19T18:01:32Z</dcterms:modified>
</cp:coreProperties>
</file>