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30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4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3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4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5E7E-E8E6-4D38-BD93-8D3810FDDCDD}" type="datetimeFigureOut">
              <a:rPr lang="en-GB" smtClean="0"/>
              <a:t>17/08/2012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EAE-8B6C-4DF0-A81A-5E955E50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4.png"/><Relationship Id="rId5" Type="http://schemas.openxmlformats.org/officeDocument/2006/relationships/image" Target="../media/image64.png"/><Relationship Id="rId10" Type="http://schemas.openxmlformats.org/officeDocument/2006/relationships/image" Target="../media/image3.png"/><Relationship Id="rId4" Type="http://schemas.openxmlformats.org/officeDocument/2006/relationships/image" Target="../media/image6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7264" y="1778063"/>
            <a:ext cx="7297144" cy="3019089"/>
            <a:chOff x="659233" y="3362239"/>
            <a:chExt cx="7297144" cy="3019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72765" y="4375904"/>
                  <a:ext cx="2099036" cy="501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=−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5" y="4375904"/>
                  <a:ext cx="2099036" cy="501356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83569" y="4877260"/>
                  <a:ext cx="3413307" cy="501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9" y="4877260"/>
                  <a:ext cx="3413307" cy="501356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61571" y="3362239"/>
                  <a:ext cx="7294806" cy="5013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=−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i="1" smtClean="0">
                                <a:latin typeface="Cambria Math"/>
                              </a:rPr>
                              <m:t>z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71" y="3362239"/>
                  <a:ext cx="7294806" cy="501356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59233" y="3874548"/>
                  <a:ext cx="1968552" cy="501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33" y="3874548"/>
                  <a:ext cx="1968552" cy="501356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83569" y="5378616"/>
                  <a:ext cx="3417474" cy="501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9" y="5378616"/>
                  <a:ext cx="3417474" cy="501356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61572" y="5879972"/>
                  <a:ext cx="7294805" cy="5013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72" y="5879972"/>
                  <a:ext cx="7294805" cy="501356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0800000">
                <a:off x="698837" y="1700216"/>
                <a:ext cx="560795" cy="3168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GB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latin typeface="Cambria Math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98837" y="1700216"/>
                <a:ext cx="560795" cy="31689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95628"/>
                <a:ext cx="8373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Problem: dla zadanych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pl-PL" dirty="0" smtClean="0"/>
                  <a:t> rozwiązać poniższy układ równań różniczkowych z warunkami początkowymi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5628"/>
                <a:ext cx="8373696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655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351217"/>
                  </p:ext>
                </p:extLst>
              </p:nvPr>
            </p:nvGraphicFramePr>
            <p:xfrm>
              <a:off x="6926991" y="1889862"/>
              <a:ext cx="1894206" cy="1834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103"/>
                    <a:gridCol w="947103"/>
                  </a:tblGrid>
                  <a:tr h="16851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sz="1400" dirty="0" smtClean="0"/>
                            <a:t>Nazewnictwo</a:t>
                          </a:r>
                          <a:r>
                            <a:rPr lang="pl-PL" sz="1400" baseline="0" dirty="0" smtClean="0"/>
                            <a:t> zmiennych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  <a:tc hMerge="1"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T="0" marB="18288"/>
                    </a:tc>
                  </a:tr>
                  <a:tr h="1685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T="0" marB="1828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MeOH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16851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T="0" marB="1828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GLY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16851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T="0" marB="1828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TG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16851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T="0" marB="1828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DG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16851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T="0" marB="1828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MG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16851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T="0" marB="1828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FAME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351217"/>
                  </p:ext>
                </p:extLst>
              </p:nvPr>
            </p:nvGraphicFramePr>
            <p:xfrm>
              <a:off x="6926991" y="1889862"/>
              <a:ext cx="1894206" cy="1834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103"/>
                    <a:gridCol w="947103"/>
                  </a:tblGrid>
                  <a:tr h="44500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sz="1400" dirty="0" smtClean="0"/>
                            <a:t>Nazewnictwo</a:t>
                          </a:r>
                          <a:r>
                            <a:rPr lang="pl-PL" sz="1400" baseline="0" dirty="0" smtClean="0"/>
                            <a:t> zmiennych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  <a:tc hMerge="1"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T="0" marB="18288"/>
                    </a:tc>
                  </a:tr>
                  <a:tr h="231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18288">
                        <a:blipFill rotWithShape="1">
                          <a:blip r:embed="rId10"/>
                          <a:stretch>
                            <a:fillRect t="-213158" r="-100000" b="-5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MeOH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231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18288">
                        <a:blipFill rotWithShape="1">
                          <a:blip r:embed="rId10"/>
                          <a:stretch>
                            <a:fillRect t="-313158" r="-100000" b="-4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GLY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231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18288">
                        <a:blipFill rotWithShape="1">
                          <a:blip r:embed="rId10"/>
                          <a:stretch>
                            <a:fillRect t="-413158" r="-100000" b="-3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TG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231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18288">
                        <a:blipFill rotWithShape="1">
                          <a:blip r:embed="rId10"/>
                          <a:stretch>
                            <a:fillRect t="-513158" r="-100000" b="-2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DG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231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18288">
                        <a:blipFill rotWithShape="1">
                          <a:blip r:embed="rId10"/>
                          <a:stretch>
                            <a:fillRect t="-613158" r="-100000" b="-1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MG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  <a:tr h="231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18288">
                        <a:blipFill rotWithShape="1">
                          <a:blip r:embed="rId10"/>
                          <a:stretch>
                            <a:fillRect t="-713158" r="-100000" b="-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FAME</a:t>
                          </a:r>
                          <a:endParaRPr lang="en-US" sz="1400" dirty="0"/>
                        </a:p>
                      </a:txBody>
                      <a:tcPr marT="0" marB="18288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0361" y="5805264"/>
                <a:ext cx="8373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i="0" smtClean="0">
                    <a:latin typeface="+mj-lt"/>
                  </a:rPr>
                  <a:t>PS. M</a:t>
                </a:r>
                <a:r>
                  <a:rPr lang="pl-PL" b="0" i="0" smtClean="0">
                    <a:latin typeface="+mj-lt"/>
                  </a:rPr>
                  <a:t>ożna </a:t>
                </a:r>
                <a:r>
                  <a:rPr lang="pl-PL" b="0" i="0" dirty="0" smtClean="0">
                    <a:latin typeface="+mj-lt"/>
                  </a:rPr>
                  <a:t>przyjąć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1" y="5805264"/>
                <a:ext cx="83736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5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ara\Desktop\Kineti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6"/>
            <a:ext cx="9104983" cy="61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95628"/>
            <a:ext cx="837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Rozwiązanie numeryczne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6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para\Desktop\Kinet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937950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95628"/>
            <a:ext cx="837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Zbliżenie rozwiązania numerycznego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2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OPARA Karol</dc:creator>
  <cp:lastModifiedBy>OPARA Karol</cp:lastModifiedBy>
  <cp:revision>3</cp:revision>
  <dcterms:created xsi:type="dcterms:W3CDTF">2012-08-17T06:52:25Z</dcterms:created>
  <dcterms:modified xsi:type="dcterms:W3CDTF">2012-08-17T07:24:18Z</dcterms:modified>
</cp:coreProperties>
</file>