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97703a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97703a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997703a1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997703a1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997703a1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997703a1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997703a1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997703a1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97703a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97703a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97703a1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97703a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97703a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97703a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97703a1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97703a1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97703a1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997703a1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997703a1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997703a1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997703a1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997703a1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997703a1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997703a1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000"/>
              <a:t>Podstawy teleinformatyki - projekt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/>
              <a:t> </a:t>
            </a:r>
            <a:endParaRPr b="1"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2400"/>
              <a:t>Tablica informacyjna</a:t>
            </a:r>
            <a:endParaRPr b="1" sz="2400"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1175" y="2797175"/>
            <a:ext cx="85206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chemeClr val="dk1"/>
                </a:solidFill>
              </a:rPr>
              <a:t>Damian Reczulski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chemeClr val="dk1"/>
                </a:solidFill>
              </a:rPr>
              <a:t>Kamil Rogowski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600">
                <a:solidFill>
                  <a:schemeClr val="dk1"/>
                </a:solidFill>
              </a:rPr>
              <a:t>Karol Rosiak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Pobieranie zasobów i kolejka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25" y="1661587"/>
            <a:ext cx="8520600" cy="2679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Słownik mediów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[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{'name': 'screen.jpg', 'type': 'image', 'duration': '3', 'start': '2019-04-05', 'end': '2019-04-19'},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{'name': 'video.mp4', 'type': 'video', 'duration': '5', 'start': '2019-04-05', 'end': '2019-04-19'},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{'name': 'screen2.png', 'type': 'image', 'duration': '3', 'start': '2019-04-08', 'end': '2019-04-17'}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Słownik tekstów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[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{'text': 'Symfonia c++ tylko dzisiaj 50% taniej!', 'start': '2019-04-17', 'end': '2019-04-17'},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{'text': 'Biblioteka PP godziny otwarcia:  8.00 - 20.00', 'start': '2019-04-13', 'end': '2019-04-19'}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na dzisiaj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l" sz="1100">
                <a:solidFill>
                  <a:schemeClr val="dk1"/>
                </a:solidFill>
              </a:rPr>
              <a:t>17.04.2019 -</a:t>
            </a:r>
            <a:r>
              <a:rPr lang="pl" sz="1100">
                <a:solidFill>
                  <a:srgbClr val="FF0000"/>
                </a:solidFill>
              </a:rPr>
              <a:t> </a:t>
            </a:r>
            <a:r>
              <a:rPr lang="pl" sz="1100">
                <a:solidFill>
                  <a:srgbClr val="1155CC"/>
                </a:solidFill>
              </a:rPr>
              <a:t>GUI panelu administracyjnego w PHP</a:t>
            </a:r>
            <a:r>
              <a:rPr lang="pl" sz="1100">
                <a:solidFill>
                  <a:srgbClr val="FF0000"/>
                </a:solidFill>
              </a:rPr>
              <a:t>, pobieranie zasobów i tworzenie kolejek w Pythonie,  </a:t>
            </a:r>
            <a:r>
              <a:rPr lang="pl" sz="1100">
                <a:solidFill>
                  <a:srgbClr val="38761D"/>
                </a:solidFill>
              </a:rPr>
              <a:t>wyświetlanie wideo,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Panel administratora - Dodawanie mediów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100" y="1090575"/>
            <a:ext cx="6094601" cy="42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Panel administratora - Dodawanie mediów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575" y="1152475"/>
            <a:ext cx="657085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Panel administratora - Dodawanie mediów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25" y="1152472"/>
            <a:ext cx="7343775" cy="38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Panel administratora - lista wszystkich mediów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1662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Panel administratora - lista wszystkich tekstów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1831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Panel administratora - harmonogram mediów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1863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Panel administratora - harmonogram tekstów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158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