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285a2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285a2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285a23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285a23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285a23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285a23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285a23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285a23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285a23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285a23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285a23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285a23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638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Podstawy Teleinformatyki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09150"/>
            <a:ext cx="8520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000000"/>
                </a:solidFill>
              </a:rPr>
              <a:t>Tablica Informacyjna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000000"/>
                </a:solidFill>
              </a:rPr>
              <a:t>Damian Reczulski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000000"/>
                </a:solidFill>
              </a:rPr>
              <a:t>Kamil Rogowski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000000"/>
                </a:solidFill>
              </a:rPr>
              <a:t>Karol Rosiak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" sz="1900"/>
              <a:t>Podgląd przez panel WWW aktualnie wyświetlanego obrazu (screenshot)</a:t>
            </a:r>
            <a:endParaRPr sz="19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- serwer PHP wysyła dane na port 65432,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- skrypt (Python) nasłuchuje na porcie 65432 i gdy przychodzą dane robi zrzut ekranu,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- serwer wczytuje obraz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0" y="658400"/>
            <a:ext cx="8047200" cy="40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900"/>
              <a:t>2. Harmonogram odtwarzanych plików na tablicy informacyjnej</a:t>
            </a:r>
            <a:endParaRPr sz="19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50" y="580325"/>
            <a:ext cx="6015300" cy="41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900"/>
              <a:t>3. Wyświetlanie zdalnie stron www i dokumentów html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Pobieranie dokumentów html i przekształcenie go na obraz w formacie jpg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Prezentacja zapisanego wcześniej obrazu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0" y="690975"/>
            <a:ext cx="6665850" cy="37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