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EA-AF4B-4D1F-B821-CCCDC09B9E35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64BD-91B4-44A2-86F1-C3099DFF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92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EA-AF4B-4D1F-B821-CCCDC09B9E35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64BD-91B4-44A2-86F1-C3099DFF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3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EA-AF4B-4D1F-B821-CCCDC09B9E35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64BD-91B4-44A2-86F1-C3099DFF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84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EA-AF4B-4D1F-B821-CCCDC09B9E35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64BD-91B4-44A2-86F1-C3099DFF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6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EA-AF4B-4D1F-B821-CCCDC09B9E35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64BD-91B4-44A2-86F1-C3099DFF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EA-AF4B-4D1F-B821-CCCDC09B9E35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64BD-91B4-44A2-86F1-C3099DFF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15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EA-AF4B-4D1F-B821-CCCDC09B9E35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64BD-91B4-44A2-86F1-C3099DFF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63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EA-AF4B-4D1F-B821-CCCDC09B9E35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64BD-91B4-44A2-86F1-C3099DFF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71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EA-AF4B-4D1F-B821-CCCDC09B9E35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64BD-91B4-44A2-86F1-C3099DFF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2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EA-AF4B-4D1F-B821-CCCDC09B9E35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64BD-91B4-44A2-86F1-C3099DFF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27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EA-AF4B-4D1F-B821-CCCDC09B9E35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64BD-91B4-44A2-86F1-C3099DFF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95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3000"/>
            <a:lum/>
          </a:blip>
          <a:srcRect/>
          <a:stretch>
            <a:fillRect l="-53000" r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F1EA-AF4B-4D1F-B821-CCCDC09B9E35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64BD-91B4-44A2-86F1-C3099DFFB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62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xels.com/vectors/preview/104520/cartoon-dessert-background-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41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70BD53-F336-42B3-BD6A-53D892B01AA0}"/>
              </a:ext>
            </a:extLst>
          </p:cNvPr>
          <p:cNvSpPr/>
          <p:nvPr/>
        </p:nvSpPr>
        <p:spPr>
          <a:xfrm>
            <a:off x="2341057" y="3417852"/>
            <a:ext cx="5121092" cy="91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8408" tIns="19205" rIns="38408" bIns="19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756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4D401A7-4CB6-47C8-ACA8-6C9AC7529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" t="11919" r="64546" b="51111"/>
          <a:stretch/>
        </p:blipFill>
        <p:spPr>
          <a:xfrm>
            <a:off x="5649563" y="1243264"/>
            <a:ext cx="605933" cy="80351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EBBE05E-42FA-4E49-838D-44647897CF44}"/>
              </a:ext>
            </a:extLst>
          </p:cNvPr>
          <p:cNvSpPr txBox="1"/>
          <p:nvPr/>
        </p:nvSpPr>
        <p:spPr>
          <a:xfrm>
            <a:off x="3983993" y="1490413"/>
            <a:ext cx="183522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90" i="1" dirty="0">
                <a:ln w="0">
                  <a:solidFill>
                    <a:schemeClr val="tx1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panose="02040604050505020304" pitchFamily="18" charset="0"/>
              </a:rPr>
              <a:t>delivery </a:t>
            </a:r>
            <a:r>
              <a:rPr lang="pt-BR" sz="1890" i="1" dirty="0" err="1">
                <a:ln w="0">
                  <a:solidFill>
                    <a:schemeClr val="tx1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panose="02040604050505020304" pitchFamily="18" charset="0"/>
              </a:rPr>
              <a:t>food</a:t>
            </a:r>
            <a:endParaRPr lang="pt-BR" sz="1890" i="1" dirty="0">
              <a:ln w="0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BD45AA4-021F-4199-A468-8298360969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61" y="1243264"/>
            <a:ext cx="685527" cy="78098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3E27B15-069E-46AA-AC0F-CAD8D2AFAF2E}"/>
              </a:ext>
            </a:extLst>
          </p:cNvPr>
          <p:cNvSpPr txBox="1"/>
          <p:nvPr/>
        </p:nvSpPr>
        <p:spPr>
          <a:xfrm>
            <a:off x="4047426" y="1820070"/>
            <a:ext cx="17083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60" i="1" dirty="0">
                <a:ln w="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panose="02040604050505020304" pitchFamily="18" charset="0"/>
              </a:rPr>
              <a:t>Encomendas online</a:t>
            </a:r>
          </a:p>
        </p:txBody>
      </p:sp>
    </p:spTree>
    <p:extLst>
      <p:ext uri="{BB962C8B-B14F-4D97-AF65-F5344CB8AC3E}">
        <p14:creationId xmlns:p14="http://schemas.microsoft.com/office/powerpoint/2010/main" val="226298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9AE2B05-C698-4142-A952-1687FCED4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16" y="1390873"/>
            <a:ext cx="1652716" cy="10009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AA591B0-9FC9-41F9-8AE8-46758D168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32" y="1390873"/>
            <a:ext cx="1745827" cy="10009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C3B11F1-1EFF-434C-8AF4-9B60F8C55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59" y="1390873"/>
            <a:ext cx="1722549" cy="10009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3C43FD8-9619-4C07-B32D-85850B7D5A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3F3"/>
              </a:clrFrom>
              <a:clrTo>
                <a:srgbClr val="FE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2" y="890401"/>
            <a:ext cx="1652716" cy="100094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0F62D4D-4AF3-4DEE-9B5F-BECACDADD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08" y="1390873"/>
            <a:ext cx="1867188" cy="100094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2C2B3D4-83C9-4009-AD51-2ED1F6A3B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96"/>
          <a:stretch/>
        </p:blipFill>
        <p:spPr>
          <a:xfrm>
            <a:off x="8640996" y="1390872"/>
            <a:ext cx="960204" cy="100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1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4352706-DB73-4A0C-9DAB-A3B981657D35}"/>
              </a:ext>
            </a:extLst>
          </p:cNvPr>
          <p:cNvSpPr/>
          <p:nvPr/>
        </p:nvSpPr>
        <p:spPr>
          <a:xfrm>
            <a:off x="3201396" y="22500"/>
            <a:ext cx="31854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i="1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panose="02040604050505020304" pitchFamily="18" charset="0"/>
              </a:rPr>
              <a:t>delivery </a:t>
            </a:r>
            <a:r>
              <a:rPr lang="pt-BR" sz="4000" i="1" dirty="0" err="1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panose="02040604050505020304" pitchFamily="18" charset="0"/>
              </a:rPr>
              <a:t>food</a:t>
            </a:r>
            <a:endParaRPr lang="pt-BR" sz="4000" i="1" dirty="0">
              <a:ln w="0">
                <a:solidFill>
                  <a:schemeClr val="tx1"/>
                </a:solidFill>
              </a:ln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A15D1D-BDEF-4715-B4EA-A094A5BD0A55}"/>
              </a:ext>
            </a:extLst>
          </p:cNvPr>
          <p:cNvSpPr/>
          <p:nvPr/>
        </p:nvSpPr>
        <p:spPr>
          <a:xfrm>
            <a:off x="3552453" y="718903"/>
            <a:ext cx="2483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000" i="1" dirty="0">
                <a:ln w="0">
                  <a:solidFill>
                    <a:prstClr val="black">
                      <a:lumMod val="65000"/>
                      <a:lumOff val="35000"/>
                    </a:prst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panose="02040604050505020304" pitchFamily="18" charset="0"/>
              </a:rPr>
              <a:t>Encomendas online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420C0C-3759-44EE-AB45-D11BA90B826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38" y="22500"/>
            <a:ext cx="962495" cy="10965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DE49CDB-F4F2-4ADC-A1A9-60EAD97F64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45" y="22500"/>
            <a:ext cx="962495" cy="109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8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E2C3F8E-AE4C-45DF-B82C-5576BF34E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117772" cy="2338329"/>
          </a:xfrm>
          <a:prstGeom prst="rect">
            <a:avLst/>
          </a:prstGeom>
          <a:blipFill>
            <a:blip r:embed="rId3">
              <a:alphaModFix amt="53000"/>
            </a:blip>
            <a:tile tx="0" ty="0" sx="100000" sy="100000" flip="none" algn="tl"/>
          </a:blipFill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01CCAC6-50CA-4621-AF4D-64ACC6FC5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73" y="0"/>
            <a:ext cx="3117772" cy="23383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D022AE-3F9D-40A3-8E8C-1994F91C8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545" y="0"/>
            <a:ext cx="3365655" cy="23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0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78B1BEC-1470-4BC8-8661-7124B3AC7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82" y="-1"/>
            <a:ext cx="1428113" cy="23135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F1133FE-7FC0-4F4E-A810-C6E583078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903" y="-1"/>
            <a:ext cx="2905879" cy="23135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189785-B74D-4A8B-9DFD-4E596CEF7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079903" cy="231354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480FB8-2340-4DB1-AA7A-BAD66012E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95" y="0"/>
            <a:ext cx="2038577" cy="23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5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</a:extLst>
          </a:blip>
          <a:srcRect/>
          <a:stretch>
            <a:fillRect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05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802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8</Words>
  <Application>Microsoft Office PowerPoint</Application>
  <PresentationFormat>Personalizar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Schoolbook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Karol</dc:creator>
  <cp:lastModifiedBy>Karol</cp:lastModifiedBy>
  <cp:revision>20</cp:revision>
  <dcterms:created xsi:type="dcterms:W3CDTF">2018-02-21T12:10:17Z</dcterms:created>
  <dcterms:modified xsi:type="dcterms:W3CDTF">2018-02-27T17:43:55Z</dcterms:modified>
</cp:coreProperties>
</file>