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0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2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8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53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2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84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4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92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29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17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3B96-70DB-4DC0-9CA6-B6F5C7417C56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2FAB-0373-4DDF-AAF9-17808B6FB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2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Javascript</a:t>
            </a:r>
            <a:r>
              <a:rPr lang="pl-PL" dirty="0"/>
              <a:t> cz. 2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Podstawy </a:t>
            </a:r>
            <a:r>
              <a:rPr lang="pl-PL" dirty="0" err="1"/>
              <a:t>iterakcji</a:t>
            </a:r>
            <a:r>
              <a:rPr lang="pl-PL" dirty="0"/>
              <a:t> z kodem </a:t>
            </a:r>
            <a:r>
              <a:rPr lang="pl-PL" dirty="0" err="1"/>
              <a:t>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65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 – </a:t>
            </a:r>
            <a:r>
              <a:rPr lang="pl-PL" dirty="0" err="1"/>
              <a:t>Document</a:t>
            </a:r>
            <a:r>
              <a:rPr lang="pl-PL" dirty="0"/>
              <a:t> Object Model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 pozwalający programom i skryptom na dynamiczny dostęp i zmianę zawartości, stylu i struktury dokumentów</a:t>
            </a:r>
          </a:p>
          <a:p>
            <a:r>
              <a:rPr lang="pl-PL" dirty="0"/>
              <a:t>HTML DOM – DOM dla dokumentów HTML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r>
              <a:rPr lang="pl-PL" dirty="0"/>
              <a:t>HTML DOM definiuje nam sposób na dostęp do właściwości, metod i eventów elementów HTML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80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DOM – metody do wyszukiwania elementów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getElementById</a:t>
            </a:r>
            <a:r>
              <a:rPr lang="pl-PL" dirty="0"/>
              <a:t> – wyszukiwanie po id (id=”id”)</a:t>
            </a:r>
          </a:p>
          <a:p>
            <a:r>
              <a:rPr lang="pl-PL" dirty="0" err="1"/>
              <a:t>getElementsByTagName</a:t>
            </a:r>
            <a:r>
              <a:rPr lang="pl-PL" dirty="0"/>
              <a:t> – wyszukiwanie po </a:t>
            </a:r>
            <a:r>
              <a:rPr lang="pl-PL" dirty="0" err="1"/>
              <a:t>tagu</a:t>
            </a:r>
            <a:r>
              <a:rPr lang="pl-PL" dirty="0"/>
              <a:t> (&lt;p&gt;)</a:t>
            </a:r>
          </a:p>
          <a:p>
            <a:r>
              <a:rPr lang="pl-PL" dirty="0" err="1"/>
              <a:t>getElementsByClassName</a:t>
            </a:r>
            <a:r>
              <a:rPr lang="pl-PL" dirty="0"/>
              <a:t> – wyszukiwanie po klasie (</a:t>
            </a:r>
            <a:r>
              <a:rPr lang="pl-PL" dirty="0" err="1"/>
              <a:t>class</a:t>
            </a:r>
            <a:r>
              <a:rPr lang="pl-PL" dirty="0"/>
              <a:t>=”</a:t>
            </a:r>
            <a:r>
              <a:rPr lang="pl-PL" dirty="0" err="1"/>
              <a:t>class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7796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DOM – sposoby zmiany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innerHTML</a:t>
            </a:r>
            <a:r>
              <a:rPr lang="pl-PL" dirty="0"/>
              <a:t> – pozwala na podstawienie nowego </a:t>
            </a:r>
            <a:r>
              <a:rPr lang="pl-PL" dirty="0" err="1"/>
              <a:t>konentu</a:t>
            </a:r>
            <a:endParaRPr lang="pl-PL" dirty="0"/>
          </a:p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attribute</a:t>
            </a:r>
            <a:r>
              <a:rPr lang="pl-PL" dirty="0"/>
              <a:t> – zmiana atrybutu elementu</a:t>
            </a:r>
          </a:p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style.property</a:t>
            </a:r>
            <a:r>
              <a:rPr lang="pl-PL" dirty="0"/>
              <a:t> – zmiana właściwości stylu</a:t>
            </a:r>
          </a:p>
          <a:p>
            <a:r>
              <a:rPr lang="pl-PL" dirty="0"/>
              <a:t>Metoda </a:t>
            </a:r>
            <a:r>
              <a:rPr lang="pl-PL" dirty="0" err="1"/>
              <a:t>setAttribute</a:t>
            </a:r>
            <a:r>
              <a:rPr lang="pl-PL" dirty="0"/>
              <a:t> – to samo co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attribute</a:t>
            </a:r>
            <a:r>
              <a:rPr lang="pl-PL" dirty="0"/>
              <a:t>, tylko za pomocą metody oraz daje możliwość edycji niestandardowych atrybutów</a:t>
            </a:r>
          </a:p>
        </p:txBody>
      </p:sp>
    </p:spTree>
    <p:extLst>
      <p:ext uri="{BB962C8B-B14F-4D97-AF65-F5344CB8AC3E}">
        <p14:creationId xmlns:p14="http://schemas.microsoft.com/office/powerpoint/2010/main" val="31857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DOM – dodawanie/usuwanie nowych elementów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createElement</a:t>
            </a:r>
            <a:r>
              <a:rPr lang="pl-PL" dirty="0"/>
              <a:t> – tworzy element</a:t>
            </a:r>
          </a:p>
          <a:p>
            <a:r>
              <a:rPr lang="pl-PL" dirty="0" err="1"/>
              <a:t>removeChild</a:t>
            </a:r>
            <a:r>
              <a:rPr lang="pl-PL" dirty="0"/>
              <a:t> – usuwa element, z dokumentu</a:t>
            </a:r>
          </a:p>
          <a:p>
            <a:r>
              <a:rPr lang="pl-PL" dirty="0" err="1"/>
              <a:t>appendChild</a:t>
            </a:r>
            <a:r>
              <a:rPr lang="pl-PL" dirty="0"/>
              <a:t> – dodaje element do dokumentu</a:t>
            </a:r>
          </a:p>
          <a:p>
            <a:r>
              <a:rPr lang="pl-PL" dirty="0" err="1"/>
              <a:t>replaceChild</a:t>
            </a:r>
            <a:r>
              <a:rPr lang="pl-PL" dirty="0"/>
              <a:t> – podmienia element</a:t>
            </a:r>
          </a:p>
          <a:p>
            <a:r>
              <a:rPr lang="pl-PL" dirty="0" err="1"/>
              <a:t>insertBefore</a:t>
            </a:r>
            <a:r>
              <a:rPr lang="pl-PL" dirty="0"/>
              <a:t> – dodaje element w </a:t>
            </a:r>
            <a:r>
              <a:rPr lang="pl-PL"/>
              <a:t>określone miejsce</a:t>
            </a:r>
            <a:endParaRPr lang="pl-PL" dirty="0"/>
          </a:p>
          <a:p>
            <a:r>
              <a:rPr lang="pl-PL" dirty="0" err="1"/>
              <a:t>write</a:t>
            </a:r>
            <a:r>
              <a:rPr lang="pl-PL" dirty="0"/>
              <a:t> – dopisuje czysty </a:t>
            </a:r>
            <a:r>
              <a:rPr lang="pl-PL" dirty="0" err="1"/>
              <a:t>html</a:t>
            </a:r>
            <a:r>
              <a:rPr lang="pl-PL" dirty="0"/>
              <a:t> do dokumentu</a:t>
            </a:r>
          </a:p>
        </p:txBody>
      </p:sp>
    </p:spTree>
    <p:extLst>
      <p:ext uri="{BB962C8B-B14F-4D97-AF65-F5344CB8AC3E}">
        <p14:creationId xmlns:p14="http://schemas.microsoft.com/office/powerpoint/2010/main" val="12445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Napisz program do przeliczania jednostek miary: metry, kilometry, milimetry. Program ma mieć możliwość wybrania jednostki, z której przeliczamy i na jaką (użyj </a:t>
            </a:r>
            <a:r>
              <a:rPr lang="pl-PL" dirty="0" err="1"/>
              <a:t>tagu</a:t>
            </a:r>
            <a:r>
              <a:rPr lang="pl-PL" dirty="0"/>
              <a:t> </a:t>
            </a:r>
            <a:r>
              <a:rPr lang="pl-PL" dirty="0" err="1"/>
              <a:t>select</a:t>
            </a:r>
            <a:r>
              <a:rPr lang="pl-PL" dirty="0"/>
              <a:t>, posiada on właściwość </a:t>
            </a:r>
            <a:r>
              <a:rPr lang="pl-PL" dirty="0" err="1"/>
              <a:t>selectedElement</a:t>
            </a:r>
            <a:r>
              <a:rPr lang="pl-PL" dirty="0"/>
              <a:t>). Po naciśnięciu przycisku ma nastąpić przeliczenie oraz wynik ma zostać dodany do listy poprzednich kalkulacji. W liście poprzednich kalkulacji muszą być następujące dane – wartość wejściowa, miara wejściowa, miara wyjściowa i wartość wyjściowa</a:t>
            </a:r>
          </a:p>
        </p:txBody>
      </p:sp>
    </p:spTree>
    <p:extLst>
      <p:ext uri="{BB962C8B-B14F-4D97-AF65-F5344CB8AC3E}">
        <p14:creationId xmlns:p14="http://schemas.microsoft.com/office/powerpoint/2010/main" val="30637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Napisz program, który tworzy tabelkę (&lt;</a:t>
            </a:r>
            <a:r>
              <a:rPr lang="pl-PL" dirty="0" err="1"/>
              <a:t>table</a:t>
            </a:r>
            <a:r>
              <a:rPr lang="pl-PL" dirty="0"/>
              <a:t>&gt;) o zadanej wysokości oraz szerokości (dane pobieramy z </a:t>
            </a:r>
            <a:r>
              <a:rPr lang="pl-PL" dirty="0" err="1"/>
              <a:t>inputu</a:t>
            </a:r>
            <a:r>
              <a:rPr lang="pl-PL" dirty="0"/>
              <a:t>). W komórkach umieść wynik działania numer wiersza * numer kolumny.</a:t>
            </a:r>
          </a:p>
        </p:txBody>
      </p:sp>
    </p:spTree>
    <p:extLst>
      <p:ext uri="{BB962C8B-B14F-4D97-AF65-F5344CB8AC3E}">
        <p14:creationId xmlns:p14="http://schemas.microsoft.com/office/powerpoint/2010/main" val="34478744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74C9BFAE95844CBE49B4DBFABB015F" ma:contentTypeVersion="4" ma:contentTypeDescription="Utwórz nowy dokument." ma:contentTypeScope="" ma:versionID="869afd88420e27035867267dd862c830">
  <xsd:schema xmlns:xsd="http://www.w3.org/2001/XMLSchema" xmlns:xs="http://www.w3.org/2001/XMLSchema" xmlns:p="http://schemas.microsoft.com/office/2006/metadata/properties" xmlns:ns2="1e89c224-7d05-4bb0-8762-470a90389682" targetNamespace="http://schemas.microsoft.com/office/2006/metadata/properties" ma:root="true" ma:fieldsID="9e43a808abec12abead75e7e96babe04" ns2:_="">
    <xsd:import namespace="1e89c224-7d05-4bb0-8762-470a90389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89c224-7d05-4bb0-8762-470a90389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F4BC92-B57D-4FA3-93AD-862F43CFD269}"/>
</file>

<file path=customXml/itemProps2.xml><?xml version="1.0" encoding="utf-8"?>
<ds:datastoreItem xmlns:ds="http://schemas.openxmlformats.org/officeDocument/2006/customXml" ds:itemID="{4787B841-2639-4E33-BDA7-822F15E2EEB2}"/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280</Words>
  <Application>Microsoft Office PowerPoint</Application>
  <PresentationFormat>Panoramiczny</PresentationFormat>
  <Paragraphs>26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Javascript cz. 2</vt:lpstr>
      <vt:lpstr>DOM – Document Object Model</vt:lpstr>
      <vt:lpstr>HTML DOM – metody do wyszukiwania elementów</vt:lpstr>
      <vt:lpstr>HTML DOM – sposoby zmiany</vt:lpstr>
      <vt:lpstr>HTML DOM – dodawanie/usuwanie nowych elementów</vt:lpstr>
      <vt:lpstr>Zadanie 1</vt:lpstr>
      <vt:lpstr>Zadanie 2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cz. 2</dc:title>
  <dc:creator>Pustelnik Paweł</dc:creator>
  <cp:lastModifiedBy>Pustelnik Paweł</cp:lastModifiedBy>
  <cp:revision>9</cp:revision>
  <dcterms:created xsi:type="dcterms:W3CDTF">2019-03-23T08:13:24Z</dcterms:created>
  <dcterms:modified xsi:type="dcterms:W3CDTF">2023-05-21T10:10:47Z</dcterms:modified>
</cp:coreProperties>
</file>