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7FE34-52A2-44E8-AA94-72F6A014B751}" v="3" dt="2023-05-21T12:00:58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72F6-2281-4704-B3D0-ACE1ED0611C0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5762-25BA-43F6-B575-DBC8B829F9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28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72F6-2281-4704-B3D0-ACE1ED0611C0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5762-25BA-43F6-B575-DBC8B829F9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587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72F6-2281-4704-B3D0-ACE1ED0611C0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5762-25BA-43F6-B575-DBC8B829F9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6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72F6-2281-4704-B3D0-ACE1ED0611C0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5762-25BA-43F6-B575-DBC8B829F9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547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72F6-2281-4704-B3D0-ACE1ED0611C0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5762-25BA-43F6-B575-DBC8B829F9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78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72F6-2281-4704-B3D0-ACE1ED0611C0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5762-25BA-43F6-B575-DBC8B829F9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480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72F6-2281-4704-B3D0-ACE1ED0611C0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5762-25BA-43F6-B575-DBC8B829F9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217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72F6-2281-4704-B3D0-ACE1ED0611C0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5762-25BA-43F6-B575-DBC8B829F9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474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72F6-2281-4704-B3D0-ACE1ED0611C0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5762-25BA-43F6-B575-DBC8B829F9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271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72F6-2281-4704-B3D0-ACE1ED0611C0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5762-25BA-43F6-B575-DBC8B829F9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65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72F6-2281-4704-B3D0-ACE1ED0611C0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5762-25BA-43F6-B575-DBC8B829F9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082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F72F6-2281-4704-B3D0-ACE1ED0611C0}" type="datetimeFigureOut">
              <a:rPr lang="pl-PL" smtClean="0"/>
              <a:t>21.05.2023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15762-25BA-43F6-B575-DBC8B829F9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930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jQuery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Lekka biblioteka ułatwiająca pisanie w języku JavaScript</a:t>
            </a:r>
          </a:p>
        </p:txBody>
      </p:sp>
    </p:spTree>
    <p:extLst>
      <p:ext uri="{BB962C8B-B14F-4D97-AF65-F5344CB8AC3E}">
        <p14:creationId xmlns:p14="http://schemas.microsoft.com/office/powerpoint/2010/main" val="415071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Napisz program do przeliczania jednostek miary: metry, kilometry, milimetry. Program ma mieć możliwość wybrania jednostki, z której przeliczamy i na jaką (użyj </a:t>
            </a:r>
            <a:r>
              <a:rPr lang="pl-PL" dirty="0" err="1"/>
              <a:t>tagu</a:t>
            </a:r>
            <a:r>
              <a:rPr lang="pl-PL" dirty="0"/>
              <a:t> </a:t>
            </a:r>
            <a:r>
              <a:rPr lang="pl-PL" dirty="0" err="1"/>
              <a:t>select</a:t>
            </a:r>
            <a:r>
              <a:rPr lang="pl-PL" dirty="0"/>
              <a:t>, posiada on właściwość </a:t>
            </a:r>
            <a:r>
              <a:rPr lang="pl-PL" dirty="0" err="1"/>
              <a:t>selectedElement</a:t>
            </a:r>
            <a:r>
              <a:rPr lang="pl-PL" dirty="0"/>
              <a:t>). Po naciśnięciu przycisku ma nastąpić przeliczenie oraz wynik ma zostać dodany do listy poprzednich kalkulacji. W liście poprzednich kalkulacji muszą być następujące dane – wartość wejściowa, miara wejściowa, miara wyjściowa i wartość wyjściowa.</a:t>
            </a:r>
          </a:p>
          <a:p>
            <a:r>
              <a:rPr lang="pl-PL" dirty="0"/>
              <a:t>Rozdziel pliki </a:t>
            </a:r>
            <a:r>
              <a:rPr lang="pl-PL" dirty="0" err="1"/>
              <a:t>html</a:t>
            </a:r>
            <a:r>
              <a:rPr lang="pl-PL" dirty="0"/>
              <a:t> i </a:t>
            </a:r>
            <a:r>
              <a:rPr lang="pl-PL" dirty="0" err="1"/>
              <a:t>js</a:t>
            </a:r>
            <a:endParaRPr lang="pl-PL" dirty="0"/>
          </a:p>
          <a:p>
            <a:r>
              <a:rPr lang="pl-PL" dirty="0"/>
              <a:t>Do wykonania zadania użyj </a:t>
            </a:r>
            <a:r>
              <a:rPr lang="pl-PL" dirty="0" err="1"/>
              <a:t>jQuery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5665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2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Napisz program, który tworzy tabelkę (&lt;</a:t>
            </a:r>
            <a:r>
              <a:rPr lang="pl-PL" dirty="0" err="1"/>
              <a:t>table</a:t>
            </a:r>
            <a:r>
              <a:rPr lang="pl-PL" dirty="0"/>
              <a:t>&gt;) o zadanej wysokości oraz szerokości (dane pobieramy z </a:t>
            </a:r>
            <a:r>
              <a:rPr lang="pl-PL" dirty="0" err="1"/>
              <a:t>inputu</a:t>
            </a:r>
            <a:r>
              <a:rPr lang="pl-PL" dirty="0"/>
              <a:t>). W komórkach umieść wynik działania numer wiersza * numer kolumny.</a:t>
            </a:r>
          </a:p>
          <a:p>
            <a:r>
              <a:rPr lang="pl-PL" dirty="0"/>
              <a:t>Rozdziel pliki </a:t>
            </a:r>
            <a:r>
              <a:rPr lang="pl-PL" dirty="0" err="1"/>
              <a:t>html</a:t>
            </a:r>
            <a:r>
              <a:rPr lang="pl-PL" dirty="0"/>
              <a:t> i </a:t>
            </a:r>
            <a:r>
              <a:rPr lang="pl-PL" dirty="0" err="1"/>
              <a:t>js</a:t>
            </a:r>
            <a:endParaRPr lang="pl-PL" dirty="0"/>
          </a:p>
          <a:p>
            <a:r>
              <a:rPr lang="pl-PL" dirty="0"/>
              <a:t>Do wykonania zadania użyj </a:t>
            </a:r>
            <a:r>
              <a:rPr lang="pl-PL" dirty="0" err="1"/>
              <a:t>jQuery</a:t>
            </a:r>
            <a:endParaRPr lang="pl-PL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9648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Zalety </a:t>
            </a:r>
            <a:r>
              <a:rPr lang="pl-PL" dirty="0" err="1"/>
              <a:t>jQuery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Prosta biblioteka, łatwa do nauki, niski próg wejścia</a:t>
            </a:r>
          </a:p>
          <a:p>
            <a:r>
              <a:rPr lang="pl-PL" dirty="0"/>
              <a:t>Ułatwia programowanie w języku JavaScript</a:t>
            </a:r>
          </a:p>
          <a:p>
            <a:r>
              <a:rPr lang="pl-PL" dirty="0"/>
              <a:t>Dobra dokumentacja</a:t>
            </a:r>
          </a:p>
          <a:p>
            <a:r>
              <a:rPr lang="pl-PL" dirty="0"/>
              <a:t>Kompatybilna z większością przeglądarek</a:t>
            </a:r>
          </a:p>
          <a:p>
            <a:r>
              <a:rPr lang="pl-PL" dirty="0"/>
              <a:t>Zwięzła składnia</a:t>
            </a:r>
          </a:p>
        </p:txBody>
      </p:sp>
    </p:spTree>
    <p:extLst>
      <p:ext uri="{BB962C8B-B14F-4D97-AF65-F5344CB8AC3E}">
        <p14:creationId xmlns:p14="http://schemas.microsoft.com/office/powerpoint/2010/main" val="84238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zacząć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Aktualna wersja to 3, wersje 1 i 2 nie są już rozwijane</a:t>
            </a:r>
          </a:p>
          <a:p>
            <a:r>
              <a:rPr lang="pl-PL" dirty="0"/>
              <a:t>W sekcji </a:t>
            </a:r>
            <a:r>
              <a:rPr lang="pl-PL" dirty="0" err="1"/>
              <a:t>head</a:t>
            </a:r>
            <a:r>
              <a:rPr lang="pl-PL" dirty="0"/>
              <a:t>, </a:t>
            </a:r>
            <a:r>
              <a:rPr lang="pl-PL" dirty="0" err="1"/>
              <a:t>dokłączyć</a:t>
            </a:r>
            <a:r>
              <a:rPr lang="pl-PL" dirty="0"/>
              <a:t> skrypt (albo z zewnętrznego serwera, albo pobrać lokalnie </a:t>
            </a:r>
            <a:r>
              <a:rPr lang="pl-PL" dirty="0" err="1"/>
              <a:t>jQuery</a:t>
            </a:r>
            <a:r>
              <a:rPr lang="pl-PL" dirty="0"/>
              <a:t>)</a:t>
            </a:r>
          </a:p>
          <a:p>
            <a:r>
              <a:rPr lang="pl-PL" dirty="0"/>
              <a:t>&lt;</a:t>
            </a:r>
            <a:r>
              <a:rPr lang="pl-PL" dirty="0" err="1"/>
              <a:t>script</a:t>
            </a:r>
            <a:r>
              <a:rPr lang="pl-PL" dirty="0"/>
              <a:t> </a:t>
            </a:r>
            <a:r>
              <a:rPr lang="pl-PL" dirty="0" err="1"/>
              <a:t>src</a:t>
            </a:r>
            <a:r>
              <a:rPr lang="pl-PL" dirty="0"/>
              <a:t>="</a:t>
            </a:r>
            <a:r>
              <a:rPr lang="pl-PL" dirty="0" err="1"/>
              <a:t>https</a:t>
            </a:r>
            <a:r>
              <a:rPr lang="pl-PL" dirty="0"/>
              <a:t>://ajax.googleapis.com/</a:t>
            </a:r>
            <a:r>
              <a:rPr lang="pl-PL" dirty="0" err="1"/>
              <a:t>ajax</a:t>
            </a:r>
            <a:r>
              <a:rPr lang="pl-PL" dirty="0"/>
              <a:t>/</a:t>
            </a:r>
            <a:r>
              <a:rPr lang="pl-PL" dirty="0" err="1"/>
              <a:t>libs</a:t>
            </a:r>
            <a:r>
              <a:rPr lang="pl-PL" dirty="0"/>
              <a:t>/</a:t>
            </a:r>
            <a:r>
              <a:rPr lang="pl-PL" dirty="0" err="1"/>
              <a:t>jquery</a:t>
            </a:r>
            <a:r>
              <a:rPr lang="pl-PL" dirty="0"/>
              <a:t>/3.7.0/jquery.min.js"&gt;&lt;/</a:t>
            </a:r>
            <a:r>
              <a:rPr lang="pl-PL" dirty="0" err="1"/>
              <a:t>script</a:t>
            </a:r>
            <a:r>
              <a:rPr lang="pl-PL" dirty="0"/>
              <a:t>&gt;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589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Składnia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Aby korzystać z </a:t>
            </a:r>
            <a:r>
              <a:rPr lang="pl-PL" dirty="0" err="1"/>
              <a:t>jQuery</a:t>
            </a:r>
            <a:r>
              <a:rPr lang="pl-PL" dirty="0"/>
              <a:t> mamy dostępne 2 składnie</a:t>
            </a:r>
          </a:p>
          <a:p>
            <a:r>
              <a:rPr lang="pl-PL" dirty="0" err="1"/>
              <a:t>jQuery</a:t>
            </a:r>
            <a:r>
              <a:rPr lang="pl-PL" dirty="0"/>
              <a:t>(selektor).akcja()</a:t>
            </a:r>
          </a:p>
          <a:p>
            <a:r>
              <a:rPr lang="pl-PL" dirty="0"/>
              <a:t>$(selektor).akcja()</a:t>
            </a:r>
          </a:p>
          <a:p>
            <a:r>
              <a:rPr lang="pl-PL" dirty="0"/>
              <a:t>Popularniejsza jest składnia $(), ponieważ jest po prostu krótsza</a:t>
            </a:r>
          </a:p>
          <a:p>
            <a:r>
              <a:rPr lang="pl-PL" dirty="0"/>
              <a:t>Selektor to po prostu element, na którym chcemy wykonać akcję (pojedynczy element, klasa, </a:t>
            </a:r>
            <a:r>
              <a:rPr lang="pl-PL" dirty="0" err="1"/>
              <a:t>tag</a:t>
            </a:r>
            <a:r>
              <a:rPr lang="pl-PL" dirty="0"/>
              <a:t>). Składnia taka sama jak w CSS</a:t>
            </a:r>
          </a:p>
          <a:p>
            <a:r>
              <a:rPr lang="pl-PL" dirty="0"/>
              <a:t>Akcja określa co chcemy z elementem zrobić</a:t>
            </a:r>
          </a:p>
          <a:p>
            <a:r>
              <a:rPr lang="pl-PL" dirty="0"/>
              <a:t>$(</a:t>
            </a:r>
            <a:r>
              <a:rPr lang="pl-PL" dirty="0" err="1"/>
              <a:t>document</a:t>
            </a:r>
            <a:r>
              <a:rPr lang="pl-PL" dirty="0"/>
              <a:t>).</a:t>
            </a:r>
            <a:r>
              <a:rPr lang="pl-PL" dirty="0" err="1"/>
              <a:t>ready</a:t>
            </a:r>
            <a:r>
              <a:rPr lang="pl-PL" dirty="0"/>
              <a:t>(</a:t>
            </a:r>
            <a:r>
              <a:rPr lang="pl-PL" dirty="0" err="1"/>
              <a:t>function</a:t>
            </a:r>
            <a:r>
              <a:rPr lang="pl-PL" dirty="0"/>
              <a:t>() {}) – event, w którym będziemy pisać nasz kod</a:t>
            </a:r>
          </a:p>
          <a:p>
            <a:r>
              <a:rPr lang="pl-PL" dirty="0"/>
              <a:t>Skrócona składnia powyższego to po prostu $(</a:t>
            </a:r>
            <a:r>
              <a:rPr lang="pl-PL" dirty="0" err="1"/>
              <a:t>function</a:t>
            </a:r>
            <a:r>
              <a:rPr lang="pl-PL" dirty="0"/>
              <a:t>() {})</a:t>
            </a:r>
          </a:p>
          <a:p>
            <a:r>
              <a:rPr lang="pl-PL" dirty="0"/>
              <a:t>Przykład</a:t>
            </a:r>
          </a:p>
        </p:txBody>
      </p:sp>
    </p:spTree>
    <p:extLst>
      <p:ext uri="{BB962C8B-B14F-4D97-AF65-F5344CB8AC3E}">
        <p14:creationId xmlns:p14="http://schemas.microsoft.com/office/powerpoint/2010/main" val="140831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Eventy myszy: </a:t>
            </a:r>
            <a:r>
              <a:rPr lang="pl-PL" dirty="0" err="1"/>
              <a:t>click</a:t>
            </a:r>
            <a:r>
              <a:rPr lang="pl-PL" dirty="0"/>
              <a:t>(), </a:t>
            </a:r>
            <a:r>
              <a:rPr lang="pl-PL" dirty="0" err="1"/>
              <a:t>dblclick</a:t>
            </a:r>
            <a:r>
              <a:rPr lang="pl-PL" dirty="0"/>
              <a:t>()</a:t>
            </a:r>
          </a:p>
          <a:p>
            <a:r>
              <a:rPr lang="pl-PL" dirty="0"/>
              <a:t>Przykład</a:t>
            </a:r>
          </a:p>
          <a:p>
            <a:r>
              <a:rPr lang="pl-PL" dirty="0"/>
              <a:t>Eventy klawiatury: </a:t>
            </a:r>
            <a:r>
              <a:rPr lang="pl-PL" dirty="0" err="1"/>
              <a:t>keypress</a:t>
            </a:r>
            <a:r>
              <a:rPr lang="pl-PL" dirty="0"/>
              <a:t>(), </a:t>
            </a:r>
            <a:r>
              <a:rPr lang="pl-PL" dirty="0" err="1"/>
              <a:t>keydown</a:t>
            </a:r>
            <a:r>
              <a:rPr lang="pl-PL" dirty="0"/>
              <a:t>(), </a:t>
            </a:r>
            <a:r>
              <a:rPr lang="pl-PL" dirty="0" err="1"/>
              <a:t>keyup</a:t>
            </a:r>
            <a:r>
              <a:rPr lang="pl-PL" dirty="0"/>
              <a:t>()</a:t>
            </a:r>
          </a:p>
          <a:p>
            <a:r>
              <a:rPr lang="pl-PL" dirty="0"/>
              <a:t>Przykład</a:t>
            </a:r>
          </a:p>
          <a:p>
            <a:r>
              <a:rPr lang="pl-PL" dirty="0"/>
              <a:t>Eventy formularza: </a:t>
            </a:r>
            <a:r>
              <a:rPr lang="pl-PL" dirty="0" err="1"/>
              <a:t>submit</a:t>
            </a:r>
            <a:r>
              <a:rPr lang="pl-PL" dirty="0"/>
              <a:t>(), </a:t>
            </a:r>
            <a:r>
              <a:rPr lang="pl-PL" dirty="0" err="1"/>
              <a:t>focus</a:t>
            </a:r>
            <a:r>
              <a:rPr lang="pl-PL" dirty="0"/>
              <a:t>(), </a:t>
            </a:r>
            <a:r>
              <a:rPr lang="pl-PL" dirty="0" err="1"/>
              <a:t>blur</a:t>
            </a:r>
            <a:r>
              <a:rPr lang="pl-PL" dirty="0"/>
              <a:t>(), </a:t>
            </a:r>
            <a:r>
              <a:rPr lang="pl-PL" dirty="0" err="1"/>
              <a:t>change</a:t>
            </a:r>
            <a:r>
              <a:rPr lang="pl-PL" dirty="0"/>
              <a:t>()</a:t>
            </a:r>
          </a:p>
          <a:p>
            <a:r>
              <a:rPr lang="pl-PL" dirty="0"/>
              <a:t>Przykład</a:t>
            </a:r>
          </a:p>
          <a:p>
            <a:r>
              <a:rPr lang="pl-PL" dirty="0"/>
              <a:t>Jest ich więcej, te są najczęściej wykorzystywane</a:t>
            </a:r>
          </a:p>
        </p:txBody>
      </p:sp>
    </p:spTree>
    <p:extLst>
      <p:ext uri="{BB962C8B-B14F-4D97-AF65-F5344CB8AC3E}">
        <p14:creationId xmlns:p14="http://schemas.microsoft.com/office/powerpoint/2010/main" val="205243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Efekty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Hide</a:t>
            </a:r>
            <a:r>
              <a:rPr lang="pl-PL" dirty="0"/>
              <a:t>/show – pokazane na początku</a:t>
            </a:r>
          </a:p>
          <a:p>
            <a:r>
              <a:rPr lang="pl-PL" dirty="0" err="1"/>
              <a:t>Toggle</a:t>
            </a:r>
            <a:r>
              <a:rPr lang="pl-PL" dirty="0"/>
              <a:t>() – działa tak samo jak nasz przykład, tylko nie musimy tym sterować </a:t>
            </a:r>
            <a:r>
              <a:rPr lang="pl-PL" dirty="0">
                <a:sym typeface="Wingdings" panose="05000000000000000000" pitchFamily="2" charset="2"/>
              </a:rPr>
              <a:t> Można podać parametry szybkość i </a:t>
            </a:r>
            <a:r>
              <a:rPr lang="pl-PL" dirty="0" err="1">
                <a:sym typeface="Wingdings" panose="05000000000000000000" pitchFamily="2" charset="2"/>
              </a:rPr>
              <a:t>callback</a:t>
            </a:r>
            <a:r>
              <a:rPr lang="pl-PL" dirty="0">
                <a:sym typeface="Wingdings" panose="05000000000000000000" pitchFamily="2" charset="2"/>
              </a:rPr>
              <a:t> (wywoływany po tym, jak </a:t>
            </a:r>
            <a:r>
              <a:rPr lang="pl-PL" dirty="0" err="1">
                <a:sym typeface="Wingdings" panose="05000000000000000000" pitchFamily="2" charset="2"/>
              </a:rPr>
              <a:t>toogle</a:t>
            </a:r>
            <a:r>
              <a:rPr lang="pl-PL" dirty="0">
                <a:sym typeface="Wingdings" panose="05000000000000000000" pitchFamily="2" charset="2"/>
              </a:rPr>
              <a:t> się zakończy)</a:t>
            </a:r>
          </a:p>
          <a:p>
            <a:r>
              <a:rPr lang="pl-PL" dirty="0"/>
              <a:t>Fading – podobne do </a:t>
            </a:r>
            <a:r>
              <a:rPr lang="pl-PL" dirty="0" err="1"/>
              <a:t>hide</a:t>
            </a:r>
            <a:r>
              <a:rPr lang="pl-PL" dirty="0"/>
              <a:t>/show/</a:t>
            </a:r>
            <a:r>
              <a:rPr lang="pl-PL" dirty="0" err="1"/>
              <a:t>togle</a:t>
            </a:r>
            <a:r>
              <a:rPr lang="pl-PL" dirty="0"/>
              <a:t>, ale z kolejnym efektem. Podobnie można podać szybkość i </a:t>
            </a:r>
            <a:r>
              <a:rPr lang="pl-PL" dirty="0" err="1"/>
              <a:t>callback</a:t>
            </a:r>
            <a:r>
              <a:rPr lang="pl-PL" dirty="0"/>
              <a:t>. </a:t>
            </a:r>
            <a:r>
              <a:rPr lang="pl-PL" dirty="0" err="1"/>
              <a:t>fadeIn</a:t>
            </a:r>
            <a:r>
              <a:rPr lang="pl-PL" dirty="0"/>
              <a:t>(), </a:t>
            </a:r>
            <a:r>
              <a:rPr lang="pl-PL" dirty="0" err="1"/>
              <a:t>fadeOut</a:t>
            </a:r>
            <a:r>
              <a:rPr lang="pl-PL" dirty="0"/>
              <a:t>(), </a:t>
            </a:r>
            <a:r>
              <a:rPr lang="pl-PL" dirty="0" err="1"/>
              <a:t>fadeToggle</a:t>
            </a:r>
            <a:r>
              <a:rPr lang="pl-PL" dirty="0"/>
              <a:t>(). Jest jeszcze </a:t>
            </a:r>
            <a:r>
              <a:rPr lang="pl-PL" dirty="0" err="1"/>
              <a:t>fadeTo</a:t>
            </a:r>
            <a:r>
              <a:rPr lang="pl-PL" dirty="0"/>
              <a:t>(), który nie ukrywa całkowicie tylko do określonej parametrem intensywności (szybkość, intensywność, </a:t>
            </a:r>
            <a:r>
              <a:rPr lang="pl-PL" dirty="0" err="1"/>
              <a:t>callback</a:t>
            </a:r>
            <a:r>
              <a:rPr lang="pl-PL" dirty="0"/>
              <a:t>)</a:t>
            </a:r>
          </a:p>
          <a:p>
            <a:r>
              <a:rPr lang="pl-PL" dirty="0" err="1"/>
              <a:t>Sliding</a:t>
            </a:r>
            <a:r>
              <a:rPr lang="pl-PL" dirty="0"/>
              <a:t> – zwijanie/rozwijanie. </a:t>
            </a:r>
            <a:r>
              <a:rPr lang="pl-PL" dirty="0" err="1"/>
              <a:t>slideDown</a:t>
            </a:r>
            <a:r>
              <a:rPr lang="pl-PL" dirty="0"/>
              <a:t>/</a:t>
            </a:r>
            <a:r>
              <a:rPr lang="pl-PL" dirty="0" err="1"/>
              <a:t>slideUp</a:t>
            </a:r>
            <a:r>
              <a:rPr lang="pl-PL" dirty="0"/>
              <a:t>/</a:t>
            </a:r>
            <a:r>
              <a:rPr lang="pl-PL" dirty="0" err="1"/>
              <a:t>slideToggle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427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Efekty #2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Animacje – pozwalają nam na stworzenie ładnego przejścia</a:t>
            </a:r>
          </a:p>
          <a:p>
            <a:r>
              <a:rPr lang="pl-PL" dirty="0"/>
              <a:t>Można modyfikować wiele wartości </a:t>
            </a:r>
            <a:r>
              <a:rPr lang="pl-PL" dirty="0" err="1"/>
              <a:t>css</a:t>
            </a:r>
            <a:endParaRPr lang="pl-PL" dirty="0"/>
          </a:p>
          <a:p>
            <a:r>
              <a:rPr lang="pl-PL" dirty="0"/>
              <a:t>Można kaskadować animacje, a zostaną one wywołane po kolei</a:t>
            </a:r>
          </a:p>
          <a:p>
            <a:r>
              <a:rPr lang="pl-PL" dirty="0"/>
              <a:t>Składnia </a:t>
            </a:r>
            <a:r>
              <a:rPr lang="pl-PL" dirty="0" err="1"/>
              <a:t>animate</a:t>
            </a:r>
            <a:r>
              <a:rPr lang="pl-PL" dirty="0"/>
              <a:t>({parametry}, prędkość, </a:t>
            </a:r>
            <a:r>
              <a:rPr lang="pl-PL" dirty="0" err="1"/>
              <a:t>callback</a:t>
            </a:r>
            <a:r>
              <a:rPr lang="pl-PL" dirty="0"/>
              <a:t>)</a:t>
            </a:r>
          </a:p>
          <a:p>
            <a:r>
              <a:rPr lang="pl-PL" dirty="0"/>
              <a:t>Przykład</a:t>
            </a:r>
          </a:p>
          <a:p>
            <a:r>
              <a:rPr lang="pl-PL" dirty="0"/>
              <a:t>Efekty można zatrzymać jeżeli jeszcze trwają za pomocą funkcji stop()</a:t>
            </a:r>
          </a:p>
        </p:txBody>
      </p:sp>
    </p:spTree>
    <p:extLst>
      <p:ext uri="{BB962C8B-B14F-4D97-AF65-F5344CB8AC3E}">
        <p14:creationId xmlns:p14="http://schemas.microsoft.com/office/powerpoint/2010/main" val="318157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Kontent pobieranie/ustawianie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text</a:t>
            </a:r>
            <a:r>
              <a:rPr lang="pl-PL" dirty="0"/>
              <a:t>() – pobieranie tekstu z elementów</a:t>
            </a:r>
          </a:p>
          <a:p>
            <a:r>
              <a:rPr lang="pl-PL" dirty="0" err="1"/>
              <a:t>html</a:t>
            </a:r>
            <a:r>
              <a:rPr lang="pl-PL" dirty="0"/>
              <a:t>() – pobieranie </a:t>
            </a:r>
            <a:r>
              <a:rPr lang="pl-PL" dirty="0" err="1"/>
              <a:t>html</a:t>
            </a:r>
            <a:r>
              <a:rPr lang="pl-PL" dirty="0"/>
              <a:t> z elementów</a:t>
            </a:r>
          </a:p>
          <a:p>
            <a:r>
              <a:rPr lang="pl-PL" dirty="0" err="1"/>
              <a:t>val</a:t>
            </a:r>
            <a:r>
              <a:rPr lang="pl-PL" dirty="0"/>
              <a:t>() – pobieranie wartości z pól formularza</a:t>
            </a:r>
          </a:p>
          <a:p>
            <a:r>
              <a:rPr lang="pl-PL" dirty="0"/>
              <a:t>Przykład</a:t>
            </a:r>
          </a:p>
          <a:p>
            <a:r>
              <a:rPr lang="pl-PL" dirty="0"/>
              <a:t>Ustawiamy wartość, przekazując nową wartość przez argument np. </a:t>
            </a:r>
            <a:r>
              <a:rPr lang="pl-PL" dirty="0" err="1"/>
              <a:t>text</a:t>
            </a:r>
            <a:r>
              <a:rPr lang="pl-PL" dirty="0"/>
              <a:t>(’Nowa wartość’)</a:t>
            </a:r>
          </a:p>
          <a:p>
            <a:r>
              <a:rPr lang="pl-PL" dirty="0"/>
              <a:t>Możemy dodać </a:t>
            </a:r>
            <a:r>
              <a:rPr lang="pl-PL" dirty="0" err="1"/>
              <a:t>callback</a:t>
            </a:r>
            <a:r>
              <a:rPr lang="pl-PL" dirty="0"/>
              <a:t>, który posiada 2 parametry – aktualny index elementu oraz poprzednia wartość. Nową wartością zwrócona przez nas wartość</a:t>
            </a:r>
          </a:p>
          <a:p>
            <a:r>
              <a:rPr lang="pl-PL" dirty="0"/>
              <a:t>Przykład</a:t>
            </a:r>
          </a:p>
        </p:txBody>
      </p:sp>
    </p:spTree>
    <p:extLst>
      <p:ext uri="{BB962C8B-B14F-4D97-AF65-F5344CB8AC3E}">
        <p14:creationId xmlns:p14="http://schemas.microsoft.com/office/powerpoint/2010/main" val="230818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Kontent dodawanie/usuwanie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err="1"/>
              <a:t>append</a:t>
            </a:r>
            <a:r>
              <a:rPr lang="pl-PL" dirty="0"/>
              <a:t> – dodaje na koniec elementu</a:t>
            </a:r>
          </a:p>
          <a:p>
            <a:r>
              <a:rPr lang="pl-PL" dirty="0" err="1"/>
              <a:t>prepend</a:t>
            </a:r>
            <a:r>
              <a:rPr lang="pl-PL" dirty="0"/>
              <a:t> – dodaje na początek elementu</a:t>
            </a:r>
          </a:p>
          <a:p>
            <a:r>
              <a:rPr lang="pl-PL" dirty="0" err="1"/>
              <a:t>after</a:t>
            </a:r>
            <a:r>
              <a:rPr lang="pl-PL" dirty="0"/>
              <a:t> – dodaje za element</a:t>
            </a:r>
          </a:p>
          <a:p>
            <a:r>
              <a:rPr lang="pl-PL" dirty="0" err="1"/>
              <a:t>before</a:t>
            </a:r>
            <a:r>
              <a:rPr lang="pl-PL" dirty="0"/>
              <a:t> – dodaje przed element</a:t>
            </a:r>
          </a:p>
          <a:p>
            <a:r>
              <a:rPr lang="pl-PL" dirty="0"/>
              <a:t>Przykład</a:t>
            </a:r>
          </a:p>
          <a:p>
            <a:r>
              <a:rPr lang="pl-PL" dirty="0" err="1"/>
              <a:t>remove</a:t>
            </a:r>
            <a:r>
              <a:rPr lang="pl-PL" dirty="0"/>
              <a:t> – usuwa element i wszystkie </a:t>
            </a:r>
            <a:r>
              <a:rPr lang="pl-PL" dirty="0" err="1"/>
              <a:t>podelementy</a:t>
            </a:r>
            <a:endParaRPr lang="pl-PL" dirty="0"/>
          </a:p>
          <a:p>
            <a:r>
              <a:rPr lang="pl-PL" dirty="0" err="1"/>
              <a:t>empty</a:t>
            </a:r>
            <a:r>
              <a:rPr lang="pl-PL" dirty="0"/>
              <a:t> – usuwa </a:t>
            </a:r>
            <a:r>
              <a:rPr lang="pl-PL" dirty="0" err="1"/>
              <a:t>podelementy</a:t>
            </a:r>
            <a:endParaRPr lang="pl-PL" dirty="0"/>
          </a:p>
          <a:p>
            <a:r>
              <a:rPr lang="pl-PL" dirty="0"/>
              <a:t>Przykład</a:t>
            </a:r>
          </a:p>
          <a:p>
            <a:r>
              <a:rPr lang="pl-PL" dirty="0" err="1"/>
              <a:t>css</a:t>
            </a:r>
            <a:r>
              <a:rPr lang="pl-PL" dirty="0"/>
              <a:t> – posiada 2 parametry – atrybut i wartość</a:t>
            </a:r>
          </a:p>
          <a:p>
            <a:r>
              <a:rPr lang="pl-PL" dirty="0"/>
              <a:t>Przykład (</a:t>
            </a:r>
            <a:r>
              <a:rPr lang="pl-PL" dirty="0" err="1"/>
              <a:t>Chainowanie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559256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E74C9BFAE95844CBE49B4DBFABB015F" ma:contentTypeVersion="4" ma:contentTypeDescription="Utwórz nowy dokument." ma:contentTypeScope="" ma:versionID="869afd88420e27035867267dd862c830">
  <xsd:schema xmlns:xsd="http://www.w3.org/2001/XMLSchema" xmlns:xs="http://www.w3.org/2001/XMLSchema" xmlns:p="http://schemas.microsoft.com/office/2006/metadata/properties" xmlns:ns2="1e89c224-7d05-4bb0-8762-470a90389682" targetNamespace="http://schemas.microsoft.com/office/2006/metadata/properties" ma:root="true" ma:fieldsID="9e43a808abec12abead75e7e96babe04" ns2:_="">
    <xsd:import namespace="1e89c224-7d05-4bb0-8762-470a903896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89c224-7d05-4bb0-8762-470a90389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D89B50-13B2-4089-A169-27684022AEDE}"/>
</file>

<file path=customXml/itemProps2.xml><?xml version="1.0" encoding="utf-8"?>
<ds:datastoreItem xmlns:ds="http://schemas.openxmlformats.org/officeDocument/2006/customXml" ds:itemID="{0F9747A5-BEA9-4D3B-A5D8-D3E5F6407FAE}"/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574</Words>
  <Application>Microsoft Office PowerPoint</Application>
  <PresentationFormat>Panoramiczny</PresentationFormat>
  <Paragraphs>69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jQuery</vt:lpstr>
      <vt:lpstr>Zalety jQuery</vt:lpstr>
      <vt:lpstr>Jak zacząć</vt:lpstr>
      <vt:lpstr>Składnia</vt:lpstr>
      <vt:lpstr>Eventy</vt:lpstr>
      <vt:lpstr>Efekty</vt:lpstr>
      <vt:lpstr>Efekty #2</vt:lpstr>
      <vt:lpstr>Kontent pobieranie/ustawianie</vt:lpstr>
      <vt:lpstr>Kontent dodawanie/usuwanie</vt:lpstr>
      <vt:lpstr>Zadanie 1</vt:lpstr>
      <vt:lpstr>Zadanie 2</vt:lpstr>
    </vt:vector>
  </TitlesOfParts>
  <Company>Exorigo-Upos Sp. z o.o.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Pustelnik Paweł</dc:creator>
  <cp:lastModifiedBy>Pustelnik Paweł</cp:lastModifiedBy>
  <cp:revision>37</cp:revision>
  <dcterms:created xsi:type="dcterms:W3CDTF">2019-06-01T06:27:54Z</dcterms:created>
  <dcterms:modified xsi:type="dcterms:W3CDTF">2023-05-21T12:01:00Z</dcterms:modified>
</cp:coreProperties>
</file>