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348" r:id="rId3"/>
    <p:sldId id="354" r:id="rId4"/>
    <p:sldId id="349" r:id="rId5"/>
    <p:sldId id="357" r:id="rId6"/>
    <p:sldId id="352" r:id="rId7"/>
    <p:sldId id="351" r:id="rId8"/>
    <p:sldId id="355" r:id="rId9"/>
    <p:sldId id="353" r:id="rId10"/>
    <p:sldId id="356" r:id="rId11"/>
    <p:sldId id="30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5582667-6102-27E7-ED8E-01A166EB4B6B}" name="Guest User" initials="GU" userId="Guest User" providerId="Windows Live"/>
  <p188:author id="{B67CB9D4-C5F4-3BDA-C20C-F763C03DF6E5}" name="Simon Paquette" initials="SP" userId="e4da27c7745454e3" providerId="Windows Live"/>
  <p188:author id="{A698ADEF-0818-8257-578C-D3A12247E395}" name="Ria Zachariah" initials="RZ" userId="04554085fa1c3335"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A0D2EF-31AA-4D1A-A928-284179A90C20}" v="78" dt="2024-02-12T16:37:46.107"/>
    <p1510:client id="{2523F79F-7913-48BB-B6CD-0EB66832F8F7}" v="2512" dt="2024-02-12T16:32:09.979"/>
    <p1510:client id="{2EC03A83-BB2B-48B4-803F-3049159D0D4F}" v="166" dt="2024-02-12T15:58:46.591"/>
    <p1510:client id="{4FD6A2C7-AE6F-4100-974F-8023A75D3C34}" v="20" dt="2024-02-12T04:20:51.975"/>
    <p1510:client id="{7EDA5C3E-5AE9-463C-A382-CFA38AE5C30E}" v="37" dt="2024-02-12T07:02:25.040"/>
    <p1510:client id="{989071D5-1599-43C6-8934-332C945A6FD5}" v="242" vWet="243" dt="2024-02-12T15:48:14.307"/>
    <p1510:client id="{98A95E0E-CAA3-4B8C-B668-5FA7809CBD7E}" v="1129" dt="2024-02-12T15:12:49.773"/>
    <p1510:client id="{9E8E8D35-8115-41EF-B271-D4BCD820BD8E}" v="42" dt="2024-02-11T20:59:56.174"/>
    <p1510:client id="{B006426F-AACA-458A-A59F-857882AF96C2}" v="5933" dt="2024-02-12T16:38:50.991"/>
    <p1510:client id="{C6398BCD-8D31-4D2E-BFEC-AE86C2A87EC1}" v="112" vWet="113" dt="2024-02-12T15:18:17.529"/>
    <p1510:client id="{C691058B-6BEE-4FC2-AA13-75C8A9F6C06A}" v="4" dt="2024-02-12T04:01:44.108"/>
    <p1510:client id="{D0D97733-9D43-496D-A74C-D8D14AA5CBB4}" v="1" dt="2024-02-12T04:07:35.6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D0D97733-9D43-496D-A74C-D8D14AA5CBB4}"/>
    <pc:docChg chg="modSld">
      <pc:chgData name="Guest User" userId="" providerId="Windows Live" clId="Web-{D0D97733-9D43-496D-A74C-D8D14AA5CBB4}" dt="2024-02-12T04:07:35.692" v="0" actId="14100"/>
      <pc:docMkLst>
        <pc:docMk/>
      </pc:docMkLst>
      <pc:sldChg chg="modSp">
        <pc:chgData name="Guest User" userId="" providerId="Windows Live" clId="Web-{D0D97733-9D43-496D-A74C-D8D14AA5CBB4}" dt="2024-02-12T04:07:35.692" v="0" actId="14100"/>
        <pc:sldMkLst>
          <pc:docMk/>
          <pc:sldMk cId="225311948" sldId="348"/>
        </pc:sldMkLst>
        <pc:spChg chg="mod">
          <ac:chgData name="Guest User" userId="" providerId="Windows Live" clId="Web-{D0D97733-9D43-496D-A74C-D8D14AA5CBB4}" dt="2024-02-12T04:07:35.692" v="0" actId="14100"/>
          <ac:spMkLst>
            <pc:docMk/>
            <pc:sldMk cId="225311948" sldId="348"/>
            <ac:spMk id="2" creationId="{01D7F827-4DCD-2168-E916-F1D8BEA80CA0}"/>
          </ac:spMkLst>
        </pc:spChg>
      </pc:sldChg>
    </pc:docChg>
  </pc:docChgLst>
  <pc:docChgLst>
    <pc:chgData name="Guest User" providerId="Windows Live" clId="Web-{9E8E8D35-8115-41EF-B271-D4BCD820BD8E}"/>
    <pc:docChg chg="modSld">
      <pc:chgData name="Guest User" userId="" providerId="Windows Live" clId="Web-{9E8E8D35-8115-41EF-B271-D4BCD820BD8E}" dt="2024-02-11T20:59:55.909" v="38" actId="20577"/>
      <pc:docMkLst>
        <pc:docMk/>
      </pc:docMkLst>
      <pc:sldChg chg="modSp">
        <pc:chgData name="Guest User" userId="" providerId="Windows Live" clId="Web-{9E8E8D35-8115-41EF-B271-D4BCD820BD8E}" dt="2024-02-11T20:59:55.909" v="38" actId="20577"/>
        <pc:sldMkLst>
          <pc:docMk/>
          <pc:sldMk cId="3787032329" sldId="256"/>
        </pc:sldMkLst>
        <pc:spChg chg="mod">
          <ac:chgData name="Guest User" userId="" providerId="Windows Live" clId="Web-{9E8E8D35-8115-41EF-B271-D4BCD820BD8E}" dt="2024-02-11T20:59:37.174" v="13" actId="20577"/>
          <ac:spMkLst>
            <pc:docMk/>
            <pc:sldMk cId="3787032329" sldId="256"/>
            <ac:spMk id="2" creationId="{CA11A717-BC6C-918C-1E4B-C50FC08A45A5}"/>
          </ac:spMkLst>
        </pc:spChg>
        <pc:spChg chg="mod">
          <ac:chgData name="Guest User" userId="" providerId="Windows Live" clId="Web-{9E8E8D35-8115-41EF-B271-D4BCD820BD8E}" dt="2024-02-11T20:59:55.909" v="38" actId="20577"/>
          <ac:spMkLst>
            <pc:docMk/>
            <pc:sldMk cId="3787032329" sldId="256"/>
            <ac:spMk id="3" creationId="{849F979A-61D8-4196-FA24-DE9D32E05528}"/>
          </ac:spMkLst>
        </pc:spChg>
      </pc:sldChg>
    </pc:docChg>
  </pc:docChgLst>
  <pc:docChgLst>
    <pc:chgData name="Guest User" providerId="Windows Live" clId="Web-{C6398BCD-8D31-4D2E-BFEC-AE86C2A87EC1}"/>
    <pc:docChg chg="modSld">
      <pc:chgData name="Guest User" userId="" providerId="Windows Live" clId="Web-{C6398BCD-8D31-4D2E-BFEC-AE86C2A87EC1}" dt="2024-02-12T15:18:16.170" v="72" actId="20577"/>
      <pc:docMkLst>
        <pc:docMk/>
      </pc:docMkLst>
      <pc:sldChg chg="delCm modCm">
        <pc:chgData name="Guest User" userId="" providerId="Windows Live" clId="Web-{C6398BCD-8D31-4D2E-BFEC-AE86C2A87EC1}" dt="2024-02-12T15:13:32.532" v="1"/>
        <pc:sldMkLst>
          <pc:docMk/>
          <pc:sldMk cId="3913035907" sldId="258"/>
        </pc:sldMkLst>
        <pc:extLst>
          <p:ext xmlns:p="http://schemas.openxmlformats.org/presentationml/2006/main" uri="{D6D511B9-2390-475A-947B-AFAB55BFBCF1}">
            <pc226:cmChg xmlns:pc226="http://schemas.microsoft.com/office/powerpoint/2022/06/main/command" chg="del mod">
              <pc226:chgData name="Guest User" userId="" providerId="Windows Live" clId="Web-{C6398BCD-8D31-4D2E-BFEC-AE86C2A87EC1}" dt="2024-02-12T15:13:32.532" v="1"/>
              <pc2:cmMkLst xmlns:pc2="http://schemas.microsoft.com/office/powerpoint/2019/9/main/command">
                <pc:docMk/>
                <pc:sldMk cId="3913035907" sldId="258"/>
                <pc2:cmMk id="{CFBD6F8D-BBC4-4844-B69A-D793E457D31B}"/>
              </pc2:cmMkLst>
            </pc226:cmChg>
          </p:ext>
        </pc:extLst>
      </pc:sldChg>
      <pc:sldChg chg="modSp delCm modCm">
        <pc:chgData name="Guest User" userId="" providerId="Windows Live" clId="Web-{C6398BCD-8D31-4D2E-BFEC-AE86C2A87EC1}" dt="2024-02-12T15:18:16.170" v="72" actId="20577"/>
        <pc:sldMkLst>
          <pc:docMk/>
          <pc:sldMk cId="225311948" sldId="348"/>
        </pc:sldMkLst>
        <pc:spChg chg="mod">
          <ac:chgData name="Guest User" userId="" providerId="Windows Live" clId="Web-{C6398BCD-8D31-4D2E-BFEC-AE86C2A87EC1}" dt="2024-02-12T15:18:16.170" v="72" actId="20577"/>
          <ac:spMkLst>
            <pc:docMk/>
            <pc:sldMk cId="225311948" sldId="348"/>
            <ac:spMk id="5" creationId="{819401CE-8C71-87EE-E91D-B0415F7C4A85}"/>
          </ac:spMkLst>
        </pc:spChg>
        <pc:extLst>
          <p:ext xmlns:p="http://schemas.openxmlformats.org/presentationml/2006/main" uri="{D6D511B9-2390-475A-947B-AFAB55BFBCF1}">
            <pc226:cmChg xmlns:pc226="http://schemas.microsoft.com/office/powerpoint/2022/06/main/command" chg="del mod">
              <pc226:chgData name="Guest User" userId="" providerId="Windows Live" clId="Web-{C6398BCD-8D31-4D2E-BFEC-AE86C2A87EC1}" dt="2024-02-12T15:13:38.845" v="3"/>
              <pc2:cmMkLst xmlns:pc2="http://schemas.microsoft.com/office/powerpoint/2019/9/main/command">
                <pc:docMk/>
                <pc:sldMk cId="225311948" sldId="348"/>
                <pc2:cmMk id="{57CB2AA3-5E6B-4A58-82AF-C0253947587B}"/>
              </pc2:cmMkLst>
            </pc226:cmChg>
          </p:ext>
        </pc:extLst>
      </pc:sldChg>
      <pc:sldChg chg="addSp delSp modSp">
        <pc:chgData name="Guest User" userId="" providerId="Windows Live" clId="Web-{C6398BCD-8D31-4D2E-BFEC-AE86C2A87EC1}" dt="2024-02-12T15:17:10.792" v="45"/>
        <pc:sldMkLst>
          <pc:docMk/>
          <pc:sldMk cId="752629995" sldId="351"/>
        </pc:sldMkLst>
        <pc:spChg chg="mod">
          <ac:chgData name="Guest User" userId="" providerId="Windows Live" clId="Web-{C6398BCD-8D31-4D2E-BFEC-AE86C2A87EC1}" dt="2024-02-12T15:17:07.276" v="35" actId="20577"/>
          <ac:spMkLst>
            <pc:docMk/>
            <pc:sldMk cId="752629995" sldId="351"/>
            <ac:spMk id="2" creationId="{982C017F-63A6-AD95-7909-156CEEC1FC03}"/>
          </ac:spMkLst>
        </pc:spChg>
        <pc:spChg chg="add del mod">
          <ac:chgData name="Guest User" userId="" providerId="Windows Live" clId="Web-{C6398BCD-8D31-4D2E-BFEC-AE86C2A87EC1}" dt="2024-02-12T15:17:10.792" v="45"/>
          <ac:spMkLst>
            <pc:docMk/>
            <pc:sldMk cId="752629995" sldId="351"/>
            <ac:spMk id="5" creationId="{0621E8DE-8888-5759-AC07-AA697D0144DA}"/>
          </ac:spMkLst>
        </pc:spChg>
      </pc:sldChg>
    </pc:docChg>
  </pc:docChgLst>
  <pc:docChgLst>
    <pc:chgData name="Guest User" providerId="Windows Live" clId="Web-{07A0D2EF-31AA-4D1A-A928-284179A90C20}"/>
    <pc:docChg chg="modSld">
      <pc:chgData name="Guest User" userId="" providerId="Windows Live" clId="Web-{07A0D2EF-31AA-4D1A-A928-284179A90C20}" dt="2024-02-12T16:37:46.107" v="57" actId="1076"/>
      <pc:docMkLst>
        <pc:docMk/>
      </pc:docMkLst>
      <pc:sldChg chg="addSp delSp modSp">
        <pc:chgData name="Guest User" userId="" providerId="Windows Live" clId="Web-{07A0D2EF-31AA-4D1A-A928-284179A90C20}" dt="2024-02-12T16:33:00.526" v="43" actId="20577"/>
        <pc:sldMkLst>
          <pc:docMk/>
          <pc:sldMk cId="752629995" sldId="351"/>
        </pc:sldMkLst>
        <pc:spChg chg="mod">
          <ac:chgData name="Guest User" userId="" providerId="Windows Live" clId="Web-{07A0D2EF-31AA-4D1A-A928-284179A90C20}" dt="2024-02-12T16:33:00.526" v="43" actId="20577"/>
          <ac:spMkLst>
            <pc:docMk/>
            <pc:sldMk cId="752629995" sldId="351"/>
            <ac:spMk id="2" creationId="{982C017F-63A6-AD95-7909-156CEEC1FC03}"/>
          </ac:spMkLst>
        </pc:spChg>
        <pc:spChg chg="add del mod">
          <ac:chgData name="Guest User" userId="" providerId="Windows Live" clId="Web-{07A0D2EF-31AA-4D1A-A928-284179A90C20}" dt="2024-02-12T16:31:43.771" v="33"/>
          <ac:spMkLst>
            <pc:docMk/>
            <pc:sldMk cId="752629995" sldId="351"/>
            <ac:spMk id="5" creationId="{18E4D6DE-F4B5-148F-F95C-B3DC2461330F}"/>
          </ac:spMkLst>
        </pc:spChg>
      </pc:sldChg>
      <pc:sldChg chg="modSp">
        <pc:chgData name="Guest User" userId="" providerId="Windows Live" clId="Web-{07A0D2EF-31AA-4D1A-A928-284179A90C20}" dt="2024-02-12T16:34:17.109" v="46" actId="1076"/>
        <pc:sldMkLst>
          <pc:docMk/>
          <pc:sldMk cId="1236322681" sldId="352"/>
        </pc:sldMkLst>
        <pc:spChg chg="mod">
          <ac:chgData name="Guest User" userId="" providerId="Windows Live" clId="Web-{07A0D2EF-31AA-4D1A-A928-284179A90C20}" dt="2024-02-12T16:34:17.109" v="46" actId="1076"/>
          <ac:spMkLst>
            <pc:docMk/>
            <pc:sldMk cId="1236322681" sldId="352"/>
            <ac:spMk id="2" creationId="{928921BC-346C-032A-93E4-B20D7D6039AE}"/>
          </ac:spMkLst>
        </pc:spChg>
        <pc:spChg chg="mod">
          <ac:chgData name="Guest User" userId="" providerId="Windows Live" clId="Web-{07A0D2EF-31AA-4D1A-A928-284179A90C20}" dt="2024-02-12T16:34:11.359" v="45" actId="1076"/>
          <ac:spMkLst>
            <pc:docMk/>
            <pc:sldMk cId="1236322681" sldId="352"/>
            <ac:spMk id="3" creationId="{7C005D9D-2F9B-582F-E778-58BBDBB71792}"/>
          </ac:spMkLst>
        </pc:spChg>
        <pc:spChg chg="mod">
          <ac:chgData name="Guest User" userId="" providerId="Windows Live" clId="Web-{07A0D2EF-31AA-4D1A-A928-284179A90C20}" dt="2024-02-12T16:27:17.644" v="11" actId="20577"/>
          <ac:spMkLst>
            <pc:docMk/>
            <pc:sldMk cId="1236322681" sldId="352"/>
            <ac:spMk id="7" creationId="{A7529860-44F3-CD10-2A8F-7805090426F4}"/>
          </ac:spMkLst>
        </pc:spChg>
        <pc:grpChg chg="mod">
          <ac:chgData name="Guest User" userId="" providerId="Windows Live" clId="Web-{07A0D2EF-31AA-4D1A-A928-284179A90C20}" dt="2024-02-12T16:34:06.280" v="44" actId="1076"/>
          <ac:grpSpMkLst>
            <pc:docMk/>
            <pc:sldMk cId="1236322681" sldId="352"/>
            <ac:grpSpMk id="12" creationId="{A9AC3652-32BA-83C6-7CFC-64944FE624DA}"/>
          </ac:grpSpMkLst>
        </pc:grpChg>
      </pc:sldChg>
      <pc:sldChg chg="modSp">
        <pc:chgData name="Guest User" userId="" providerId="Windows Live" clId="Web-{07A0D2EF-31AA-4D1A-A928-284179A90C20}" dt="2024-02-12T16:37:46.107" v="57" actId="1076"/>
        <pc:sldMkLst>
          <pc:docMk/>
          <pc:sldMk cId="2899691163" sldId="353"/>
        </pc:sldMkLst>
        <pc:spChg chg="mod">
          <ac:chgData name="Guest User" userId="" providerId="Windows Live" clId="Web-{07A0D2EF-31AA-4D1A-A928-284179A90C20}" dt="2024-02-12T16:37:40.560" v="56" actId="1076"/>
          <ac:spMkLst>
            <pc:docMk/>
            <pc:sldMk cId="2899691163" sldId="353"/>
            <ac:spMk id="2" creationId="{E0695E30-0BD0-852C-0570-B72D87BC70A1}"/>
          </ac:spMkLst>
        </pc:spChg>
        <pc:spChg chg="mod">
          <ac:chgData name="Guest User" userId="" providerId="Windows Live" clId="Web-{07A0D2EF-31AA-4D1A-A928-284179A90C20}" dt="2024-02-12T16:37:46.107" v="57" actId="1076"/>
          <ac:spMkLst>
            <pc:docMk/>
            <pc:sldMk cId="2899691163" sldId="353"/>
            <ac:spMk id="3" creationId="{EA47A4B8-7455-4C42-F584-61BBFD3B979F}"/>
          </ac:spMkLst>
        </pc:spChg>
        <pc:grpChg chg="mod">
          <ac:chgData name="Guest User" userId="" providerId="Windows Live" clId="Web-{07A0D2EF-31AA-4D1A-A928-284179A90C20}" dt="2024-02-12T16:37:37.341" v="55" actId="14100"/>
          <ac:grpSpMkLst>
            <pc:docMk/>
            <pc:sldMk cId="2899691163" sldId="353"/>
            <ac:grpSpMk id="18" creationId="{E6E4A0D4-BE08-A3C7-BA36-CD03C4832CC4}"/>
          </ac:grpSpMkLst>
        </pc:grpChg>
      </pc:sldChg>
      <pc:sldChg chg="modSp">
        <pc:chgData name="Guest User" userId="" providerId="Windows Live" clId="Web-{07A0D2EF-31AA-4D1A-A928-284179A90C20}" dt="2024-02-12T16:35:20.660" v="52" actId="1076"/>
        <pc:sldMkLst>
          <pc:docMk/>
          <pc:sldMk cId="3068807681" sldId="355"/>
        </pc:sldMkLst>
        <pc:spChg chg="mod">
          <ac:chgData name="Guest User" userId="" providerId="Windows Live" clId="Web-{07A0D2EF-31AA-4D1A-A928-284179A90C20}" dt="2024-02-12T16:35:16.613" v="51" actId="1076"/>
          <ac:spMkLst>
            <pc:docMk/>
            <pc:sldMk cId="3068807681" sldId="355"/>
            <ac:spMk id="2" creationId="{0B8479D1-C46C-9946-AB7B-E3EFB74A1439}"/>
          </ac:spMkLst>
        </pc:spChg>
        <pc:spChg chg="mod">
          <ac:chgData name="Guest User" userId="" providerId="Windows Live" clId="Web-{07A0D2EF-31AA-4D1A-A928-284179A90C20}" dt="2024-02-12T16:35:20.660" v="52" actId="1076"/>
          <ac:spMkLst>
            <pc:docMk/>
            <pc:sldMk cId="3068807681" sldId="355"/>
            <ac:spMk id="3" creationId="{DF018A6F-B4BD-B296-9348-74418A6A84CC}"/>
          </ac:spMkLst>
        </pc:spChg>
        <pc:grpChg chg="mod">
          <ac:chgData name="Guest User" userId="" providerId="Windows Live" clId="Web-{07A0D2EF-31AA-4D1A-A928-284179A90C20}" dt="2024-02-12T16:35:10.785" v="50" actId="1076"/>
          <ac:grpSpMkLst>
            <pc:docMk/>
            <pc:sldMk cId="3068807681" sldId="355"/>
            <ac:grpSpMk id="12" creationId="{5BB504AB-1499-2676-7E8A-B68255CC8BBF}"/>
          </ac:grpSpMkLst>
        </pc:grpChg>
      </pc:sldChg>
    </pc:docChg>
  </pc:docChgLst>
  <pc:docChgLst>
    <pc:chgData name="Guest User" providerId="Windows Live" clId="Web-{7E451F42-B4A9-482C-B546-36A62E1260E4}"/>
    <pc:docChg chg="addSld modSld">
      <pc:chgData name="Guest User" userId="" providerId="Windows Live" clId="Web-{7E451F42-B4A9-482C-B546-36A62E1260E4}" dt="2024-02-07T20:21:44.157" v="56" actId="20577"/>
      <pc:docMkLst>
        <pc:docMk/>
      </pc:docMkLst>
      <pc:sldChg chg="modSp">
        <pc:chgData name="Guest User" userId="" providerId="Windows Live" clId="Web-{7E451F42-B4A9-482C-B546-36A62E1260E4}" dt="2024-02-07T20:21:44.157" v="56" actId="20577"/>
        <pc:sldMkLst>
          <pc:docMk/>
          <pc:sldMk cId="3787032329" sldId="256"/>
        </pc:sldMkLst>
        <pc:spChg chg="mod">
          <ac:chgData name="Guest User" userId="" providerId="Windows Live" clId="Web-{7E451F42-B4A9-482C-B546-36A62E1260E4}" dt="2024-02-07T20:21:44.157" v="56" actId="20577"/>
          <ac:spMkLst>
            <pc:docMk/>
            <pc:sldMk cId="3787032329" sldId="256"/>
            <ac:spMk id="3" creationId="{849F979A-61D8-4196-FA24-DE9D32E05528}"/>
          </ac:spMkLst>
        </pc:spChg>
      </pc:sldChg>
      <pc:sldChg chg="new">
        <pc:chgData name="Guest User" userId="" providerId="Windows Live" clId="Web-{7E451F42-B4A9-482C-B546-36A62E1260E4}" dt="2024-02-07T20:20:43.593" v="43"/>
        <pc:sldMkLst>
          <pc:docMk/>
          <pc:sldMk cId="4292487227" sldId="257"/>
        </pc:sldMkLst>
      </pc:sldChg>
    </pc:docChg>
  </pc:docChgLst>
  <pc:docChgLst>
    <pc:chgData name="Guest User" providerId="Windows Live" clId="Web-{C691058B-6BEE-4FC2-AA13-75C8A9F6C06A}"/>
    <pc:docChg chg="mod modSld">
      <pc:chgData name="Guest User" userId="" providerId="Windows Live" clId="Web-{C691058B-6BEE-4FC2-AA13-75C8A9F6C06A}" dt="2024-02-12T04:01:43.858" v="31" actId="20577"/>
      <pc:docMkLst>
        <pc:docMk/>
      </pc:docMkLst>
      <pc:sldChg chg="modSp addCm modCm">
        <pc:chgData name="Guest User" userId="" providerId="Windows Live" clId="Web-{C691058B-6BEE-4FC2-AA13-75C8A9F6C06A}" dt="2024-02-12T04:01:43.858" v="31" actId="20577"/>
        <pc:sldMkLst>
          <pc:docMk/>
          <pc:sldMk cId="3913035907" sldId="258"/>
        </pc:sldMkLst>
        <pc:spChg chg="mod">
          <ac:chgData name="Guest User" userId="" providerId="Windows Live" clId="Web-{C691058B-6BEE-4FC2-AA13-75C8A9F6C06A}" dt="2024-02-12T04:01:43.858" v="31" actId="20577"/>
          <ac:spMkLst>
            <pc:docMk/>
            <pc:sldMk cId="3913035907" sldId="258"/>
            <ac:spMk id="3" creationId="{619BD94A-34A2-C44B-9E99-0099504AC164}"/>
          </ac:spMkLst>
        </pc:spChg>
        <pc:extLst>
          <p:ext xmlns:p="http://schemas.openxmlformats.org/presentationml/2006/main" uri="{D6D511B9-2390-475A-947B-AFAB55BFBCF1}">
            <pc226:cmChg xmlns:pc226="http://schemas.microsoft.com/office/powerpoint/2022/06/main/command" chg="add mod">
              <pc226:chgData name="Guest User" userId="" providerId="Windows Live" clId="Web-{C691058B-6BEE-4FC2-AA13-75C8A9F6C06A}" dt="2024-02-12T04:01:42.764" v="30" actId="20577"/>
              <pc2:cmMkLst xmlns:pc2="http://schemas.microsoft.com/office/powerpoint/2019/9/main/command">
                <pc:docMk/>
                <pc:sldMk cId="3913035907" sldId="258"/>
                <pc2:cmMk id="{3625DE6B-79A7-46D9-B595-BF1FB51E4BA2}"/>
              </pc2:cmMkLst>
            </pc226:cmChg>
          </p:ext>
        </pc:extLst>
      </pc:sldChg>
    </pc:docChg>
  </pc:docChgLst>
  <pc:docChgLst>
    <pc:chgData name="Guest User" providerId="Windows Live" clId="Web-{989071D5-1599-43C6-8934-332C945A6FD5}"/>
    <pc:docChg chg="modSld">
      <pc:chgData name="Guest User" userId="" providerId="Windows Live" clId="Web-{989071D5-1599-43C6-8934-332C945A6FD5}" dt="2024-02-12T15:48:12.807" v="134" actId="20577"/>
      <pc:docMkLst>
        <pc:docMk/>
      </pc:docMkLst>
      <pc:sldChg chg="addSp delSp modSp delCm modCm">
        <pc:chgData name="Guest User" userId="" providerId="Windows Live" clId="Web-{989071D5-1599-43C6-8934-332C945A6FD5}" dt="2024-02-12T15:48:12.807" v="134" actId="20577"/>
        <pc:sldMkLst>
          <pc:docMk/>
          <pc:sldMk cId="596353064" sldId="354"/>
        </pc:sldMkLst>
        <pc:spChg chg="mod">
          <ac:chgData name="Guest User" userId="" providerId="Windows Live" clId="Web-{989071D5-1599-43C6-8934-332C945A6FD5}" dt="2024-02-12T15:42:19.865" v="6" actId="14100"/>
          <ac:spMkLst>
            <pc:docMk/>
            <pc:sldMk cId="596353064" sldId="354"/>
            <ac:spMk id="2" creationId="{21D76462-30E9-2A48-6012-C423DFEEFD58}"/>
          </ac:spMkLst>
        </pc:spChg>
        <pc:spChg chg="add del">
          <ac:chgData name="Guest User" userId="" providerId="Windows Live" clId="Web-{989071D5-1599-43C6-8934-332C945A6FD5}" dt="2024-02-12T15:42:09.771" v="3"/>
          <ac:spMkLst>
            <pc:docMk/>
            <pc:sldMk cId="596353064" sldId="354"/>
            <ac:spMk id="3" creationId="{F62652B1-0160-644B-7667-AC06199DCF6D}"/>
          </ac:spMkLst>
        </pc:spChg>
        <pc:spChg chg="add mod">
          <ac:chgData name="Guest User" userId="" providerId="Windows Live" clId="Web-{989071D5-1599-43C6-8934-332C945A6FD5}" dt="2024-02-12T15:48:12.807" v="134" actId="20577"/>
          <ac:spMkLst>
            <pc:docMk/>
            <pc:sldMk cId="596353064" sldId="354"/>
            <ac:spMk id="5" creationId="{C5459081-8FE2-2DFD-68E4-EE9114E2AD61}"/>
          </ac:spMkLst>
        </pc:spChg>
        <pc:picChg chg="mod">
          <ac:chgData name="Guest User" userId="" providerId="Windows Live" clId="Web-{989071D5-1599-43C6-8934-332C945A6FD5}" dt="2024-02-12T15:42:46.506" v="14" actId="1076"/>
          <ac:picMkLst>
            <pc:docMk/>
            <pc:sldMk cId="596353064" sldId="354"/>
            <ac:picMk id="8" creationId="{223736A6-E34A-990D-FF8E-91890936B8C8}"/>
          </ac:picMkLst>
        </pc:picChg>
        <pc:extLst>
          <p:ext xmlns:p="http://schemas.openxmlformats.org/presentationml/2006/main" uri="{D6D511B9-2390-475A-947B-AFAB55BFBCF1}">
            <pc226:cmChg xmlns:pc226="http://schemas.microsoft.com/office/powerpoint/2022/06/main/command" chg="del mod">
              <pc226:chgData name="Guest User" userId="" providerId="Windows Live" clId="Web-{989071D5-1599-43C6-8934-332C945A6FD5}" dt="2024-02-12T15:41:51.333" v="1"/>
              <pc2:cmMkLst xmlns:pc2="http://schemas.microsoft.com/office/powerpoint/2019/9/main/command">
                <pc:docMk/>
                <pc:sldMk cId="596353064" sldId="354"/>
                <pc2:cmMk id="{21C0B509-7AF0-4BDC-BCF5-06AEDCF8E72D}"/>
              </pc2:cmMkLst>
            </pc226:cmChg>
          </p:ext>
        </pc:extLst>
      </pc:sldChg>
    </pc:docChg>
  </pc:docChgLst>
  <pc:docChgLst>
    <pc:chgData name="Guest User" providerId="Windows Live" clId="Web-{4FD6A2C7-AE6F-4100-974F-8023A75D3C34}"/>
    <pc:docChg chg="modSld">
      <pc:chgData name="Guest User" userId="" providerId="Windows Live" clId="Web-{4FD6A2C7-AE6F-4100-974F-8023A75D3C34}" dt="2024-02-12T04:20:51.068" v="15" actId="20577"/>
      <pc:docMkLst>
        <pc:docMk/>
      </pc:docMkLst>
      <pc:sldChg chg="modSp">
        <pc:chgData name="Guest User" userId="" providerId="Windows Live" clId="Web-{4FD6A2C7-AE6F-4100-974F-8023A75D3C34}" dt="2024-02-12T04:20:50.365" v="8" actId="1076"/>
        <pc:sldMkLst>
          <pc:docMk/>
          <pc:sldMk cId="225311948" sldId="348"/>
        </pc:sldMkLst>
        <pc:spChg chg="mod">
          <ac:chgData name="Guest User" userId="" providerId="Windows Live" clId="Web-{4FD6A2C7-AE6F-4100-974F-8023A75D3C34}" dt="2024-02-12T04:20:50.365" v="8" actId="1076"/>
          <ac:spMkLst>
            <pc:docMk/>
            <pc:sldMk cId="225311948" sldId="348"/>
            <ac:spMk id="2" creationId="{01D7F827-4DCD-2168-E916-F1D8BEA80CA0}"/>
          </ac:spMkLst>
        </pc:spChg>
      </pc:sldChg>
      <pc:sldChg chg="modSp">
        <pc:chgData name="Guest User" userId="" providerId="Windows Live" clId="Web-{4FD6A2C7-AE6F-4100-974F-8023A75D3C34}" dt="2024-02-12T04:20:51.068" v="15" actId="20577"/>
        <pc:sldMkLst>
          <pc:docMk/>
          <pc:sldMk cId="596353064" sldId="354"/>
        </pc:sldMkLst>
        <pc:spChg chg="mod">
          <ac:chgData name="Guest User" userId="" providerId="Windows Live" clId="Web-{4FD6A2C7-AE6F-4100-974F-8023A75D3C34}" dt="2024-02-12T04:20:51.068" v="15" actId="20577"/>
          <ac:spMkLst>
            <pc:docMk/>
            <pc:sldMk cId="596353064" sldId="354"/>
            <ac:spMk id="2" creationId="{21D76462-30E9-2A48-6012-C423DFEEFD58}"/>
          </ac:spMkLst>
        </pc:spChg>
      </pc:sldChg>
    </pc:docChg>
  </pc:docChgLst>
  <pc:docChgLst>
    <pc:chgData name="Simon Paquette" userId="e4da27c7745454e3" providerId="LiveId" clId="{B006426F-AACA-458A-A59F-857882AF96C2}"/>
    <pc:docChg chg="undo redo custSel addSld delSld modSld sldOrd">
      <pc:chgData name="Simon Paquette" userId="e4da27c7745454e3" providerId="LiveId" clId="{B006426F-AACA-458A-A59F-857882AF96C2}" dt="2024-02-12T16:38:50.991" v="5903" actId="1076"/>
      <pc:docMkLst>
        <pc:docMk/>
      </pc:docMkLst>
      <pc:sldChg chg="addSp delSp del mod">
        <pc:chgData name="Simon Paquette" userId="e4da27c7745454e3" providerId="LiveId" clId="{B006426F-AACA-458A-A59F-857882AF96C2}" dt="2024-02-12T00:10:17.028" v="73" actId="47"/>
        <pc:sldMkLst>
          <pc:docMk/>
          <pc:sldMk cId="3787032329" sldId="256"/>
        </pc:sldMkLst>
        <pc:spChg chg="add del">
          <ac:chgData name="Simon Paquette" userId="e4da27c7745454e3" providerId="LiveId" clId="{B006426F-AACA-458A-A59F-857882AF96C2}" dt="2024-02-12T00:07:09.137" v="1" actId="22"/>
          <ac:spMkLst>
            <pc:docMk/>
            <pc:sldMk cId="3787032329" sldId="256"/>
            <ac:spMk id="5" creationId="{9D551056-4A84-653F-767C-AC7885527855}"/>
          </ac:spMkLst>
        </pc:spChg>
        <pc:spChg chg="add del">
          <ac:chgData name="Simon Paquette" userId="e4da27c7745454e3" providerId="LiveId" clId="{B006426F-AACA-458A-A59F-857882AF96C2}" dt="2024-02-12T00:07:13.729" v="3" actId="22"/>
          <ac:spMkLst>
            <pc:docMk/>
            <pc:sldMk cId="3787032329" sldId="256"/>
            <ac:spMk id="7" creationId="{76C1C658-4242-22E8-F5DA-42C8D77CF57C}"/>
          </ac:spMkLst>
        </pc:spChg>
      </pc:sldChg>
      <pc:sldChg chg="del">
        <pc:chgData name="Simon Paquette" userId="e4da27c7745454e3" providerId="LiveId" clId="{B006426F-AACA-458A-A59F-857882AF96C2}" dt="2024-02-12T00:10:27.727" v="75" actId="47"/>
        <pc:sldMkLst>
          <pc:docMk/>
          <pc:sldMk cId="4292487227" sldId="257"/>
        </pc:sldMkLst>
      </pc:sldChg>
      <pc:sldChg chg="delSp modSp add mod delCm">
        <pc:chgData name="Simon Paquette" userId="e4da27c7745454e3" providerId="LiveId" clId="{B006426F-AACA-458A-A59F-857882AF96C2}" dt="2024-02-12T08:23:54.890" v="5348" actId="20577"/>
        <pc:sldMkLst>
          <pc:docMk/>
          <pc:sldMk cId="3913035907" sldId="258"/>
        </pc:sldMkLst>
        <pc:spChg chg="del mod">
          <ac:chgData name="Simon Paquette" userId="e4da27c7745454e3" providerId="LiveId" clId="{B006426F-AACA-458A-A59F-857882AF96C2}" dt="2024-02-12T04:31:09.265" v="3236" actId="478"/>
          <ac:spMkLst>
            <pc:docMk/>
            <pc:sldMk cId="3913035907" sldId="258"/>
            <ac:spMk id="2" creationId="{18F27475-0D19-9598-917C-560EE500D68A}"/>
          </ac:spMkLst>
        </pc:spChg>
        <pc:spChg chg="mod">
          <ac:chgData name="Simon Paquette" userId="e4da27c7745454e3" providerId="LiveId" clId="{B006426F-AACA-458A-A59F-857882AF96C2}" dt="2024-02-12T08:23:54.890" v="5348" actId="20577"/>
          <ac:spMkLst>
            <pc:docMk/>
            <pc:sldMk cId="3913035907" sldId="258"/>
            <ac:spMk id="3" creationId="{619BD94A-34A2-C44B-9E99-0099504AC164}"/>
          </ac:spMkLst>
        </pc:spChg>
        <pc:spChg chg="mod">
          <ac:chgData name="Simon Paquette" userId="e4da27c7745454e3" providerId="LiveId" clId="{B006426F-AACA-458A-A59F-857882AF96C2}" dt="2024-02-12T00:08:32.974" v="37"/>
          <ac:spMkLst>
            <pc:docMk/>
            <pc:sldMk cId="3913035907" sldId="258"/>
            <ac:spMk id="7" creationId="{FF9D09CA-9CD9-5CAC-A8CD-D63AF0E37EEB}"/>
          </ac:spMkLst>
        </pc:spChg>
        <pc:spChg chg="mod">
          <ac:chgData name="Simon Paquette" userId="e4da27c7745454e3" providerId="LiveId" clId="{B006426F-AACA-458A-A59F-857882AF96C2}" dt="2024-02-12T00:08:27.157" v="36"/>
          <ac:spMkLst>
            <pc:docMk/>
            <pc:sldMk cId="3913035907" sldId="258"/>
            <ac:spMk id="28" creationId="{FE6311EA-858E-136B-F102-CA67261E5EF7}"/>
          </ac:spMkLst>
        </pc:spChg>
        <pc:spChg chg="mod">
          <ac:chgData name="Simon Paquette" userId="e4da27c7745454e3" providerId="LiveId" clId="{B006426F-AACA-458A-A59F-857882AF96C2}" dt="2024-02-12T00:07:54.403" v="31" actId="20577"/>
          <ac:spMkLst>
            <pc:docMk/>
            <pc:sldMk cId="3913035907" sldId="258"/>
            <ac:spMk id="31" creationId="{8F58E13B-2619-00BF-BF99-2DE0F3F3F61C}"/>
          </ac:spMkLst>
        </pc:spChg>
        <pc:extLst>
          <p:ext xmlns:p="http://schemas.openxmlformats.org/presentationml/2006/main" uri="{D6D511B9-2390-475A-947B-AFAB55BFBCF1}">
            <pc226:cmChg xmlns:pc226="http://schemas.microsoft.com/office/powerpoint/2022/06/main/command" chg="del">
              <pc226:chgData name="Simon Paquette" userId="e4da27c7745454e3" providerId="LiveId" clId="{B006426F-AACA-458A-A59F-857882AF96C2}" dt="2024-02-12T06:50:41.062" v="5168"/>
              <pc2:cmMkLst xmlns:pc2="http://schemas.microsoft.com/office/powerpoint/2019/9/main/command">
                <pc:docMk/>
                <pc:sldMk cId="3913035907" sldId="258"/>
                <pc2:cmMk id="{3625DE6B-79A7-46D9-B595-BF1FB51E4BA2}"/>
              </pc2:cmMkLst>
            </pc226:cmChg>
          </p:ext>
        </pc:extLst>
      </pc:sldChg>
      <pc:sldChg chg="add">
        <pc:chgData name="Simon Paquette" userId="e4da27c7745454e3" providerId="LiveId" clId="{B006426F-AACA-458A-A59F-857882AF96C2}" dt="2024-02-12T00:10:31.347" v="76"/>
        <pc:sldMkLst>
          <pc:docMk/>
          <pc:sldMk cId="123855862" sldId="301"/>
        </pc:sldMkLst>
      </pc:sldChg>
      <pc:sldChg chg="add del">
        <pc:chgData name="Simon Paquette" userId="e4da27c7745454e3" providerId="LiveId" clId="{B006426F-AACA-458A-A59F-857882AF96C2}" dt="2024-02-12T00:19:57.448" v="565" actId="47"/>
        <pc:sldMkLst>
          <pc:docMk/>
          <pc:sldMk cId="1664175479" sldId="347"/>
        </pc:sldMkLst>
      </pc:sldChg>
      <pc:sldChg chg="addSp modSp add mod addCm delCm">
        <pc:chgData name="Simon Paquette" userId="e4da27c7745454e3" providerId="LiveId" clId="{B006426F-AACA-458A-A59F-857882AF96C2}" dt="2024-02-12T16:11:45.938" v="5571" actId="20577"/>
        <pc:sldMkLst>
          <pc:docMk/>
          <pc:sldMk cId="225311948" sldId="348"/>
        </pc:sldMkLst>
        <pc:spChg chg="mod">
          <ac:chgData name="Simon Paquette" userId="e4da27c7745454e3" providerId="LiveId" clId="{B006426F-AACA-458A-A59F-857882AF96C2}" dt="2024-02-12T16:11:45.938" v="5571" actId="20577"/>
          <ac:spMkLst>
            <pc:docMk/>
            <pc:sldMk cId="225311948" sldId="348"/>
            <ac:spMk id="2" creationId="{01D7F827-4DCD-2168-E916-F1D8BEA80CA0}"/>
          </ac:spMkLst>
        </pc:spChg>
        <pc:spChg chg="add mod">
          <ac:chgData name="Simon Paquette" userId="e4da27c7745454e3" providerId="LiveId" clId="{B006426F-AACA-458A-A59F-857882AF96C2}" dt="2024-02-12T05:06:08.809" v="3634"/>
          <ac:spMkLst>
            <pc:docMk/>
            <pc:sldMk cId="225311948" sldId="348"/>
            <ac:spMk id="3" creationId="{E7138DF6-4879-DDAE-7943-1E22B964D1DD}"/>
          </ac:spMkLst>
        </pc:spChg>
        <pc:spChg chg="mod">
          <ac:chgData name="Simon Paquette" userId="e4da27c7745454e3" providerId="LiveId" clId="{B006426F-AACA-458A-A59F-857882AF96C2}" dt="2024-02-12T15:43:21.667" v="5407" actId="14100"/>
          <ac:spMkLst>
            <pc:docMk/>
            <pc:sldMk cId="225311948" sldId="348"/>
            <ac:spMk id="5" creationId="{819401CE-8C71-87EE-E91D-B0415F7C4A85}"/>
          </ac:spMkLst>
        </pc:spChg>
        <pc:spChg chg="mod">
          <ac:chgData name="Simon Paquette" userId="e4da27c7745454e3" providerId="LiveId" clId="{B006426F-AACA-458A-A59F-857882AF96C2}" dt="2024-02-12T04:31:12.839" v="3237"/>
          <ac:spMkLst>
            <pc:docMk/>
            <pc:sldMk cId="225311948" sldId="348"/>
            <ac:spMk id="6" creationId="{F9884D75-FCFB-933F-6877-6EC16541C6FB}"/>
          </ac:spMkLst>
        </pc:spChg>
        <pc:spChg chg="mod">
          <ac:chgData name="Simon Paquette" userId="e4da27c7745454e3" providerId="LiveId" clId="{B006426F-AACA-458A-A59F-857882AF96C2}" dt="2024-02-12T00:30:57.738" v="1342" actId="20577"/>
          <ac:spMkLst>
            <pc:docMk/>
            <pc:sldMk cId="225311948" sldId="348"/>
            <ac:spMk id="28" creationId="{F8BEFE33-1769-6331-2692-DD48671D7149}"/>
          </ac:spMkLst>
        </pc:spChg>
        <pc:picChg chg="mod">
          <ac:chgData name="Simon Paquette" userId="e4da27c7745454e3" providerId="LiveId" clId="{B006426F-AACA-458A-A59F-857882AF96C2}" dt="2024-02-12T08:35:33.878" v="5354" actId="1076"/>
          <ac:picMkLst>
            <pc:docMk/>
            <pc:sldMk cId="225311948" sldId="348"/>
            <ac:picMk id="7" creationId="{032C9FB9-AB18-4D83-C992-0CF42B96170D}"/>
          </ac:picMkLst>
        </pc:picChg>
        <pc:extLst>
          <p:ext xmlns:p="http://schemas.openxmlformats.org/presentationml/2006/main" uri="{D6D511B9-2390-475A-947B-AFAB55BFBCF1}">
            <pc226:cmChg xmlns:pc226="http://schemas.microsoft.com/office/powerpoint/2022/06/main/command" chg="del">
              <pc226:chgData name="Simon Paquette" userId="e4da27c7745454e3" providerId="LiveId" clId="{B006426F-AACA-458A-A59F-857882AF96C2}" dt="2024-02-12T08:35:09.327" v="5349"/>
              <pc2:cmMkLst xmlns:pc2="http://schemas.microsoft.com/office/powerpoint/2019/9/main/command">
                <pc:docMk/>
                <pc:sldMk cId="225311948" sldId="348"/>
                <pc2:cmMk id="{66D3F138-37C5-4A11-8E6E-AC62B7FAE930}"/>
              </pc2:cmMkLst>
            </pc226:cmChg>
            <pc226:cmChg xmlns:pc226="http://schemas.microsoft.com/office/powerpoint/2022/06/main/command" chg="del">
              <pc226:chgData name="Simon Paquette" userId="e4da27c7745454e3" providerId="LiveId" clId="{B006426F-AACA-458A-A59F-857882AF96C2}" dt="2024-02-12T07:25:09.037" v="5309"/>
              <pc2:cmMkLst xmlns:pc2="http://schemas.microsoft.com/office/powerpoint/2019/9/main/command">
                <pc:docMk/>
                <pc:sldMk cId="225311948" sldId="348"/>
                <pc2:cmMk id="{EB3D0863-F519-433B-9A71-7639B170CD44}"/>
              </pc2:cmMkLst>
            </pc226:cmChg>
            <pc226:cmChg xmlns:pc226="http://schemas.microsoft.com/office/powerpoint/2022/06/main/command" chg="del">
              <pc226:chgData name="Simon Paquette" userId="e4da27c7745454e3" providerId="LiveId" clId="{B006426F-AACA-458A-A59F-857882AF96C2}" dt="2024-02-12T06:51:12.423" v="5174"/>
              <pc2:cmMkLst xmlns:pc2="http://schemas.microsoft.com/office/powerpoint/2019/9/main/command">
                <pc:docMk/>
                <pc:sldMk cId="225311948" sldId="348"/>
                <pc2:cmMk id="{C2E20A71-7327-4C10-B4C4-BB77204CF87F}"/>
              </pc2:cmMkLst>
            </pc226:cmChg>
            <pc226:cmChg xmlns:pc226="http://schemas.microsoft.com/office/powerpoint/2022/06/main/command" chg="add del">
              <pc226:chgData name="Simon Paquette" userId="e4da27c7745454e3" providerId="LiveId" clId="{B006426F-AACA-458A-A59F-857882AF96C2}" dt="2024-02-12T03:07:13.080" v="2216"/>
              <pc2:cmMkLst xmlns:pc2="http://schemas.microsoft.com/office/powerpoint/2019/9/main/command">
                <pc:docMk/>
                <pc:sldMk cId="225311948" sldId="348"/>
                <pc2:cmMk id="{F93C0DAE-9B43-4DCD-8DF2-745F3C8E1CA2}"/>
              </pc2:cmMkLst>
            </pc226:cmChg>
          </p:ext>
        </pc:extLst>
      </pc:sldChg>
      <pc:sldChg chg="modSp add mod delCm">
        <pc:chgData name="Simon Paquette" userId="e4da27c7745454e3" providerId="LiveId" clId="{B006426F-AACA-458A-A59F-857882AF96C2}" dt="2024-02-12T16:08:33.951" v="5528" actId="113"/>
        <pc:sldMkLst>
          <pc:docMk/>
          <pc:sldMk cId="641538245" sldId="349"/>
        </pc:sldMkLst>
        <pc:spChg chg="mod">
          <ac:chgData name="Simon Paquette" userId="e4da27c7745454e3" providerId="LiveId" clId="{B006426F-AACA-458A-A59F-857882AF96C2}" dt="2024-02-12T16:08:33.951" v="5528" actId="113"/>
          <ac:spMkLst>
            <pc:docMk/>
            <pc:sldMk cId="641538245" sldId="349"/>
            <ac:spMk id="2" creationId="{4B640EB9-E37D-21ED-BF8F-3D6BAE4ACD0D}"/>
          </ac:spMkLst>
        </pc:spChg>
        <pc:spChg chg="mod">
          <ac:chgData name="Simon Paquette" userId="e4da27c7745454e3" providerId="LiveId" clId="{B006426F-AACA-458A-A59F-857882AF96C2}" dt="2024-02-12T00:31:01.369" v="1345" actId="20577"/>
          <ac:spMkLst>
            <pc:docMk/>
            <pc:sldMk cId="641538245" sldId="349"/>
            <ac:spMk id="28" creationId="{C1D058BB-DE31-60ED-0181-6AF08C7A9ECE}"/>
          </ac:spMkLst>
        </pc:spChg>
        <pc:extLst>
          <p:ext xmlns:p="http://schemas.openxmlformats.org/presentationml/2006/main" uri="{D6D511B9-2390-475A-947B-AFAB55BFBCF1}">
            <pc226:cmChg xmlns:pc226="http://schemas.microsoft.com/office/powerpoint/2022/06/main/command" chg="del">
              <pc226:chgData name="Simon Paquette" userId="e4da27c7745454e3" providerId="LiveId" clId="{B006426F-AACA-458A-A59F-857882AF96C2}" dt="2024-02-12T07:07:16.323" v="5306"/>
              <pc2:cmMkLst xmlns:pc2="http://schemas.microsoft.com/office/powerpoint/2019/9/main/command">
                <pc:docMk/>
                <pc:sldMk cId="641538245" sldId="349"/>
                <pc2:cmMk id="{84D7EA52-77FB-47B9-A95F-9F8F0586CA7C}"/>
              </pc2:cmMkLst>
            </pc226:cmChg>
            <pc226:cmChg xmlns:pc226="http://schemas.microsoft.com/office/powerpoint/2022/06/main/command" chg="del">
              <pc226:chgData name="Simon Paquette" userId="e4da27c7745454e3" providerId="LiveId" clId="{B006426F-AACA-458A-A59F-857882AF96C2}" dt="2024-02-12T06:48:18.280" v="5167"/>
              <pc2:cmMkLst xmlns:pc2="http://schemas.microsoft.com/office/powerpoint/2019/9/main/command">
                <pc:docMk/>
                <pc:sldMk cId="641538245" sldId="349"/>
                <pc2:cmMk id="{42A74875-A6B6-4BC1-9E35-945617F3693D}"/>
              </pc2:cmMkLst>
            </pc226:cmChg>
            <pc226:cmChg xmlns:pc226="http://schemas.microsoft.com/office/powerpoint/2022/06/main/command" chg="del">
              <pc226:chgData name="Simon Paquette" userId="e4da27c7745454e3" providerId="LiveId" clId="{B006426F-AACA-458A-A59F-857882AF96C2}" dt="2024-02-12T06:52:02.600" v="5190"/>
              <pc2:cmMkLst xmlns:pc2="http://schemas.microsoft.com/office/powerpoint/2019/9/main/command">
                <pc:docMk/>
                <pc:sldMk cId="641538245" sldId="349"/>
                <pc2:cmMk id="{6FF773C6-B791-458A-A69B-6B2023D6E53D}"/>
              </pc2:cmMkLst>
            </pc226:cmChg>
          </p:ext>
        </pc:extLst>
      </pc:sldChg>
      <pc:sldChg chg="modSp add mod">
        <pc:chgData name="Simon Paquette" userId="e4da27c7745454e3" providerId="LiveId" clId="{B006426F-AACA-458A-A59F-857882AF96C2}" dt="2024-02-12T15:58:46.244" v="5493" actId="20577"/>
        <pc:sldMkLst>
          <pc:docMk/>
          <pc:sldMk cId="716093921" sldId="350"/>
        </pc:sldMkLst>
        <pc:spChg chg="mod">
          <ac:chgData name="Simon Paquette" userId="e4da27c7745454e3" providerId="LiveId" clId="{B006426F-AACA-458A-A59F-857882AF96C2}" dt="2024-02-12T15:58:46.244" v="5493" actId="20577"/>
          <ac:spMkLst>
            <pc:docMk/>
            <pc:sldMk cId="716093921" sldId="350"/>
            <ac:spMk id="2" creationId="{6A68A345-9520-AC41-2F2F-AA5776A828C7}"/>
          </ac:spMkLst>
        </pc:spChg>
        <pc:spChg chg="mod">
          <ac:chgData name="Simon Paquette" userId="e4da27c7745454e3" providerId="LiveId" clId="{B006426F-AACA-458A-A59F-857882AF96C2}" dt="2024-02-12T00:31:05.126" v="1348" actId="20577"/>
          <ac:spMkLst>
            <pc:docMk/>
            <pc:sldMk cId="716093921" sldId="350"/>
            <ac:spMk id="28" creationId="{321F68D4-3B45-1C41-76B9-D2B279CDAADE}"/>
          </ac:spMkLst>
        </pc:spChg>
      </pc:sldChg>
      <pc:sldChg chg="addSp delSp modSp add mod">
        <pc:chgData name="Simon Paquette" userId="e4da27c7745454e3" providerId="LiveId" clId="{B006426F-AACA-458A-A59F-857882AF96C2}" dt="2024-02-12T16:32:48.696" v="5744" actId="12"/>
        <pc:sldMkLst>
          <pc:docMk/>
          <pc:sldMk cId="752629995" sldId="351"/>
        </pc:sldMkLst>
        <pc:spChg chg="mod">
          <ac:chgData name="Simon Paquette" userId="e4da27c7745454e3" providerId="LiveId" clId="{B006426F-AACA-458A-A59F-857882AF96C2}" dt="2024-02-12T16:32:48.696" v="5744" actId="12"/>
          <ac:spMkLst>
            <pc:docMk/>
            <pc:sldMk cId="752629995" sldId="351"/>
            <ac:spMk id="2" creationId="{982C017F-63A6-AD95-7909-156CEEC1FC03}"/>
          </ac:spMkLst>
        </pc:spChg>
        <pc:spChg chg="mod">
          <ac:chgData name="Simon Paquette" userId="e4da27c7745454e3" providerId="LiveId" clId="{B006426F-AACA-458A-A59F-857882AF96C2}" dt="2024-02-12T15:42:30.201" v="5400" actId="2711"/>
          <ac:spMkLst>
            <pc:docMk/>
            <pc:sldMk cId="752629995" sldId="351"/>
            <ac:spMk id="3" creationId="{AC4794E3-66C6-25C5-FBF7-6D73EE140B6D}"/>
          </ac:spMkLst>
        </pc:spChg>
        <pc:spChg chg="mod">
          <ac:chgData name="Simon Paquette" userId="e4da27c7745454e3" providerId="LiveId" clId="{B006426F-AACA-458A-A59F-857882AF96C2}" dt="2024-02-12T00:31:15.885" v="1354" actId="20577"/>
          <ac:spMkLst>
            <pc:docMk/>
            <pc:sldMk cId="752629995" sldId="351"/>
            <ac:spMk id="28" creationId="{2274129E-ED9B-8DCC-DB71-80079851DA1B}"/>
          </ac:spMkLst>
        </pc:spChg>
        <pc:picChg chg="add del mod">
          <ac:chgData name="Simon Paquette" userId="e4da27c7745454e3" providerId="LiveId" clId="{B006426F-AACA-458A-A59F-857882AF96C2}" dt="2024-02-12T03:01:55.480" v="2160" actId="478"/>
          <ac:picMkLst>
            <pc:docMk/>
            <pc:sldMk cId="752629995" sldId="351"/>
            <ac:picMk id="5" creationId="{689B1CAA-43BF-5B4E-9379-BF19FD84B55A}"/>
          </ac:picMkLst>
        </pc:picChg>
        <pc:picChg chg="add del mod">
          <ac:chgData name="Simon Paquette" userId="e4da27c7745454e3" providerId="LiveId" clId="{B006426F-AACA-458A-A59F-857882AF96C2}" dt="2024-02-12T03:03:36.026" v="2167" actId="478"/>
          <ac:picMkLst>
            <pc:docMk/>
            <pc:sldMk cId="752629995" sldId="351"/>
            <ac:picMk id="8" creationId="{639C281F-8AC9-DD56-0DA3-1E193985D0D4}"/>
          </ac:picMkLst>
        </pc:picChg>
        <pc:picChg chg="add del mod">
          <ac:chgData name="Simon Paquette" userId="e4da27c7745454e3" providerId="LiveId" clId="{B006426F-AACA-458A-A59F-857882AF96C2}" dt="2024-02-12T03:10:06.670" v="2217" actId="478"/>
          <ac:picMkLst>
            <pc:docMk/>
            <pc:sldMk cId="752629995" sldId="351"/>
            <ac:picMk id="10" creationId="{ACABB50B-AE56-1D45-2F27-F1287701B238}"/>
          </ac:picMkLst>
        </pc:picChg>
        <pc:picChg chg="add mod">
          <ac:chgData name="Simon Paquette" userId="e4da27c7745454e3" providerId="LiveId" clId="{B006426F-AACA-458A-A59F-857882AF96C2}" dt="2024-02-12T04:20:16.066" v="3166" actId="1076"/>
          <ac:picMkLst>
            <pc:docMk/>
            <pc:sldMk cId="752629995" sldId="351"/>
            <ac:picMk id="12" creationId="{CD90117C-4030-1A65-F729-4AE6B42ADDDB}"/>
          </ac:picMkLst>
        </pc:picChg>
        <pc:picChg chg="add del mod">
          <ac:chgData name="Simon Paquette" userId="e4da27c7745454e3" providerId="LiveId" clId="{B006426F-AACA-458A-A59F-857882AF96C2}" dt="2024-02-12T04:21:29.859" v="3179" actId="21"/>
          <ac:picMkLst>
            <pc:docMk/>
            <pc:sldMk cId="752629995" sldId="351"/>
            <ac:picMk id="13" creationId="{BCBA7A76-FA3D-C226-12CD-6381DFA68659}"/>
          </ac:picMkLst>
        </pc:picChg>
        <pc:picChg chg="add del mod">
          <ac:chgData name="Simon Paquette" userId="e4da27c7745454e3" providerId="LiveId" clId="{B006426F-AACA-458A-A59F-857882AF96C2}" dt="2024-02-12T04:24:01" v="3201" actId="21"/>
          <ac:picMkLst>
            <pc:docMk/>
            <pc:sldMk cId="752629995" sldId="351"/>
            <ac:picMk id="14" creationId="{431722C6-B4C9-5566-B1B2-D45688B42A2B}"/>
          </ac:picMkLst>
        </pc:picChg>
      </pc:sldChg>
      <pc:sldChg chg="addSp delSp modSp add mod">
        <pc:chgData name="Simon Paquette" userId="e4da27c7745454e3" providerId="LiveId" clId="{B006426F-AACA-458A-A59F-857882AF96C2}" dt="2024-02-12T16:33:57.634" v="5783" actId="113"/>
        <pc:sldMkLst>
          <pc:docMk/>
          <pc:sldMk cId="1236322681" sldId="352"/>
        </pc:sldMkLst>
        <pc:spChg chg="del mod">
          <ac:chgData name="Simon Paquette" userId="e4da27c7745454e3" providerId="LiveId" clId="{B006426F-AACA-458A-A59F-857882AF96C2}" dt="2024-02-12T00:29:10.932" v="1175" actId="478"/>
          <ac:spMkLst>
            <pc:docMk/>
            <pc:sldMk cId="1236322681" sldId="352"/>
            <ac:spMk id="2" creationId="{579FFDDC-E9E0-0B14-96C4-714D857384B1}"/>
          </ac:spMkLst>
        </pc:spChg>
        <pc:spChg chg="mod">
          <ac:chgData name="Simon Paquette" userId="e4da27c7745454e3" providerId="LiveId" clId="{B006426F-AACA-458A-A59F-857882AF96C2}" dt="2024-02-12T15:44:46.687" v="5411" actId="2711"/>
          <ac:spMkLst>
            <pc:docMk/>
            <pc:sldMk cId="1236322681" sldId="352"/>
            <ac:spMk id="2" creationId="{928921BC-346C-032A-93E4-B20D7D6039AE}"/>
          </ac:spMkLst>
        </pc:spChg>
        <pc:spChg chg="mod">
          <ac:chgData name="Simon Paquette" userId="e4da27c7745454e3" providerId="LiveId" clId="{B006426F-AACA-458A-A59F-857882AF96C2}" dt="2024-02-12T15:44:40.988" v="5409" actId="2711"/>
          <ac:spMkLst>
            <pc:docMk/>
            <pc:sldMk cId="1236322681" sldId="352"/>
            <ac:spMk id="3" creationId="{7C005D9D-2F9B-582F-E778-58BBDBB71792}"/>
          </ac:spMkLst>
        </pc:spChg>
        <pc:spChg chg="add del mod">
          <ac:chgData name="Simon Paquette" userId="e4da27c7745454e3" providerId="LiveId" clId="{B006426F-AACA-458A-A59F-857882AF96C2}" dt="2024-02-12T00:29:13.342" v="1176" actId="478"/>
          <ac:spMkLst>
            <pc:docMk/>
            <pc:sldMk cId="1236322681" sldId="352"/>
            <ac:spMk id="5" creationId="{1D355874-B839-338C-678D-3A46D54933B2}"/>
          </ac:spMkLst>
        </pc:spChg>
        <pc:spChg chg="add mod">
          <ac:chgData name="Simon Paquette" userId="e4da27c7745454e3" providerId="LiveId" clId="{B006426F-AACA-458A-A59F-857882AF96C2}" dt="2024-02-12T16:33:57.634" v="5783" actId="113"/>
          <ac:spMkLst>
            <pc:docMk/>
            <pc:sldMk cId="1236322681" sldId="352"/>
            <ac:spMk id="7" creationId="{A7529860-44F3-CD10-2A8F-7805090426F4}"/>
          </ac:spMkLst>
        </pc:spChg>
        <pc:spChg chg="mod">
          <ac:chgData name="Simon Paquette" userId="e4da27c7745454e3" providerId="LiveId" clId="{B006426F-AACA-458A-A59F-857882AF96C2}" dt="2024-02-12T00:31:09.810" v="1351" actId="20577"/>
          <ac:spMkLst>
            <pc:docMk/>
            <pc:sldMk cId="1236322681" sldId="352"/>
            <ac:spMk id="28" creationId="{4478ECED-3257-8965-53C2-D1CE1F5D8451}"/>
          </ac:spMkLst>
        </pc:spChg>
        <pc:grpChg chg="add mod">
          <ac:chgData name="Simon Paquette" userId="e4da27c7745454e3" providerId="LiveId" clId="{B006426F-AACA-458A-A59F-857882AF96C2}" dt="2024-02-12T05:36:54.350" v="4469" actId="1076"/>
          <ac:grpSpMkLst>
            <pc:docMk/>
            <pc:sldMk cId="1236322681" sldId="352"/>
            <ac:grpSpMk id="12" creationId="{A9AC3652-32BA-83C6-7CFC-64944FE624DA}"/>
          </ac:grpSpMkLst>
        </pc:grpChg>
        <pc:picChg chg="add mod">
          <ac:chgData name="Simon Paquette" userId="e4da27c7745454e3" providerId="LiveId" clId="{B006426F-AACA-458A-A59F-857882AF96C2}" dt="2024-02-12T02:15:33.553" v="1665" actId="164"/>
          <ac:picMkLst>
            <pc:docMk/>
            <pc:sldMk cId="1236322681" sldId="352"/>
            <ac:picMk id="9" creationId="{AB562FDF-E696-53D3-E560-3DFEFBBC6EB3}"/>
          </ac:picMkLst>
        </pc:picChg>
        <pc:picChg chg="add mod">
          <ac:chgData name="Simon Paquette" userId="e4da27c7745454e3" providerId="LiveId" clId="{B006426F-AACA-458A-A59F-857882AF96C2}" dt="2024-02-12T02:15:33.553" v="1665" actId="164"/>
          <ac:picMkLst>
            <pc:docMk/>
            <pc:sldMk cId="1236322681" sldId="352"/>
            <ac:picMk id="11" creationId="{13681DB4-A9DE-CFDC-2FE9-C830D1B31BF1}"/>
          </ac:picMkLst>
        </pc:picChg>
      </pc:sldChg>
      <pc:sldChg chg="addSp delSp modSp add mod ord">
        <pc:chgData name="Simon Paquette" userId="e4da27c7745454e3" providerId="LiveId" clId="{B006426F-AACA-458A-A59F-857882AF96C2}" dt="2024-02-12T16:36:29.402" v="5809" actId="20577"/>
        <pc:sldMkLst>
          <pc:docMk/>
          <pc:sldMk cId="2899691163" sldId="353"/>
        </pc:sldMkLst>
        <pc:spChg chg="del mod">
          <ac:chgData name="Simon Paquette" userId="e4da27c7745454e3" providerId="LiveId" clId="{B006426F-AACA-458A-A59F-857882AF96C2}" dt="2024-02-12T05:03:49.062" v="3615" actId="478"/>
          <ac:spMkLst>
            <pc:docMk/>
            <pc:sldMk cId="2899691163" sldId="353"/>
            <ac:spMk id="2" creationId="{859EA43F-849B-3B35-210C-E5EEBBCBDC1C}"/>
          </ac:spMkLst>
        </pc:spChg>
        <pc:spChg chg="mod">
          <ac:chgData name="Simon Paquette" userId="e4da27c7745454e3" providerId="LiveId" clId="{B006426F-AACA-458A-A59F-857882AF96C2}" dt="2024-02-12T16:35:51.428" v="5803" actId="1076"/>
          <ac:spMkLst>
            <pc:docMk/>
            <pc:sldMk cId="2899691163" sldId="353"/>
            <ac:spMk id="2" creationId="{E0695E30-0BD0-852C-0570-B72D87BC70A1}"/>
          </ac:spMkLst>
        </pc:spChg>
        <pc:spChg chg="mod">
          <ac:chgData name="Simon Paquette" userId="e4da27c7745454e3" providerId="LiveId" clId="{B006426F-AACA-458A-A59F-857882AF96C2}" dt="2024-02-12T16:36:02.447" v="5807" actId="1076"/>
          <ac:spMkLst>
            <pc:docMk/>
            <pc:sldMk cId="2899691163" sldId="353"/>
            <ac:spMk id="3" creationId="{EA47A4B8-7455-4C42-F584-61BBFD3B979F}"/>
          </ac:spMkLst>
        </pc:spChg>
        <pc:spChg chg="add del mod">
          <ac:chgData name="Simon Paquette" userId="e4da27c7745454e3" providerId="LiveId" clId="{B006426F-AACA-458A-A59F-857882AF96C2}" dt="2024-02-12T05:03:51.465" v="3617" actId="478"/>
          <ac:spMkLst>
            <pc:docMk/>
            <pc:sldMk cId="2899691163" sldId="353"/>
            <ac:spMk id="10" creationId="{F4FCADDF-8616-3B40-5534-B89A8C840B49}"/>
          </ac:spMkLst>
        </pc:spChg>
        <pc:spChg chg="add mod">
          <ac:chgData name="Simon Paquette" userId="e4da27c7745454e3" providerId="LiveId" clId="{B006426F-AACA-458A-A59F-857882AF96C2}" dt="2024-02-12T16:36:29.402" v="5809" actId="20577"/>
          <ac:spMkLst>
            <pc:docMk/>
            <pc:sldMk cId="2899691163" sldId="353"/>
            <ac:spMk id="11" creationId="{A98D86A1-E060-A05E-5D91-14D215CB234C}"/>
          </ac:spMkLst>
        </pc:spChg>
        <pc:spChg chg="add mod">
          <ac:chgData name="Simon Paquette" userId="e4da27c7745454e3" providerId="LiveId" clId="{B006426F-AACA-458A-A59F-857882AF96C2}" dt="2024-02-12T16:35:43.798" v="5799" actId="1076"/>
          <ac:spMkLst>
            <pc:docMk/>
            <pc:sldMk cId="2899691163" sldId="353"/>
            <ac:spMk id="19" creationId="{B1A65220-1432-FDDC-C59B-5EA68E4D32E9}"/>
          </ac:spMkLst>
        </pc:spChg>
        <pc:spChg chg="mod">
          <ac:chgData name="Simon Paquette" userId="e4da27c7745454e3" providerId="LiveId" clId="{B006426F-AACA-458A-A59F-857882AF96C2}" dt="2024-02-12T05:27:20.308" v="3817" actId="20577"/>
          <ac:spMkLst>
            <pc:docMk/>
            <pc:sldMk cId="2899691163" sldId="353"/>
            <ac:spMk id="28" creationId="{BB74A543-A949-2385-CA1C-9DA010674779}"/>
          </ac:spMkLst>
        </pc:spChg>
        <pc:grpChg chg="add mod">
          <ac:chgData name="Simon Paquette" userId="e4da27c7745454e3" providerId="LiveId" clId="{B006426F-AACA-458A-A59F-857882AF96C2}" dt="2024-02-12T16:35:45.658" v="5800" actId="1076"/>
          <ac:grpSpMkLst>
            <pc:docMk/>
            <pc:sldMk cId="2899691163" sldId="353"/>
            <ac:grpSpMk id="18" creationId="{E6E4A0D4-BE08-A3C7-BA36-CD03C4832CC4}"/>
          </ac:grpSpMkLst>
        </pc:grpChg>
        <pc:picChg chg="add del mod">
          <ac:chgData name="Simon Paquette" userId="e4da27c7745454e3" providerId="LiveId" clId="{B006426F-AACA-458A-A59F-857882AF96C2}" dt="2024-02-12T04:21:15.949" v="3174" actId="21"/>
          <ac:picMkLst>
            <pc:docMk/>
            <pc:sldMk cId="2899691163" sldId="353"/>
            <ac:picMk id="5" creationId="{BCBA7A76-FA3D-C226-12CD-6381DFA68659}"/>
          </ac:picMkLst>
        </pc:picChg>
        <pc:picChg chg="add del mod">
          <ac:chgData name="Simon Paquette" userId="e4da27c7745454e3" providerId="LiveId" clId="{B006426F-AACA-458A-A59F-857882AF96C2}" dt="2024-02-12T04:23:34.624" v="3191" actId="21"/>
          <ac:picMkLst>
            <pc:docMk/>
            <pc:sldMk cId="2899691163" sldId="353"/>
            <ac:picMk id="8" creationId="{431722C6-B4C9-5566-B1B2-D45688B42A2B}"/>
          </ac:picMkLst>
        </pc:picChg>
        <pc:picChg chg="add del mod">
          <ac:chgData name="Simon Paquette" userId="e4da27c7745454e3" providerId="LiveId" clId="{B006426F-AACA-458A-A59F-857882AF96C2}" dt="2024-02-12T04:23:27.515" v="3187" actId="478"/>
          <ac:picMkLst>
            <pc:docMk/>
            <pc:sldMk cId="2899691163" sldId="353"/>
            <ac:picMk id="13" creationId="{BCBA7A76-FA3D-C226-12CD-6381DFA68659}"/>
          </ac:picMkLst>
        </pc:picChg>
        <pc:picChg chg="add del mod">
          <ac:chgData name="Simon Paquette" userId="e4da27c7745454e3" providerId="LiveId" clId="{B006426F-AACA-458A-A59F-857882AF96C2}" dt="2024-02-12T05:03:41.938" v="3614" actId="478"/>
          <ac:picMkLst>
            <pc:docMk/>
            <pc:sldMk cId="2899691163" sldId="353"/>
            <ac:picMk id="14" creationId="{431722C6-B4C9-5566-B1B2-D45688B42A2B}"/>
          </ac:picMkLst>
        </pc:picChg>
        <pc:picChg chg="add mod">
          <ac:chgData name="Simon Paquette" userId="e4da27c7745454e3" providerId="LiveId" clId="{B006426F-AACA-458A-A59F-857882AF96C2}" dt="2024-02-12T05:04:08.739" v="3628" actId="164"/>
          <ac:picMkLst>
            <pc:docMk/>
            <pc:sldMk cId="2899691163" sldId="353"/>
            <ac:picMk id="15" creationId="{F1412EE3-5CD4-BCE6-14F9-786417F3C392}"/>
          </ac:picMkLst>
        </pc:picChg>
        <pc:picChg chg="add mod">
          <ac:chgData name="Simon Paquette" userId="e4da27c7745454e3" providerId="LiveId" clId="{B006426F-AACA-458A-A59F-857882AF96C2}" dt="2024-02-12T05:04:08.739" v="3628" actId="164"/>
          <ac:picMkLst>
            <pc:docMk/>
            <pc:sldMk cId="2899691163" sldId="353"/>
            <ac:picMk id="17" creationId="{B23F3AAD-7B50-1413-B48A-23C6320DB374}"/>
          </ac:picMkLst>
        </pc:picChg>
      </pc:sldChg>
      <pc:sldChg chg="modSp mod delCm">
        <pc:chgData name="Simon Paquette" userId="e4da27c7745454e3" providerId="LiveId" clId="{B006426F-AACA-458A-A59F-857882AF96C2}" dt="2024-02-12T16:28:05.852" v="5719" actId="20577"/>
        <pc:sldMkLst>
          <pc:docMk/>
          <pc:sldMk cId="596353064" sldId="354"/>
        </pc:sldMkLst>
        <pc:spChg chg="mod">
          <ac:chgData name="Simon Paquette" userId="e4da27c7745454e3" providerId="LiveId" clId="{B006426F-AACA-458A-A59F-857882AF96C2}" dt="2024-02-12T16:28:05.852" v="5719" actId="20577"/>
          <ac:spMkLst>
            <pc:docMk/>
            <pc:sldMk cId="596353064" sldId="354"/>
            <ac:spMk id="2" creationId="{21D76462-30E9-2A48-6012-C423DFEEFD58}"/>
          </ac:spMkLst>
        </pc:spChg>
        <pc:spChg chg="mod">
          <ac:chgData name="Simon Paquette" userId="e4da27c7745454e3" providerId="LiveId" clId="{B006426F-AACA-458A-A59F-857882AF96C2}" dt="2024-02-12T15:49:06.806" v="5416" actId="113"/>
          <ac:spMkLst>
            <pc:docMk/>
            <pc:sldMk cId="596353064" sldId="354"/>
            <ac:spMk id="5" creationId="{C5459081-8FE2-2DFD-68E4-EE9114E2AD61}"/>
          </ac:spMkLst>
        </pc:spChg>
        <pc:picChg chg="mod">
          <ac:chgData name="Simon Paquette" userId="e4da27c7745454e3" providerId="LiveId" clId="{B006426F-AACA-458A-A59F-857882AF96C2}" dt="2024-02-12T06:44:41.012" v="5162" actId="1076"/>
          <ac:picMkLst>
            <pc:docMk/>
            <pc:sldMk cId="596353064" sldId="354"/>
            <ac:picMk id="8" creationId="{223736A6-E34A-990D-FF8E-91890936B8C8}"/>
          </ac:picMkLst>
        </pc:picChg>
        <pc:extLst>
          <p:ext xmlns:p="http://schemas.openxmlformats.org/presentationml/2006/main" uri="{D6D511B9-2390-475A-947B-AFAB55BFBCF1}">
            <pc226:cmChg xmlns:pc226="http://schemas.microsoft.com/office/powerpoint/2022/06/main/command" chg="del">
              <pc226:chgData name="Simon Paquette" userId="e4da27c7745454e3" providerId="LiveId" clId="{B006426F-AACA-458A-A59F-857882AF96C2}" dt="2024-02-12T06:51:45.330" v="5189"/>
              <pc2:cmMkLst xmlns:pc2="http://schemas.microsoft.com/office/powerpoint/2019/9/main/command">
                <pc:docMk/>
                <pc:sldMk cId="596353064" sldId="354"/>
                <pc2:cmMk id="{89EE2192-06BD-45F0-B5E3-36859ACF2B3D}"/>
              </pc2:cmMkLst>
            </pc226:cmChg>
          </p:ext>
        </pc:extLst>
      </pc:sldChg>
      <pc:sldChg chg="addSp delSp modSp add mod">
        <pc:chgData name="Simon Paquette" userId="e4da27c7745454e3" providerId="LiveId" clId="{B006426F-AACA-458A-A59F-857882AF96C2}" dt="2024-02-12T16:34:41.901" v="5787" actId="20577"/>
        <pc:sldMkLst>
          <pc:docMk/>
          <pc:sldMk cId="3068807681" sldId="355"/>
        </pc:sldMkLst>
        <pc:spChg chg="mod">
          <ac:chgData name="Simon Paquette" userId="e4da27c7745454e3" providerId="LiveId" clId="{B006426F-AACA-458A-A59F-857882AF96C2}" dt="2024-02-12T15:42:17.098" v="5396" actId="2711"/>
          <ac:spMkLst>
            <pc:docMk/>
            <pc:sldMk cId="3068807681" sldId="355"/>
            <ac:spMk id="2" creationId="{0B8479D1-C46C-9946-AB7B-E3EFB74A1439}"/>
          </ac:spMkLst>
        </pc:spChg>
        <pc:spChg chg="del">
          <ac:chgData name="Simon Paquette" userId="e4da27c7745454e3" providerId="LiveId" clId="{B006426F-AACA-458A-A59F-857882AF96C2}" dt="2024-02-12T04:27:58.271" v="3215" actId="478"/>
          <ac:spMkLst>
            <pc:docMk/>
            <pc:sldMk cId="3068807681" sldId="355"/>
            <ac:spMk id="2" creationId="{1ACCAA1C-F49E-9342-30CE-CCFAF6B8D3CC}"/>
          </ac:spMkLst>
        </pc:spChg>
        <pc:spChg chg="mod">
          <ac:chgData name="Simon Paquette" userId="e4da27c7745454e3" providerId="LiveId" clId="{B006426F-AACA-458A-A59F-857882AF96C2}" dt="2024-02-12T15:42:22.890" v="5398" actId="113"/>
          <ac:spMkLst>
            <pc:docMk/>
            <pc:sldMk cId="3068807681" sldId="355"/>
            <ac:spMk id="3" creationId="{DF018A6F-B4BD-B296-9348-74418A6A84CC}"/>
          </ac:spMkLst>
        </pc:spChg>
        <pc:spChg chg="add del mod">
          <ac:chgData name="Simon Paquette" userId="e4da27c7745454e3" providerId="LiveId" clId="{B006426F-AACA-458A-A59F-857882AF96C2}" dt="2024-02-12T04:28:01.008" v="3216" actId="478"/>
          <ac:spMkLst>
            <pc:docMk/>
            <pc:sldMk cId="3068807681" sldId="355"/>
            <ac:spMk id="5" creationId="{3ACBC74F-D7AE-5E50-D0B5-CFA8246CA8C8}"/>
          </ac:spMkLst>
        </pc:spChg>
        <pc:spChg chg="add mod">
          <ac:chgData name="Simon Paquette" userId="e4da27c7745454e3" providerId="LiveId" clId="{B006426F-AACA-458A-A59F-857882AF96C2}" dt="2024-02-12T16:34:41.901" v="5787" actId="20577"/>
          <ac:spMkLst>
            <pc:docMk/>
            <pc:sldMk cId="3068807681" sldId="355"/>
            <ac:spMk id="7" creationId="{C14D8F00-2D85-62B2-8413-2226743E5D04}"/>
          </ac:spMkLst>
        </pc:spChg>
        <pc:spChg chg="mod">
          <ac:chgData name="Simon Paquette" userId="e4da27c7745454e3" providerId="LiveId" clId="{B006426F-AACA-458A-A59F-857882AF96C2}" dt="2024-02-12T05:27:18.499" v="3815" actId="20577"/>
          <ac:spMkLst>
            <pc:docMk/>
            <pc:sldMk cId="3068807681" sldId="355"/>
            <ac:spMk id="28" creationId="{D49CC4BB-2105-BFAE-CED3-897EBE289087}"/>
          </ac:spMkLst>
        </pc:spChg>
        <pc:grpChg chg="add mod">
          <ac:chgData name="Simon Paquette" userId="e4da27c7745454e3" providerId="LiveId" clId="{B006426F-AACA-458A-A59F-857882AF96C2}" dt="2024-02-12T05:36:31.347" v="4467" actId="1076"/>
          <ac:grpSpMkLst>
            <pc:docMk/>
            <pc:sldMk cId="3068807681" sldId="355"/>
            <ac:grpSpMk id="12" creationId="{5BB504AB-1499-2676-7E8A-B68255CC8BBF}"/>
          </ac:grpSpMkLst>
        </pc:grpChg>
        <pc:picChg chg="add mod">
          <ac:chgData name="Simon Paquette" userId="e4da27c7745454e3" providerId="LiveId" clId="{B006426F-AACA-458A-A59F-857882AF96C2}" dt="2024-02-12T04:28:47.274" v="3227" actId="164"/>
          <ac:picMkLst>
            <pc:docMk/>
            <pc:sldMk cId="3068807681" sldId="355"/>
            <ac:picMk id="9" creationId="{85EE8991-A9A2-3875-22DD-E434521849CF}"/>
          </ac:picMkLst>
        </pc:picChg>
        <pc:picChg chg="add mod">
          <ac:chgData name="Simon Paquette" userId="e4da27c7745454e3" providerId="LiveId" clId="{B006426F-AACA-458A-A59F-857882AF96C2}" dt="2024-02-12T04:28:47.274" v="3227" actId="164"/>
          <ac:picMkLst>
            <pc:docMk/>
            <pc:sldMk cId="3068807681" sldId="355"/>
            <ac:picMk id="11" creationId="{AAB79FF4-1A0C-5925-050F-060967E6DA6E}"/>
          </ac:picMkLst>
        </pc:picChg>
        <pc:picChg chg="del">
          <ac:chgData name="Simon Paquette" userId="e4da27c7745454e3" providerId="LiveId" clId="{B006426F-AACA-458A-A59F-857882AF96C2}" dt="2024-02-12T04:28:03.541" v="3218" actId="478"/>
          <ac:picMkLst>
            <pc:docMk/>
            <pc:sldMk cId="3068807681" sldId="355"/>
            <ac:picMk id="14" creationId="{482514E1-56D7-77D7-A542-64ABFF607A02}"/>
          </ac:picMkLst>
        </pc:picChg>
      </pc:sldChg>
      <pc:sldChg chg="addSp delSp modSp add mod ord">
        <pc:chgData name="Simon Paquette" userId="e4da27c7745454e3" providerId="LiveId" clId="{B006426F-AACA-458A-A59F-857882AF96C2}" dt="2024-02-12T16:37:29.311" v="5822" actId="113"/>
        <pc:sldMkLst>
          <pc:docMk/>
          <pc:sldMk cId="2920231803" sldId="356"/>
        </pc:sldMkLst>
        <pc:spChg chg="del mod">
          <ac:chgData name="Simon Paquette" userId="e4da27c7745454e3" providerId="LiveId" clId="{B006426F-AACA-458A-A59F-857882AF96C2}" dt="2024-02-12T04:42:44.922" v="3355" actId="478"/>
          <ac:spMkLst>
            <pc:docMk/>
            <pc:sldMk cId="2920231803" sldId="356"/>
            <ac:spMk id="2" creationId="{06F47600-CE3C-6DA8-00ED-86070D5CE6B9}"/>
          </ac:spMkLst>
        </pc:spChg>
        <pc:spChg chg="mod">
          <ac:chgData name="Simon Paquette" userId="e4da27c7745454e3" providerId="LiveId" clId="{B006426F-AACA-458A-A59F-857882AF96C2}" dt="2024-02-12T15:41:49.148" v="5388" actId="403"/>
          <ac:spMkLst>
            <pc:docMk/>
            <pc:sldMk cId="2920231803" sldId="356"/>
            <ac:spMk id="2" creationId="{9250A203-C279-FEFA-F727-DD34CCF1577B}"/>
          </ac:spMkLst>
        </pc:spChg>
        <pc:spChg chg="add del mod">
          <ac:chgData name="Simon Paquette" userId="e4da27c7745454e3" providerId="LiveId" clId="{B006426F-AACA-458A-A59F-857882AF96C2}" dt="2024-02-12T04:42:47.325" v="3357" actId="478"/>
          <ac:spMkLst>
            <pc:docMk/>
            <pc:sldMk cId="2920231803" sldId="356"/>
            <ac:spMk id="5" creationId="{E7FC890E-080D-3F55-6C8B-7DF92B7E795E}"/>
          </ac:spMkLst>
        </pc:spChg>
        <pc:spChg chg="add mod">
          <ac:chgData name="Simon Paquette" userId="e4da27c7745454e3" providerId="LiveId" clId="{B006426F-AACA-458A-A59F-857882AF96C2}" dt="2024-02-12T16:37:29.311" v="5822" actId="113"/>
          <ac:spMkLst>
            <pc:docMk/>
            <pc:sldMk cId="2920231803" sldId="356"/>
            <ac:spMk id="7" creationId="{9DFF7CD6-B657-DC26-52F0-02757F86A379}"/>
          </ac:spMkLst>
        </pc:spChg>
        <pc:spChg chg="mod">
          <ac:chgData name="Simon Paquette" userId="e4da27c7745454e3" providerId="LiveId" clId="{B006426F-AACA-458A-A59F-857882AF96C2}" dt="2024-02-12T04:32:26.725" v="3241" actId="20577"/>
          <ac:spMkLst>
            <pc:docMk/>
            <pc:sldMk cId="2920231803" sldId="356"/>
            <ac:spMk id="28" creationId="{C570C048-BBA4-CABA-3A29-5BC0BE48F3B0}"/>
          </ac:spMkLst>
        </pc:spChg>
        <pc:picChg chg="mod">
          <ac:chgData name="Simon Paquette" userId="e4da27c7745454e3" providerId="LiveId" clId="{B006426F-AACA-458A-A59F-857882AF96C2}" dt="2024-02-12T04:43:13.347" v="3359" actId="1076"/>
          <ac:picMkLst>
            <pc:docMk/>
            <pc:sldMk cId="2920231803" sldId="356"/>
            <ac:picMk id="14" creationId="{1DD82EEE-56EA-95E7-91D4-A713A284C772}"/>
          </ac:picMkLst>
        </pc:picChg>
      </pc:sldChg>
      <pc:sldChg chg="add del">
        <pc:chgData name="Simon Paquette" userId="e4da27c7745454e3" providerId="LiveId" clId="{B006426F-AACA-458A-A59F-857882AF96C2}" dt="2024-02-12T05:06:04.237" v="3633"/>
        <pc:sldMkLst>
          <pc:docMk/>
          <pc:sldMk cId="2225285869" sldId="357"/>
        </pc:sldMkLst>
      </pc:sldChg>
      <pc:sldChg chg="modSp mod">
        <pc:chgData name="Simon Paquette" userId="e4da27c7745454e3" providerId="LiveId" clId="{B006426F-AACA-458A-A59F-857882AF96C2}" dt="2024-02-12T16:38:50.991" v="5903" actId="1076"/>
        <pc:sldMkLst>
          <pc:docMk/>
          <pc:sldMk cId="3275886656" sldId="357"/>
        </pc:sldMkLst>
        <pc:spChg chg="mod">
          <ac:chgData name="Simon Paquette" userId="e4da27c7745454e3" providerId="LiveId" clId="{B006426F-AACA-458A-A59F-857882AF96C2}" dt="2024-02-12T16:38:22.640" v="5863" actId="404"/>
          <ac:spMkLst>
            <pc:docMk/>
            <pc:sldMk cId="3275886656" sldId="357"/>
            <ac:spMk id="2" creationId="{D0384CE9-824F-3CE3-395D-BF32CF33384B}"/>
          </ac:spMkLst>
        </pc:spChg>
        <pc:spChg chg="mod">
          <ac:chgData name="Simon Paquette" userId="e4da27c7745454e3" providerId="LiveId" clId="{B006426F-AACA-458A-A59F-857882AF96C2}" dt="2024-02-12T16:38:38.463" v="5902" actId="403"/>
          <ac:spMkLst>
            <pc:docMk/>
            <pc:sldMk cId="3275886656" sldId="357"/>
            <ac:spMk id="5" creationId="{D890E317-D6E5-00A9-4A77-A0900A8C7860}"/>
          </ac:spMkLst>
        </pc:spChg>
        <pc:spChg chg="mod">
          <ac:chgData name="Simon Paquette" userId="e4da27c7745454e3" providerId="LiveId" clId="{B006426F-AACA-458A-A59F-857882AF96C2}" dt="2024-02-12T16:38:50.991" v="5903" actId="1076"/>
          <ac:spMkLst>
            <pc:docMk/>
            <pc:sldMk cId="3275886656" sldId="357"/>
            <ac:spMk id="9" creationId="{32710D37-0F74-8FF8-C4EF-7C3EF65A6F3A}"/>
          </ac:spMkLst>
        </pc:spChg>
        <pc:spChg chg="mod">
          <ac:chgData name="Simon Paquette" userId="e4da27c7745454e3" providerId="LiveId" clId="{B006426F-AACA-458A-A59F-857882AF96C2}" dt="2024-02-12T16:06:51.997" v="5518" actId="113"/>
          <ac:spMkLst>
            <pc:docMk/>
            <pc:sldMk cId="3275886656" sldId="357"/>
            <ac:spMk id="28" creationId="{278BB68B-5F6B-C8F8-9EFD-433907DB1359}"/>
          </ac:spMkLst>
        </pc:spChg>
      </pc:sldChg>
      <pc:sldChg chg="modSp add del mod">
        <pc:chgData name="Simon Paquette" userId="e4da27c7745454e3" providerId="LiveId" clId="{B006426F-AACA-458A-A59F-857882AF96C2}" dt="2024-02-12T08:42:21.805" v="5363" actId="47"/>
        <pc:sldMkLst>
          <pc:docMk/>
          <pc:sldMk cId="4066029438" sldId="357"/>
        </pc:sldMkLst>
        <pc:spChg chg="mod">
          <ac:chgData name="Simon Paquette" userId="e4da27c7745454e3" providerId="LiveId" clId="{B006426F-AACA-458A-A59F-857882AF96C2}" dt="2024-02-12T08:38:06.315" v="5362" actId="20577"/>
          <ac:spMkLst>
            <pc:docMk/>
            <pc:sldMk cId="4066029438" sldId="357"/>
            <ac:spMk id="2" creationId="{BC882BD5-74D2-4AC9-92F7-2CAB0BFB1C96}"/>
          </ac:spMkLst>
        </pc:spChg>
      </pc:sldChg>
    </pc:docChg>
  </pc:docChgLst>
  <pc:docChgLst>
    <pc:chgData name="Guest User" providerId="Windows Live" clId="Web-{98A95E0E-CAA3-4B8C-B668-5FA7809CBD7E}"/>
    <pc:docChg chg="modSld">
      <pc:chgData name="Guest User" userId="" providerId="Windows Live" clId="Web-{98A95E0E-CAA3-4B8C-B668-5FA7809CBD7E}" dt="2024-02-12T15:12:48.633" v="787" actId="20577"/>
      <pc:docMkLst>
        <pc:docMk/>
      </pc:docMkLst>
      <pc:sldChg chg="addCm modCm">
        <pc:chgData name="Guest User" userId="" providerId="Windows Live" clId="Web-{98A95E0E-CAA3-4B8C-B668-5FA7809CBD7E}" dt="2024-02-12T14:53:58.687" v="63"/>
        <pc:sldMkLst>
          <pc:docMk/>
          <pc:sldMk cId="3913035907" sldId="258"/>
        </pc:sldMkLst>
        <pc:extLst>
          <p:ext xmlns:p="http://schemas.openxmlformats.org/presentationml/2006/main" uri="{D6D511B9-2390-475A-947B-AFAB55BFBCF1}">
            <pc226:cmChg xmlns:pc226="http://schemas.microsoft.com/office/powerpoint/2022/06/main/command" chg="add">
              <pc226:chgData name="Guest User" userId="" providerId="Windows Live" clId="Web-{98A95E0E-CAA3-4B8C-B668-5FA7809CBD7E}" dt="2024-02-12T14:53:58.687" v="63"/>
              <pc2:cmMkLst xmlns:pc2="http://schemas.microsoft.com/office/powerpoint/2019/9/main/command">
                <pc:docMk/>
                <pc:sldMk cId="3913035907" sldId="258"/>
                <pc2:cmMk id="{CFBD6F8D-BBC4-4844-B69A-D793E457D31B}"/>
              </pc2:cmMkLst>
              <pc226:cmRplyChg chg="add">
                <pc226:chgData name="Guest User" userId="" providerId="Windows Live" clId="Web-{98A95E0E-CAA3-4B8C-B668-5FA7809CBD7E}" dt="2024-02-12T14:53:58.687" v="63"/>
                <pc2:cmRplyMkLst xmlns:pc2="http://schemas.microsoft.com/office/powerpoint/2019/9/main/command">
                  <pc:docMk/>
                  <pc:sldMk cId="3913035907" sldId="258"/>
                  <pc2:cmMk id="{CFBD6F8D-BBC4-4844-B69A-D793E457D31B}"/>
                  <pc2:cmRplyMk id="{66BAAEB3-DC68-421C-A9E2-387FA873B1C7}"/>
                </pc2:cmRplyMkLst>
              </pc226:cmRplyChg>
            </pc226:cmChg>
          </p:ext>
        </pc:extLst>
      </pc:sldChg>
      <pc:sldChg chg="addSp modSp addCm">
        <pc:chgData name="Guest User" userId="" providerId="Windows Live" clId="Web-{98A95E0E-CAA3-4B8C-B668-5FA7809CBD7E}" dt="2024-02-12T14:56:07.191" v="118" actId="20577"/>
        <pc:sldMkLst>
          <pc:docMk/>
          <pc:sldMk cId="225311948" sldId="348"/>
        </pc:sldMkLst>
        <pc:spChg chg="mod">
          <ac:chgData name="Guest User" userId="" providerId="Windows Live" clId="Web-{98A95E0E-CAA3-4B8C-B668-5FA7809CBD7E}" dt="2024-02-12T14:50:35.914" v="14" actId="14100"/>
          <ac:spMkLst>
            <pc:docMk/>
            <pc:sldMk cId="225311948" sldId="348"/>
            <ac:spMk id="2" creationId="{01D7F827-4DCD-2168-E916-F1D8BEA80CA0}"/>
          </ac:spMkLst>
        </pc:spChg>
        <pc:spChg chg="add mod">
          <ac:chgData name="Guest User" userId="" providerId="Windows Live" clId="Web-{98A95E0E-CAA3-4B8C-B668-5FA7809CBD7E}" dt="2024-02-12T14:56:07.191" v="118" actId="20577"/>
          <ac:spMkLst>
            <pc:docMk/>
            <pc:sldMk cId="225311948" sldId="348"/>
            <ac:spMk id="5" creationId="{819401CE-8C71-87EE-E91D-B0415F7C4A85}"/>
          </ac:spMkLst>
        </pc:spChg>
        <pc:picChg chg="mod">
          <ac:chgData name="Guest User" userId="" providerId="Windows Live" clId="Web-{98A95E0E-CAA3-4B8C-B668-5FA7809CBD7E}" dt="2024-02-12T14:50:58.540" v="21" actId="1076"/>
          <ac:picMkLst>
            <pc:docMk/>
            <pc:sldMk cId="225311948" sldId="348"/>
            <ac:picMk id="7" creationId="{032C9FB9-AB18-4D83-C992-0CF42B96170D}"/>
          </ac:picMkLst>
        </pc:picChg>
        <pc:extLst>
          <p:ext xmlns:p="http://schemas.openxmlformats.org/presentationml/2006/main" uri="{D6D511B9-2390-475A-947B-AFAB55BFBCF1}">
            <pc226:cmChg xmlns:pc226="http://schemas.microsoft.com/office/powerpoint/2022/06/main/command" chg="add">
              <pc226:chgData name="Guest User" userId="" providerId="Windows Live" clId="Web-{98A95E0E-CAA3-4B8C-B668-5FA7809CBD7E}" dt="2024-02-12T14:45:23.185" v="0"/>
              <pc2:cmMkLst xmlns:pc2="http://schemas.microsoft.com/office/powerpoint/2019/9/main/command">
                <pc:docMk/>
                <pc:sldMk cId="225311948" sldId="348"/>
                <pc2:cmMk id="{57CB2AA3-5E6B-4A58-82AF-C0253947587B}"/>
              </pc2:cmMkLst>
            </pc226:cmChg>
          </p:ext>
        </pc:extLst>
      </pc:sldChg>
      <pc:sldChg chg="addSp modSp">
        <pc:chgData name="Guest User" userId="" providerId="Windows Live" clId="Web-{98A95E0E-CAA3-4B8C-B668-5FA7809CBD7E}" dt="2024-02-12T15:11:54.959" v="697" actId="20577"/>
        <pc:sldMkLst>
          <pc:docMk/>
          <pc:sldMk cId="752629995" sldId="351"/>
        </pc:sldMkLst>
        <pc:spChg chg="mod">
          <ac:chgData name="Guest User" userId="" providerId="Windows Live" clId="Web-{98A95E0E-CAA3-4B8C-B668-5FA7809CBD7E}" dt="2024-02-12T15:11:54.959" v="697" actId="20577"/>
          <ac:spMkLst>
            <pc:docMk/>
            <pc:sldMk cId="752629995" sldId="351"/>
            <ac:spMk id="2" creationId="{982C017F-63A6-AD95-7909-156CEEC1FC03}"/>
          </ac:spMkLst>
        </pc:spChg>
        <pc:spChg chg="add mod">
          <ac:chgData name="Guest User" userId="" providerId="Windows Live" clId="Web-{98A95E0E-CAA3-4B8C-B668-5FA7809CBD7E}" dt="2024-02-12T15:11:48.865" v="684" actId="20577"/>
          <ac:spMkLst>
            <pc:docMk/>
            <pc:sldMk cId="752629995" sldId="351"/>
            <ac:spMk id="3" creationId="{AC4794E3-66C6-25C5-FBF7-6D73EE140B6D}"/>
          </ac:spMkLst>
        </pc:spChg>
        <pc:picChg chg="mod">
          <ac:chgData name="Guest User" userId="" providerId="Windows Live" clId="Web-{98A95E0E-CAA3-4B8C-B668-5FA7809CBD7E}" dt="2024-02-12T14:58:44.853" v="294" actId="1076"/>
          <ac:picMkLst>
            <pc:docMk/>
            <pc:sldMk cId="752629995" sldId="351"/>
            <ac:picMk id="12" creationId="{CD90117C-4030-1A65-F729-4AE6B42ADDDB}"/>
          </ac:picMkLst>
        </pc:picChg>
      </pc:sldChg>
      <pc:sldChg chg="addSp modSp addCm">
        <pc:chgData name="Guest User" userId="" providerId="Windows Live" clId="Web-{98A95E0E-CAA3-4B8C-B668-5FA7809CBD7E}" dt="2024-02-12T15:11:40.834" v="669" actId="20577"/>
        <pc:sldMkLst>
          <pc:docMk/>
          <pc:sldMk cId="1236322681" sldId="352"/>
        </pc:sldMkLst>
        <pc:spChg chg="add mod">
          <ac:chgData name="Guest User" userId="" providerId="Windows Live" clId="Web-{98A95E0E-CAA3-4B8C-B668-5FA7809CBD7E}" dt="2024-02-12T15:11:40.834" v="669" actId="20577"/>
          <ac:spMkLst>
            <pc:docMk/>
            <pc:sldMk cId="1236322681" sldId="352"/>
            <ac:spMk id="2" creationId="{928921BC-346C-032A-93E4-B20D7D6039AE}"/>
          </ac:spMkLst>
        </pc:spChg>
        <pc:spChg chg="add mod">
          <ac:chgData name="Guest User" userId="" providerId="Windows Live" clId="Web-{98A95E0E-CAA3-4B8C-B668-5FA7809CBD7E}" dt="2024-02-12T15:11:36.865" v="660" actId="20577"/>
          <ac:spMkLst>
            <pc:docMk/>
            <pc:sldMk cId="1236322681" sldId="352"/>
            <ac:spMk id="3" creationId="{7C005D9D-2F9B-582F-E778-58BBDBB71792}"/>
          </ac:spMkLst>
        </pc:spChg>
        <pc:spChg chg="mod">
          <ac:chgData name="Guest User" userId="" providerId="Windows Live" clId="Web-{98A95E0E-CAA3-4B8C-B668-5FA7809CBD7E}" dt="2024-02-12T15:11:33.005" v="652" actId="20577"/>
          <ac:spMkLst>
            <pc:docMk/>
            <pc:sldMk cId="1236322681" sldId="352"/>
            <ac:spMk id="7" creationId="{A7529860-44F3-CD10-2A8F-7805090426F4}"/>
          </ac:spMkLst>
        </pc:spChg>
        <pc:grpChg chg="mod">
          <ac:chgData name="Guest User" userId="" providerId="Windows Live" clId="Web-{98A95E0E-CAA3-4B8C-B668-5FA7809CBD7E}" dt="2024-02-12T15:02:37.627" v="387" actId="14100"/>
          <ac:grpSpMkLst>
            <pc:docMk/>
            <pc:sldMk cId="1236322681" sldId="352"/>
            <ac:grpSpMk id="12" creationId="{A9AC3652-32BA-83C6-7CFC-64944FE624DA}"/>
          </ac:grpSpMkLst>
        </pc:grpChg>
        <pc:extLst>
          <p:ext xmlns:p="http://schemas.openxmlformats.org/presentationml/2006/main" uri="{D6D511B9-2390-475A-947B-AFAB55BFBCF1}">
            <pc226:cmChg xmlns:pc226="http://schemas.microsoft.com/office/powerpoint/2022/06/main/command" chg="add">
              <pc226:chgData name="Guest User" userId="" providerId="Windows Live" clId="Web-{98A95E0E-CAA3-4B8C-B668-5FA7809CBD7E}" dt="2024-02-12T14:58:19.837" v="293"/>
              <pc2:cmMkLst xmlns:pc2="http://schemas.microsoft.com/office/powerpoint/2019/9/main/command">
                <pc:docMk/>
                <pc:sldMk cId="1236322681" sldId="352"/>
                <pc2:cmMk id="{B176254A-BCA3-49E2-86C4-4326CBE4DCE8}"/>
              </pc2:cmMkLst>
            </pc226:cmChg>
          </p:ext>
        </pc:extLst>
      </pc:sldChg>
      <pc:sldChg chg="addSp modSp">
        <pc:chgData name="Guest User" userId="" providerId="Windows Live" clId="Web-{98A95E0E-CAA3-4B8C-B668-5FA7809CBD7E}" dt="2024-02-12T15:12:26.429" v="748" actId="20577"/>
        <pc:sldMkLst>
          <pc:docMk/>
          <pc:sldMk cId="2899691163" sldId="353"/>
        </pc:sldMkLst>
        <pc:spChg chg="add mod">
          <ac:chgData name="Guest User" userId="" providerId="Windows Live" clId="Web-{98A95E0E-CAA3-4B8C-B668-5FA7809CBD7E}" dt="2024-02-12T15:12:26.429" v="748" actId="20577"/>
          <ac:spMkLst>
            <pc:docMk/>
            <pc:sldMk cId="2899691163" sldId="353"/>
            <ac:spMk id="2" creationId="{E0695E30-0BD0-852C-0570-B72D87BC70A1}"/>
          </ac:spMkLst>
        </pc:spChg>
        <pc:spChg chg="add mod">
          <ac:chgData name="Guest User" userId="" providerId="Windows Live" clId="Web-{98A95E0E-CAA3-4B8C-B668-5FA7809CBD7E}" dt="2024-02-12T15:12:22.226" v="738" actId="20577"/>
          <ac:spMkLst>
            <pc:docMk/>
            <pc:sldMk cId="2899691163" sldId="353"/>
            <ac:spMk id="3" creationId="{EA47A4B8-7455-4C42-F584-61BBFD3B979F}"/>
          </ac:spMkLst>
        </pc:spChg>
        <pc:spChg chg="mod">
          <ac:chgData name="Guest User" userId="" providerId="Windows Live" clId="Web-{98A95E0E-CAA3-4B8C-B668-5FA7809CBD7E}" dt="2024-02-12T15:12:18.460" v="731" actId="20577"/>
          <ac:spMkLst>
            <pc:docMk/>
            <pc:sldMk cId="2899691163" sldId="353"/>
            <ac:spMk id="11" creationId="{A98D86A1-E060-A05E-5D91-14D215CB234C}"/>
          </ac:spMkLst>
        </pc:spChg>
        <pc:spChg chg="mod">
          <ac:chgData name="Guest User" userId="" providerId="Windows Live" clId="Web-{98A95E0E-CAA3-4B8C-B668-5FA7809CBD7E}" dt="2024-02-12T15:04:08.021" v="405" actId="14100"/>
          <ac:spMkLst>
            <pc:docMk/>
            <pc:sldMk cId="2899691163" sldId="353"/>
            <ac:spMk id="19" creationId="{B1A65220-1432-FDDC-C59B-5EA68E4D32E9}"/>
          </ac:spMkLst>
        </pc:spChg>
        <pc:grpChg chg="mod">
          <ac:chgData name="Guest User" userId="" providerId="Windows Live" clId="Web-{98A95E0E-CAA3-4B8C-B668-5FA7809CBD7E}" dt="2024-02-12T15:04:30.834" v="407" actId="14100"/>
          <ac:grpSpMkLst>
            <pc:docMk/>
            <pc:sldMk cId="2899691163" sldId="353"/>
            <ac:grpSpMk id="18" creationId="{E6E4A0D4-BE08-A3C7-BA36-CD03C4832CC4}"/>
          </ac:grpSpMkLst>
        </pc:grpChg>
      </pc:sldChg>
      <pc:sldChg chg="addCm">
        <pc:chgData name="Guest User" userId="" providerId="Windows Live" clId="Web-{98A95E0E-CAA3-4B8C-B668-5FA7809CBD7E}" dt="2024-02-12T14:45:42.982" v="1"/>
        <pc:sldMkLst>
          <pc:docMk/>
          <pc:sldMk cId="596353064" sldId="354"/>
        </pc:sldMkLst>
        <pc:extLst>
          <p:ext xmlns:p="http://schemas.openxmlformats.org/presentationml/2006/main" uri="{D6D511B9-2390-475A-947B-AFAB55BFBCF1}">
            <pc226:cmChg xmlns:pc226="http://schemas.microsoft.com/office/powerpoint/2022/06/main/command" chg="add">
              <pc226:chgData name="Guest User" userId="" providerId="Windows Live" clId="Web-{98A95E0E-CAA3-4B8C-B668-5FA7809CBD7E}" dt="2024-02-12T14:45:42.982" v="1"/>
              <pc2:cmMkLst xmlns:pc2="http://schemas.microsoft.com/office/powerpoint/2019/9/main/command">
                <pc:docMk/>
                <pc:sldMk cId="596353064" sldId="354"/>
                <pc2:cmMk id="{21C0B509-7AF0-4BDC-BCF5-06AEDCF8E72D}"/>
              </pc2:cmMkLst>
            </pc226:cmChg>
          </p:ext>
        </pc:extLst>
      </pc:sldChg>
      <pc:sldChg chg="addSp modSp">
        <pc:chgData name="Guest User" userId="" providerId="Windows Live" clId="Web-{98A95E0E-CAA3-4B8C-B668-5FA7809CBD7E}" dt="2024-02-12T15:12:35.726" v="765" actId="20577"/>
        <pc:sldMkLst>
          <pc:docMk/>
          <pc:sldMk cId="3068807681" sldId="355"/>
        </pc:sldMkLst>
        <pc:spChg chg="add mod">
          <ac:chgData name="Guest User" userId="" providerId="Windows Live" clId="Web-{98A95E0E-CAA3-4B8C-B668-5FA7809CBD7E}" dt="2024-02-12T15:12:31.538" v="756" actId="20577"/>
          <ac:spMkLst>
            <pc:docMk/>
            <pc:sldMk cId="3068807681" sldId="355"/>
            <ac:spMk id="2" creationId="{0B8479D1-C46C-9946-AB7B-E3EFB74A1439}"/>
          </ac:spMkLst>
        </pc:spChg>
        <pc:spChg chg="add mod">
          <ac:chgData name="Guest User" userId="" providerId="Windows Live" clId="Web-{98A95E0E-CAA3-4B8C-B668-5FA7809CBD7E}" dt="2024-02-12T15:12:35.726" v="765" actId="20577"/>
          <ac:spMkLst>
            <pc:docMk/>
            <pc:sldMk cId="3068807681" sldId="355"/>
            <ac:spMk id="3" creationId="{DF018A6F-B4BD-B296-9348-74418A6A84CC}"/>
          </ac:spMkLst>
        </pc:spChg>
        <pc:spChg chg="mod">
          <ac:chgData name="Guest User" userId="" providerId="Windows Live" clId="Web-{98A95E0E-CAA3-4B8C-B668-5FA7809CBD7E}" dt="2024-02-12T15:12:08.069" v="714" actId="20577"/>
          <ac:spMkLst>
            <pc:docMk/>
            <pc:sldMk cId="3068807681" sldId="355"/>
            <ac:spMk id="7" creationId="{C14D8F00-2D85-62B2-8413-2226743E5D04}"/>
          </ac:spMkLst>
        </pc:spChg>
        <pc:grpChg chg="mod">
          <ac:chgData name="Guest User" userId="" providerId="Windows Live" clId="Web-{98A95E0E-CAA3-4B8C-B668-5FA7809CBD7E}" dt="2024-02-12T14:59:25.370" v="310" actId="1076"/>
          <ac:grpSpMkLst>
            <pc:docMk/>
            <pc:sldMk cId="3068807681" sldId="355"/>
            <ac:grpSpMk id="12" creationId="{5BB504AB-1499-2676-7E8A-B68255CC8BBF}"/>
          </ac:grpSpMkLst>
        </pc:grpChg>
      </pc:sldChg>
      <pc:sldChg chg="addSp modSp">
        <pc:chgData name="Guest User" userId="" providerId="Windows Live" clId="Web-{98A95E0E-CAA3-4B8C-B668-5FA7809CBD7E}" dt="2024-02-12T15:12:48.633" v="787" actId="20577"/>
        <pc:sldMkLst>
          <pc:docMk/>
          <pc:sldMk cId="2920231803" sldId="356"/>
        </pc:sldMkLst>
        <pc:spChg chg="add mod">
          <ac:chgData name="Guest User" userId="" providerId="Windows Live" clId="Web-{98A95E0E-CAA3-4B8C-B668-5FA7809CBD7E}" dt="2024-02-12T15:12:41.789" v="774" actId="20577"/>
          <ac:spMkLst>
            <pc:docMk/>
            <pc:sldMk cId="2920231803" sldId="356"/>
            <ac:spMk id="2" creationId="{9250A203-C279-FEFA-F727-DD34CCF1577B}"/>
          </ac:spMkLst>
        </pc:spChg>
        <pc:spChg chg="mod">
          <ac:chgData name="Guest User" userId="" providerId="Windows Live" clId="Web-{98A95E0E-CAA3-4B8C-B668-5FA7809CBD7E}" dt="2024-02-12T15:12:48.633" v="787" actId="20577"/>
          <ac:spMkLst>
            <pc:docMk/>
            <pc:sldMk cId="2920231803" sldId="356"/>
            <ac:spMk id="7" creationId="{9DFF7CD6-B657-DC26-52F0-02757F86A379}"/>
          </ac:spMkLst>
        </pc:spChg>
        <pc:picChg chg="mod">
          <ac:chgData name="Guest User" userId="" providerId="Windows Live" clId="Web-{98A95E0E-CAA3-4B8C-B668-5FA7809CBD7E}" dt="2024-02-12T15:09:43.517" v="627" actId="14100"/>
          <ac:picMkLst>
            <pc:docMk/>
            <pc:sldMk cId="2920231803" sldId="356"/>
            <ac:picMk id="14" creationId="{1DD82EEE-56EA-95E7-91D4-A713A284C772}"/>
          </ac:picMkLst>
        </pc:picChg>
      </pc:sldChg>
    </pc:docChg>
  </pc:docChgLst>
  <pc:docChgLst>
    <pc:chgData name="Guest User" providerId="Windows Live" clId="Web-{7EDA5C3E-5AE9-463C-A382-CFA38AE5C30E}"/>
    <pc:docChg chg="modSld">
      <pc:chgData name="Guest User" userId="" providerId="Windows Live" clId="Web-{7EDA5C3E-5AE9-463C-A382-CFA38AE5C30E}" dt="2024-02-12T07:02:25.040" v="36"/>
      <pc:docMkLst>
        <pc:docMk/>
      </pc:docMkLst>
      <pc:sldChg chg="addCm modCm">
        <pc:chgData name="Guest User" userId="" providerId="Windows Live" clId="Web-{7EDA5C3E-5AE9-463C-A382-CFA38AE5C30E}" dt="2024-02-12T06:56:26.941" v="34"/>
        <pc:sldMkLst>
          <pc:docMk/>
          <pc:sldMk cId="225311948" sldId="348"/>
        </pc:sldMkLst>
        <pc:extLst>
          <p:ext xmlns:p="http://schemas.openxmlformats.org/presentationml/2006/main" uri="{D6D511B9-2390-475A-947B-AFAB55BFBCF1}">
            <pc226:cmChg xmlns:pc226="http://schemas.microsoft.com/office/powerpoint/2022/06/main/command" chg="add">
              <pc226:chgData name="Guest User" userId="" providerId="Windows Live" clId="Web-{7EDA5C3E-5AE9-463C-A382-CFA38AE5C30E}" dt="2024-02-12T06:55:06.534" v="33"/>
              <pc2:cmMkLst xmlns:pc2="http://schemas.microsoft.com/office/powerpoint/2019/9/main/command">
                <pc:docMk/>
                <pc:sldMk cId="225311948" sldId="348"/>
                <pc2:cmMk id="{66D3F138-37C5-4A11-8E6E-AC62B7FAE930}"/>
              </pc2:cmMkLst>
              <pc226:cmRplyChg chg="add">
                <pc226:chgData name="Guest User" userId="" providerId="Windows Live" clId="Web-{7EDA5C3E-5AE9-463C-A382-CFA38AE5C30E}" dt="2024-02-12T06:55:06.534" v="33"/>
                <pc2:cmRplyMkLst xmlns:pc2="http://schemas.microsoft.com/office/powerpoint/2019/9/main/command">
                  <pc:docMk/>
                  <pc:sldMk cId="225311948" sldId="348"/>
                  <pc2:cmMk id="{66D3F138-37C5-4A11-8E6E-AC62B7FAE930}"/>
                  <pc2:cmRplyMk id="{D4960481-A083-4AF0-B1BC-E4B1C275DBDB}"/>
                </pc2:cmRplyMkLst>
              </pc226:cmRplyChg>
            </pc226:cmChg>
            <pc226:cmChg xmlns:pc226="http://schemas.microsoft.com/office/powerpoint/2022/06/main/command" chg="add">
              <pc226:chgData name="Guest User" userId="" providerId="Windows Live" clId="Web-{7EDA5C3E-5AE9-463C-A382-CFA38AE5C30E}" dt="2024-02-12T06:56:26.941" v="34"/>
              <pc2:cmMkLst xmlns:pc2="http://schemas.microsoft.com/office/powerpoint/2019/9/main/command">
                <pc:docMk/>
                <pc:sldMk cId="225311948" sldId="348"/>
                <pc2:cmMk id="{EB3D0863-F519-433B-9A71-7639B170CD44}"/>
              </pc2:cmMkLst>
            </pc226:cmChg>
            <pc226:cmChg xmlns:pc226="http://schemas.microsoft.com/office/powerpoint/2022/06/main/command" chg="add">
              <pc226:chgData name="Guest User" userId="" providerId="Windows Live" clId="Web-{7EDA5C3E-5AE9-463C-A382-CFA38AE5C30E}" dt="2024-02-12T06:37:15.027" v="28"/>
              <pc2:cmMkLst xmlns:pc2="http://schemas.microsoft.com/office/powerpoint/2019/9/main/command">
                <pc:docMk/>
                <pc:sldMk cId="225311948" sldId="348"/>
                <pc2:cmMk id="{C2E20A71-7327-4C10-B4C4-BB77204CF87F}"/>
              </pc2:cmMkLst>
            </pc226:cmChg>
          </p:ext>
        </pc:extLst>
      </pc:sldChg>
      <pc:sldChg chg="addCm">
        <pc:chgData name="Guest User" userId="" providerId="Windows Live" clId="Web-{7EDA5C3E-5AE9-463C-A382-CFA38AE5C30E}" dt="2024-02-12T07:02:25.040" v="36"/>
        <pc:sldMkLst>
          <pc:docMk/>
          <pc:sldMk cId="641538245" sldId="349"/>
        </pc:sldMkLst>
        <pc:extLst>
          <p:ext xmlns:p="http://schemas.openxmlformats.org/presentationml/2006/main" uri="{D6D511B9-2390-475A-947B-AFAB55BFBCF1}">
            <pc226:cmChg xmlns:pc226="http://schemas.microsoft.com/office/powerpoint/2022/06/main/command" chg="add">
              <pc226:chgData name="Guest User" userId="" providerId="Windows Live" clId="Web-{7EDA5C3E-5AE9-463C-A382-CFA38AE5C30E}" dt="2024-02-12T07:02:25.040" v="36"/>
              <pc2:cmMkLst xmlns:pc2="http://schemas.microsoft.com/office/powerpoint/2019/9/main/command">
                <pc:docMk/>
                <pc:sldMk cId="641538245" sldId="349"/>
                <pc2:cmMk id="{84D7EA52-77FB-47B9-A95F-9F8F0586CA7C}"/>
              </pc2:cmMkLst>
            </pc226:cmChg>
            <pc226:cmChg xmlns:pc226="http://schemas.microsoft.com/office/powerpoint/2022/06/main/command" chg="add">
              <pc226:chgData name="Guest User" userId="" providerId="Windows Live" clId="Web-{7EDA5C3E-5AE9-463C-A382-CFA38AE5C30E}" dt="2024-02-12T06:46:28.785" v="29"/>
              <pc2:cmMkLst xmlns:pc2="http://schemas.microsoft.com/office/powerpoint/2019/9/main/command">
                <pc:docMk/>
                <pc:sldMk cId="641538245" sldId="349"/>
                <pc2:cmMk id="{42A74875-A6B6-4BC1-9E35-945617F3693D}"/>
              </pc2:cmMkLst>
            </pc226:cmChg>
            <pc226:cmChg xmlns:pc226="http://schemas.microsoft.com/office/powerpoint/2022/06/main/command" chg="add">
              <pc226:chgData name="Guest User" userId="" providerId="Windows Live" clId="Web-{7EDA5C3E-5AE9-463C-A382-CFA38AE5C30E}" dt="2024-02-12T06:49:14.803" v="31"/>
              <pc2:cmMkLst xmlns:pc2="http://schemas.microsoft.com/office/powerpoint/2019/9/main/command">
                <pc:docMk/>
                <pc:sldMk cId="641538245" sldId="349"/>
                <pc2:cmMk id="{6FF773C6-B791-458A-A69B-6B2023D6E53D}"/>
              </pc2:cmMkLst>
            </pc226:cmChg>
          </p:ext>
        </pc:extLst>
      </pc:sldChg>
      <pc:sldChg chg="modSp">
        <pc:chgData name="Guest User" userId="" providerId="Windows Live" clId="Web-{7EDA5C3E-5AE9-463C-A382-CFA38AE5C30E}" dt="2024-02-12T06:21:42.790" v="27" actId="20577"/>
        <pc:sldMkLst>
          <pc:docMk/>
          <pc:sldMk cId="716093921" sldId="350"/>
        </pc:sldMkLst>
        <pc:spChg chg="mod">
          <ac:chgData name="Guest User" userId="" providerId="Windows Live" clId="Web-{7EDA5C3E-5AE9-463C-A382-CFA38AE5C30E}" dt="2024-02-12T06:21:42.790" v="27" actId="20577"/>
          <ac:spMkLst>
            <pc:docMk/>
            <pc:sldMk cId="716093921" sldId="350"/>
            <ac:spMk id="2" creationId="{6A68A345-9520-AC41-2F2F-AA5776A828C7}"/>
          </ac:spMkLst>
        </pc:spChg>
      </pc:sldChg>
      <pc:sldChg chg="modSp addCm">
        <pc:chgData name="Guest User" userId="" providerId="Windows Live" clId="Web-{7EDA5C3E-5AE9-463C-A382-CFA38AE5C30E}" dt="2024-02-12T06:47:48.912" v="30"/>
        <pc:sldMkLst>
          <pc:docMk/>
          <pc:sldMk cId="596353064" sldId="354"/>
        </pc:sldMkLst>
        <pc:spChg chg="mod">
          <ac:chgData name="Guest User" userId="" providerId="Windows Live" clId="Web-{7EDA5C3E-5AE9-463C-A382-CFA38AE5C30E}" dt="2024-02-12T06:17:09.754" v="0" actId="14100"/>
          <ac:spMkLst>
            <pc:docMk/>
            <pc:sldMk cId="596353064" sldId="354"/>
            <ac:spMk id="2" creationId="{21D76462-30E9-2A48-6012-C423DFEEFD58}"/>
          </ac:spMkLst>
        </pc:spChg>
        <pc:extLst>
          <p:ext xmlns:p="http://schemas.openxmlformats.org/presentationml/2006/main" uri="{D6D511B9-2390-475A-947B-AFAB55BFBCF1}">
            <pc226:cmChg xmlns:pc226="http://schemas.microsoft.com/office/powerpoint/2022/06/main/command" chg="add">
              <pc226:chgData name="Guest User" userId="" providerId="Windows Live" clId="Web-{7EDA5C3E-5AE9-463C-A382-CFA38AE5C30E}" dt="2024-02-12T06:47:48.912" v="30"/>
              <pc2:cmMkLst xmlns:pc2="http://schemas.microsoft.com/office/powerpoint/2019/9/main/command">
                <pc:docMk/>
                <pc:sldMk cId="596353064" sldId="354"/>
                <pc2:cmMk id="{89EE2192-06BD-45F0-B5E3-36859ACF2B3D}"/>
              </pc2:cmMkLst>
            </pc226:cmChg>
          </p:ext>
        </pc:extLst>
      </pc:sldChg>
      <pc:sldChg chg="modSp">
        <pc:chgData name="Guest User" userId="" providerId="Windows Live" clId="Web-{7EDA5C3E-5AE9-463C-A382-CFA38AE5C30E}" dt="2024-02-12T06:57:04.598" v="35" actId="1076"/>
        <pc:sldMkLst>
          <pc:docMk/>
          <pc:sldMk cId="3068807681" sldId="355"/>
        </pc:sldMkLst>
        <pc:grpChg chg="mod">
          <ac:chgData name="Guest User" userId="" providerId="Windows Live" clId="Web-{7EDA5C3E-5AE9-463C-A382-CFA38AE5C30E}" dt="2024-02-12T06:57:04.598" v="35" actId="1076"/>
          <ac:grpSpMkLst>
            <pc:docMk/>
            <pc:sldMk cId="3068807681" sldId="355"/>
            <ac:grpSpMk id="12" creationId="{5BB504AB-1499-2676-7E8A-B68255CC8BBF}"/>
          </ac:grpSpMkLst>
        </pc:grpChg>
      </pc:sldChg>
    </pc:docChg>
  </pc:docChgLst>
  <pc:docChgLst>
    <pc:chgData name="Ria Zachariah" userId="04554085fa1c3335" providerId="LiveId" clId="{2523F79F-7913-48BB-B6CD-0EB66832F8F7}"/>
    <pc:docChg chg="undo custSel addSld delSld modSld">
      <pc:chgData name="Ria Zachariah" userId="04554085fa1c3335" providerId="LiveId" clId="{2523F79F-7913-48BB-B6CD-0EB66832F8F7}" dt="2024-02-12T16:32:09.979" v="2488" actId="5793"/>
      <pc:docMkLst>
        <pc:docMk/>
      </pc:docMkLst>
      <pc:sldChg chg="modSp mod modCm">
        <pc:chgData name="Ria Zachariah" userId="04554085fa1c3335" providerId="LiveId" clId="{2523F79F-7913-48BB-B6CD-0EB66832F8F7}" dt="2024-02-12T06:43:09.986" v="1061" actId="20577"/>
        <pc:sldMkLst>
          <pc:docMk/>
          <pc:sldMk cId="3913035907" sldId="258"/>
        </pc:sldMkLst>
        <pc:spChg chg="mod">
          <ac:chgData name="Ria Zachariah" userId="04554085fa1c3335" providerId="LiveId" clId="{2523F79F-7913-48BB-B6CD-0EB66832F8F7}" dt="2024-02-12T06:43:09.986" v="1061" actId="20577"/>
          <ac:spMkLst>
            <pc:docMk/>
            <pc:sldMk cId="3913035907" sldId="258"/>
            <ac:spMk id="3" creationId="{619BD94A-34A2-C44B-9E99-0099504AC164}"/>
          </ac:spMkLst>
        </pc:spChg>
        <pc:extLst>
          <p:ext xmlns:p="http://schemas.openxmlformats.org/presentationml/2006/main" uri="{D6D511B9-2390-475A-947B-AFAB55BFBCF1}">
            <pc226:cmChg xmlns:pc226="http://schemas.microsoft.com/office/powerpoint/2022/06/main/command" chg="mod">
              <pc226:chgData name="Ria Zachariah" userId="04554085fa1c3335" providerId="LiveId" clId="{2523F79F-7913-48BB-B6CD-0EB66832F8F7}" dt="2024-02-12T06:43:09.986" v="1061" actId="20577"/>
              <pc2:cmMkLst xmlns:pc2="http://schemas.microsoft.com/office/powerpoint/2019/9/main/command">
                <pc:docMk/>
                <pc:sldMk cId="3913035907" sldId="258"/>
                <pc2:cmMk id="{3625DE6B-79A7-46D9-B595-BF1FB51E4BA2}"/>
              </pc2:cmMkLst>
            </pc226:cmChg>
          </p:ext>
        </pc:extLst>
      </pc:sldChg>
      <pc:sldChg chg="addSp delSp modSp add del mod modCm">
        <pc:chgData name="Ria Zachariah" userId="04554085fa1c3335" providerId="LiveId" clId="{2523F79F-7913-48BB-B6CD-0EB66832F8F7}" dt="2024-02-12T08:31:33.308" v="1533" actId="14100"/>
        <pc:sldMkLst>
          <pc:docMk/>
          <pc:sldMk cId="225311948" sldId="348"/>
        </pc:sldMkLst>
        <pc:spChg chg="mod">
          <ac:chgData name="Ria Zachariah" userId="04554085fa1c3335" providerId="LiveId" clId="{2523F79F-7913-48BB-B6CD-0EB66832F8F7}" dt="2024-02-12T06:43:35.809" v="1067" actId="20577"/>
          <ac:spMkLst>
            <pc:docMk/>
            <pc:sldMk cId="225311948" sldId="348"/>
            <ac:spMk id="2" creationId="{01D7F827-4DCD-2168-E916-F1D8BEA80CA0}"/>
          </ac:spMkLst>
        </pc:spChg>
        <pc:spChg chg="del">
          <ac:chgData name="Ria Zachariah" userId="04554085fa1c3335" providerId="LiveId" clId="{2523F79F-7913-48BB-B6CD-0EB66832F8F7}" dt="2024-02-12T04:34:12.943" v="1021" actId="478"/>
          <ac:spMkLst>
            <pc:docMk/>
            <pc:sldMk cId="225311948" sldId="348"/>
            <ac:spMk id="6" creationId="{F9884D75-FCFB-933F-6877-6EC16541C6FB}"/>
          </ac:spMkLst>
        </pc:spChg>
        <pc:picChg chg="add mod">
          <ac:chgData name="Ria Zachariah" userId="04554085fa1c3335" providerId="LiveId" clId="{2523F79F-7913-48BB-B6CD-0EB66832F8F7}" dt="2024-02-12T08:31:33.308" v="1533" actId="14100"/>
          <ac:picMkLst>
            <pc:docMk/>
            <pc:sldMk cId="225311948" sldId="348"/>
            <ac:picMk id="7" creationId="{032C9FB9-AB18-4D83-C992-0CF42B96170D}"/>
          </ac:picMkLst>
        </pc:picChg>
        <pc:extLst>
          <p:ext xmlns:p="http://schemas.openxmlformats.org/presentationml/2006/main" uri="{D6D511B9-2390-475A-947B-AFAB55BFBCF1}">
            <pc226:cmChg xmlns:pc226="http://schemas.microsoft.com/office/powerpoint/2022/06/main/command" chg="">
              <pc226:chgData name="Ria Zachariah" userId="04554085fa1c3335" providerId="LiveId" clId="{2523F79F-7913-48BB-B6CD-0EB66832F8F7}" dt="2024-02-12T08:30:45.139" v="1528"/>
              <pc2:cmMkLst xmlns:pc2="http://schemas.microsoft.com/office/powerpoint/2019/9/main/command">
                <pc:docMk/>
                <pc:sldMk cId="225311948" sldId="348"/>
                <pc2:cmMk id="{66D3F138-37C5-4A11-8E6E-AC62B7FAE930}"/>
              </pc2:cmMkLst>
              <pc226:cmRplyChg chg="add">
                <pc226:chgData name="Ria Zachariah" userId="04554085fa1c3335" providerId="LiveId" clId="{2523F79F-7913-48BB-B6CD-0EB66832F8F7}" dt="2024-02-12T08:30:45.139" v="1528"/>
                <pc2:cmRplyMkLst xmlns:pc2="http://schemas.microsoft.com/office/powerpoint/2019/9/main/command">
                  <pc:docMk/>
                  <pc:sldMk cId="225311948" sldId="348"/>
                  <pc2:cmMk id="{66D3F138-37C5-4A11-8E6E-AC62B7FAE930}"/>
                  <pc2:cmRplyMk id="{C57A836D-0D20-400A-B4AF-E67C99E9A36B}"/>
                </pc2:cmRplyMkLst>
              </pc226:cmRplyChg>
            </pc226:cmChg>
            <pc226:cmChg xmlns:pc226="http://schemas.microsoft.com/office/powerpoint/2022/06/main/command" chg="mod">
              <pc226:chgData name="Ria Zachariah" userId="04554085fa1c3335" providerId="LiveId" clId="{2523F79F-7913-48BB-B6CD-0EB66832F8F7}" dt="2024-02-12T02:54:49.507" v="466"/>
              <pc2:cmMkLst xmlns:pc2="http://schemas.microsoft.com/office/powerpoint/2019/9/main/command">
                <pc:docMk/>
                <pc:sldMk cId="225311948" sldId="348"/>
                <pc2:cmMk id="{F93C0DAE-9B43-4DCD-8DF2-745F3C8E1CA2}"/>
              </pc2:cmMkLst>
            </pc226:cmChg>
          </p:ext>
        </pc:extLst>
      </pc:sldChg>
      <pc:sldChg chg="addSp delSp modSp del mod">
        <pc:chgData name="Ria Zachariah" userId="04554085fa1c3335" providerId="LiveId" clId="{2523F79F-7913-48BB-B6CD-0EB66832F8F7}" dt="2024-02-12T16:05:09.115" v="2475" actId="47"/>
        <pc:sldMkLst>
          <pc:docMk/>
          <pc:sldMk cId="716093921" sldId="350"/>
        </pc:sldMkLst>
        <pc:spChg chg="mod">
          <ac:chgData name="Ria Zachariah" userId="04554085fa1c3335" providerId="LiveId" clId="{2523F79F-7913-48BB-B6CD-0EB66832F8F7}" dt="2024-02-12T09:41:45.927" v="2417" actId="20577"/>
          <ac:spMkLst>
            <pc:docMk/>
            <pc:sldMk cId="716093921" sldId="350"/>
            <ac:spMk id="2" creationId="{6A68A345-9520-AC41-2F2F-AA5776A828C7}"/>
          </ac:spMkLst>
        </pc:spChg>
        <pc:picChg chg="add del">
          <ac:chgData name="Ria Zachariah" userId="04554085fa1c3335" providerId="LiveId" clId="{2523F79F-7913-48BB-B6CD-0EB66832F8F7}" dt="2024-02-12T09:22:32.496" v="1920" actId="478"/>
          <ac:picMkLst>
            <pc:docMk/>
            <pc:sldMk cId="716093921" sldId="350"/>
            <ac:picMk id="5" creationId="{07FB93D6-3733-25E7-D566-DE85B3A73F71}"/>
          </ac:picMkLst>
        </pc:picChg>
      </pc:sldChg>
      <pc:sldChg chg="modSp mod">
        <pc:chgData name="Ria Zachariah" userId="04554085fa1c3335" providerId="LiveId" clId="{2523F79F-7913-48BB-B6CD-0EB66832F8F7}" dt="2024-02-12T16:32:09.979" v="2488" actId="5793"/>
        <pc:sldMkLst>
          <pc:docMk/>
          <pc:sldMk cId="752629995" sldId="351"/>
        </pc:sldMkLst>
        <pc:spChg chg="mod">
          <ac:chgData name="Ria Zachariah" userId="04554085fa1c3335" providerId="LiveId" clId="{2523F79F-7913-48BB-B6CD-0EB66832F8F7}" dt="2024-02-12T16:32:09.979" v="2488" actId="5793"/>
          <ac:spMkLst>
            <pc:docMk/>
            <pc:sldMk cId="752629995" sldId="351"/>
            <ac:spMk id="2" creationId="{982C017F-63A6-AD95-7909-156CEEC1FC03}"/>
          </ac:spMkLst>
        </pc:spChg>
      </pc:sldChg>
      <pc:sldChg chg="addSp delSp modSp add del mod">
        <pc:chgData name="Ria Zachariah" userId="04554085fa1c3335" providerId="LiveId" clId="{2523F79F-7913-48BB-B6CD-0EB66832F8F7}" dt="2024-02-12T16:16:06.156" v="2486" actId="20577"/>
        <pc:sldMkLst>
          <pc:docMk/>
          <pc:sldMk cId="596353064" sldId="354"/>
        </pc:sldMkLst>
        <pc:spChg chg="mod">
          <ac:chgData name="Ria Zachariah" userId="04554085fa1c3335" providerId="LiveId" clId="{2523F79F-7913-48BB-B6CD-0EB66832F8F7}" dt="2024-02-12T16:16:06.156" v="2486" actId="20577"/>
          <ac:spMkLst>
            <pc:docMk/>
            <pc:sldMk cId="596353064" sldId="354"/>
            <ac:spMk id="2" creationId="{21D76462-30E9-2A48-6012-C423DFEEFD58}"/>
          </ac:spMkLst>
        </pc:spChg>
        <pc:picChg chg="add del mod">
          <ac:chgData name="Ria Zachariah" userId="04554085fa1c3335" providerId="LiveId" clId="{2523F79F-7913-48BB-B6CD-0EB66832F8F7}" dt="2024-02-12T06:41:02.525" v="1037" actId="478"/>
          <ac:picMkLst>
            <pc:docMk/>
            <pc:sldMk cId="596353064" sldId="354"/>
            <ac:picMk id="5" creationId="{52C1C533-1537-056E-2B3A-1B24618E4412}"/>
          </ac:picMkLst>
        </pc:picChg>
        <pc:picChg chg="add mod">
          <ac:chgData name="Ria Zachariah" userId="04554085fa1c3335" providerId="LiveId" clId="{2523F79F-7913-48BB-B6CD-0EB66832F8F7}" dt="2024-02-12T06:41:13.160" v="1042" actId="1076"/>
          <ac:picMkLst>
            <pc:docMk/>
            <pc:sldMk cId="596353064" sldId="354"/>
            <ac:picMk id="8" creationId="{223736A6-E34A-990D-FF8E-91890936B8C8}"/>
          </ac:picMkLst>
        </pc:picChg>
      </pc:sldChg>
      <pc:sldChg chg="add del">
        <pc:chgData name="Ria Zachariah" userId="04554085fa1c3335" providerId="LiveId" clId="{2523F79F-7913-48BB-B6CD-0EB66832F8F7}" dt="2024-02-12T04:04:18.942" v="610"/>
        <pc:sldMkLst>
          <pc:docMk/>
          <pc:sldMk cId="460240789" sldId="355"/>
        </pc:sldMkLst>
      </pc:sldChg>
      <pc:sldChg chg="addSp delSp modSp add mod">
        <pc:chgData name="Ria Zachariah" userId="04554085fa1c3335" providerId="LiveId" clId="{2523F79F-7913-48BB-B6CD-0EB66832F8F7}" dt="2024-02-12T16:08:53.022" v="2482" actId="113"/>
        <pc:sldMkLst>
          <pc:docMk/>
          <pc:sldMk cId="3275886656" sldId="357"/>
        </pc:sldMkLst>
        <pc:spChg chg="mod">
          <ac:chgData name="Ria Zachariah" userId="04554085fa1c3335" providerId="LiveId" clId="{2523F79F-7913-48BB-B6CD-0EB66832F8F7}" dt="2024-02-12T16:08:44.214" v="2480" actId="113"/>
          <ac:spMkLst>
            <pc:docMk/>
            <pc:sldMk cId="3275886656" sldId="357"/>
            <ac:spMk id="2" creationId="{D0384CE9-824F-3CE3-395D-BF32CF33384B}"/>
          </ac:spMkLst>
        </pc:spChg>
        <pc:spChg chg="add mod">
          <ac:chgData name="Ria Zachariah" userId="04554085fa1c3335" providerId="LiveId" clId="{2523F79F-7913-48BB-B6CD-0EB66832F8F7}" dt="2024-02-12T16:08:53.022" v="2482" actId="113"/>
          <ac:spMkLst>
            <pc:docMk/>
            <pc:sldMk cId="3275886656" sldId="357"/>
            <ac:spMk id="5" creationId="{D890E317-D6E5-00A9-4A77-A0900A8C7860}"/>
          </ac:spMkLst>
        </pc:spChg>
        <pc:spChg chg="del">
          <ac:chgData name="Ria Zachariah" userId="04554085fa1c3335" providerId="LiveId" clId="{2523F79F-7913-48BB-B6CD-0EB66832F8F7}" dt="2024-02-12T16:00:50.013" v="2427" actId="478"/>
          <ac:spMkLst>
            <pc:docMk/>
            <pc:sldMk cId="3275886656" sldId="357"/>
            <ac:spMk id="6" creationId="{A6F47116-E3C8-CB3D-5276-39A56AEF6C0E}"/>
          </ac:spMkLst>
        </pc:spChg>
        <pc:spChg chg="add mod">
          <ac:chgData name="Ria Zachariah" userId="04554085fa1c3335" providerId="LiveId" clId="{2523F79F-7913-48BB-B6CD-0EB66832F8F7}" dt="2024-02-12T16:04:28.317" v="2474" actId="1582"/>
          <ac:spMkLst>
            <pc:docMk/>
            <pc:sldMk cId="3275886656" sldId="357"/>
            <ac:spMk id="9" creationId="{32710D37-0F74-8FF8-C4EF-7C3EF65A6F3A}"/>
          </ac:spMkLst>
        </pc:spChg>
        <pc:cxnChg chg="add mod">
          <ac:chgData name="Ria Zachariah" userId="04554085fa1c3335" providerId="LiveId" clId="{2523F79F-7913-48BB-B6CD-0EB66832F8F7}" dt="2024-02-12T16:02:23.260" v="2448" actId="13822"/>
          <ac:cxnSpMkLst>
            <pc:docMk/>
            <pc:sldMk cId="3275886656" sldId="357"/>
            <ac:cxnSpMk id="8" creationId="{8FDAB5DF-513C-E54A-CC33-AEF28630092C}"/>
          </ac:cxnSpMkLst>
        </pc:cxnChg>
      </pc:sldChg>
    </pc:docChg>
  </pc:docChgLst>
  <pc:docChgLst>
    <pc:chgData name="Guest User" providerId="Windows Live" clId="Web-{2EC03A83-BB2B-48B4-803F-3049159D0D4F}"/>
    <pc:docChg chg="modSld">
      <pc:chgData name="Guest User" userId="" providerId="Windows Live" clId="Web-{2EC03A83-BB2B-48B4-803F-3049159D0D4F}" dt="2024-02-12T15:58:46.591" v="107"/>
      <pc:docMkLst>
        <pc:docMk/>
      </pc:docMkLst>
      <pc:sldChg chg="addSp delSp modSp">
        <pc:chgData name="Guest User" userId="" providerId="Windows Live" clId="Web-{2EC03A83-BB2B-48B4-803F-3049159D0D4F}" dt="2024-02-12T15:57:26.557" v="103" actId="20577"/>
        <pc:sldMkLst>
          <pc:docMk/>
          <pc:sldMk cId="225311948" sldId="348"/>
        </pc:sldMkLst>
        <pc:spChg chg="mod">
          <ac:chgData name="Guest User" userId="" providerId="Windows Live" clId="Web-{2EC03A83-BB2B-48B4-803F-3049159D0D4F}" dt="2024-02-12T15:57:26.557" v="103" actId="20577"/>
          <ac:spMkLst>
            <pc:docMk/>
            <pc:sldMk cId="225311948" sldId="348"/>
            <ac:spMk id="5" creationId="{819401CE-8C71-87EE-E91D-B0415F7C4A85}"/>
          </ac:spMkLst>
        </pc:spChg>
        <pc:spChg chg="add del mod">
          <ac:chgData name="Guest User" userId="" providerId="Windows Live" clId="Web-{2EC03A83-BB2B-48B4-803F-3049159D0D4F}" dt="2024-02-12T15:57:22.682" v="98"/>
          <ac:spMkLst>
            <pc:docMk/>
            <pc:sldMk cId="225311948" sldId="348"/>
            <ac:spMk id="6" creationId="{7C62FDFC-6129-9151-E1D1-896A8A04D72C}"/>
          </ac:spMkLst>
        </pc:spChg>
      </pc:sldChg>
      <pc:sldChg chg="delCm modCm">
        <pc:chgData name="Guest User" userId="" providerId="Windows Live" clId="Web-{2EC03A83-BB2B-48B4-803F-3049159D0D4F}" dt="2024-02-12T15:58:46.591" v="107"/>
        <pc:sldMkLst>
          <pc:docMk/>
          <pc:sldMk cId="1236322681" sldId="352"/>
        </pc:sldMkLst>
        <pc:extLst>
          <p:ext xmlns:p="http://schemas.openxmlformats.org/presentationml/2006/main" uri="{D6D511B9-2390-475A-947B-AFAB55BFBCF1}">
            <pc226:cmChg xmlns:pc226="http://schemas.microsoft.com/office/powerpoint/2022/06/main/command" chg="del mod">
              <pc226:chgData name="Guest User" userId="" providerId="Windows Live" clId="Web-{2EC03A83-BB2B-48B4-803F-3049159D0D4F}" dt="2024-02-12T15:58:46.591" v="107"/>
              <pc2:cmMkLst xmlns:pc2="http://schemas.microsoft.com/office/powerpoint/2019/9/main/command">
                <pc:docMk/>
                <pc:sldMk cId="1236322681" sldId="352"/>
                <pc2:cmMk id="{B176254A-BCA3-49E2-86C4-4326CBE4DCE8}"/>
              </pc2:cmMkLst>
            </pc226:cmChg>
          </p:ext>
        </pc:extLst>
      </pc:sldChg>
      <pc:sldChg chg="modSp">
        <pc:chgData name="Guest User" userId="" providerId="Windows Live" clId="Web-{2EC03A83-BB2B-48B4-803F-3049159D0D4F}" dt="2024-02-12T15:58:26.497" v="105" actId="20577"/>
        <pc:sldMkLst>
          <pc:docMk/>
          <pc:sldMk cId="2899691163" sldId="353"/>
        </pc:sldMkLst>
        <pc:spChg chg="mod">
          <ac:chgData name="Guest User" userId="" providerId="Windows Live" clId="Web-{2EC03A83-BB2B-48B4-803F-3049159D0D4F}" dt="2024-02-12T15:58:26.497" v="105" actId="20577"/>
          <ac:spMkLst>
            <pc:docMk/>
            <pc:sldMk cId="2899691163" sldId="353"/>
            <ac:spMk id="2" creationId="{E0695E30-0BD0-852C-0570-B72D87BC70A1}"/>
          </ac:spMkLst>
        </pc:spChg>
      </pc:sldChg>
      <pc:sldChg chg="modSp">
        <pc:chgData name="Guest User" userId="" providerId="Windows Live" clId="Web-{2EC03A83-BB2B-48B4-803F-3049159D0D4F}" dt="2024-02-12T15:54:32.911" v="33" actId="20577"/>
        <pc:sldMkLst>
          <pc:docMk/>
          <pc:sldMk cId="596353064" sldId="354"/>
        </pc:sldMkLst>
        <pc:spChg chg="mod">
          <ac:chgData name="Guest User" userId="" providerId="Windows Live" clId="Web-{2EC03A83-BB2B-48B4-803F-3049159D0D4F}" dt="2024-02-12T15:54:32.911" v="33" actId="20577"/>
          <ac:spMkLst>
            <pc:docMk/>
            <pc:sldMk cId="596353064" sldId="354"/>
            <ac:spMk id="5" creationId="{C5459081-8FE2-2DFD-68E4-EE9114E2AD6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4E3743-F31B-434E-A7BF-0ADAA5EA5E98}" type="datetimeFigureOut">
              <a:rPr lang="en-CA" smtClean="0"/>
              <a:t>2024-02-12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5EF149-1044-4096-97E1-0FB9742C3C09}" type="slidenum">
              <a:rPr lang="en-CA" smtClean="0"/>
              <a:t>‹#›</a:t>
            </a:fld>
            <a:endParaRPr lang="en-CA"/>
          </a:p>
        </p:txBody>
      </p:sp>
    </p:spTree>
    <p:extLst>
      <p:ext uri="{BB962C8B-B14F-4D97-AF65-F5344CB8AC3E}">
        <p14:creationId xmlns:p14="http://schemas.microsoft.com/office/powerpoint/2010/main" val="1275611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EB7290B0-E28B-4B3A-8837-27DC4817C6C2}" type="slidenum">
              <a:rPr lang="en-CA" smtClean="0"/>
              <a:t>1</a:t>
            </a:fld>
            <a:endParaRPr lang="en-CA"/>
          </a:p>
        </p:txBody>
      </p:sp>
    </p:spTree>
    <p:extLst>
      <p:ext uri="{BB962C8B-B14F-4D97-AF65-F5344CB8AC3E}">
        <p14:creationId xmlns:p14="http://schemas.microsoft.com/office/powerpoint/2010/main" val="2500692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24E2B7-CA3B-408B-BE3D-1A0C0827E1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C6D2E6-CDC7-5EA9-AE52-795E578CF6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B00C66-12C6-10AF-0B49-ED111C049B69}"/>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CE659FBC-6168-3C78-852E-36A8A285386A}"/>
              </a:ext>
            </a:extLst>
          </p:cNvPr>
          <p:cNvSpPr>
            <a:spLocks noGrp="1"/>
          </p:cNvSpPr>
          <p:nvPr>
            <p:ph type="sldNum" sz="quarter" idx="5"/>
          </p:nvPr>
        </p:nvSpPr>
        <p:spPr/>
        <p:txBody>
          <a:bodyPr/>
          <a:lstStyle/>
          <a:p>
            <a:fld id="{EB7290B0-E28B-4B3A-8837-27DC4817C6C2}" type="slidenum">
              <a:rPr lang="en-CA" smtClean="0"/>
              <a:t>10</a:t>
            </a:fld>
            <a:endParaRPr lang="en-CA"/>
          </a:p>
        </p:txBody>
      </p:sp>
    </p:spTree>
    <p:extLst>
      <p:ext uri="{BB962C8B-B14F-4D97-AF65-F5344CB8AC3E}">
        <p14:creationId xmlns:p14="http://schemas.microsoft.com/office/powerpoint/2010/main" val="404055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F7F62-5185-0071-4171-091B6C11D5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993525-166E-53CC-59AA-850A817944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534512-930D-E431-FE9B-7BE1164EDD3A}"/>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2B6F9243-1E5C-3409-08CC-D31A916A3D56}"/>
              </a:ext>
            </a:extLst>
          </p:cNvPr>
          <p:cNvSpPr>
            <a:spLocks noGrp="1"/>
          </p:cNvSpPr>
          <p:nvPr>
            <p:ph type="sldNum" sz="quarter" idx="5"/>
          </p:nvPr>
        </p:nvSpPr>
        <p:spPr/>
        <p:txBody>
          <a:bodyPr/>
          <a:lstStyle/>
          <a:p>
            <a:fld id="{EB7290B0-E28B-4B3A-8837-27DC4817C6C2}" type="slidenum">
              <a:rPr lang="en-CA" smtClean="0"/>
              <a:t>2</a:t>
            </a:fld>
            <a:endParaRPr lang="en-CA"/>
          </a:p>
        </p:txBody>
      </p:sp>
    </p:spTree>
    <p:extLst>
      <p:ext uri="{BB962C8B-B14F-4D97-AF65-F5344CB8AC3E}">
        <p14:creationId xmlns:p14="http://schemas.microsoft.com/office/powerpoint/2010/main" val="4106543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65AB7-C5A5-EF09-F2AA-59A21ABC9C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5609A5-86AA-FBE9-96F3-41ECFB05F7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EA34B5-E89C-1E33-835A-727432C196F2}"/>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70211B5F-54AD-EB6F-1263-1891FF11712D}"/>
              </a:ext>
            </a:extLst>
          </p:cNvPr>
          <p:cNvSpPr>
            <a:spLocks noGrp="1"/>
          </p:cNvSpPr>
          <p:nvPr>
            <p:ph type="sldNum" sz="quarter" idx="5"/>
          </p:nvPr>
        </p:nvSpPr>
        <p:spPr/>
        <p:txBody>
          <a:bodyPr/>
          <a:lstStyle/>
          <a:p>
            <a:fld id="{EB7290B0-E28B-4B3A-8837-27DC4817C6C2}" type="slidenum">
              <a:rPr lang="en-CA" smtClean="0"/>
              <a:t>3</a:t>
            </a:fld>
            <a:endParaRPr lang="en-CA"/>
          </a:p>
        </p:txBody>
      </p:sp>
    </p:spTree>
    <p:extLst>
      <p:ext uri="{BB962C8B-B14F-4D97-AF65-F5344CB8AC3E}">
        <p14:creationId xmlns:p14="http://schemas.microsoft.com/office/powerpoint/2010/main" val="1672233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42F29-A29F-F030-4C39-D0076825ED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1E6266-68AF-12F7-4D06-FCD4111740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33E3BC-AEB0-A9E7-ED0C-8F492E770456}"/>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9BB5B4A6-E4C9-519E-4FA1-D8C5C800A470}"/>
              </a:ext>
            </a:extLst>
          </p:cNvPr>
          <p:cNvSpPr>
            <a:spLocks noGrp="1"/>
          </p:cNvSpPr>
          <p:nvPr>
            <p:ph type="sldNum" sz="quarter" idx="5"/>
          </p:nvPr>
        </p:nvSpPr>
        <p:spPr/>
        <p:txBody>
          <a:bodyPr/>
          <a:lstStyle/>
          <a:p>
            <a:fld id="{EB7290B0-E28B-4B3A-8837-27DC4817C6C2}" type="slidenum">
              <a:rPr lang="en-CA" smtClean="0"/>
              <a:t>4</a:t>
            </a:fld>
            <a:endParaRPr lang="en-CA"/>
          </a:p>
        </p:txBody>
      </p:sp>
    </p:spTree>
    <p:extLst>
      <p:ext uri="{BB962C8B-B14F-4D97-AF65-F5344CB8AC3E}">
        <p14:creationId xmlns:p14="http://schemas.microsoft.com/office/powerpoint/2010/main" val="3872505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CB8A8A-D5D7-41E6-9ECE-07EF4F4B78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163C7B-1CD2-0A21-54C8-E4A8B0A696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82AA8E-7377-0771-6D6D-03310300F6AD}"/>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3E2583AB-211D-D4F3-166F-C066C8A8DB44}"/>
              </a:ext>
            </a:extLst>
          </p:cNvPr>
          <p:cNvSpPr>
            <a:spLocks noGrp="1"/>
          </p:cNvSpPr>
          <p:nvPr>
            <p:ph type="sldNum" sz="quarter" idx="5"/>
          </p:nvPr>
        </p:nvSpPr>
        <p:spPr/>
        <p:txBody>
          <a:bodyPr/>
          <a:lstStyle/>
          <a:p>
            <a:fld id="{EB7290B0-E28B-4B3A-8837-27DC4817C6C2}" type="slidenum">
              <a:rPr lang="en-CA" smtClean="0"/>
              <a:t>5</a:t>
            </a:fld>
            <a:endParaRPr lang="en-CA"/>
          </a:p>
        </p:txBody>
      </p:sp>
    </p:spTree>
    <p:extLst>
      <p:ext uri="{BB962C8B-B14F-4D97-AF65-F5344CB8AC3E}">
        <p14:creationId xmlns:p14="http://schemas.microsoft.com/office/powerpoint/2010/main" val="3225683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96242-66A8-49DD-232A-F0AF831C68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E93BBF-09B8-8ED2-0438-4F83DB8BA8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3DEDDC-26E8-125C-24A5-1E4F97704115}"/>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E98B3505-1EE2-6197-C01F-4F0251042653}"/>
              </a:ext>
            </a:extLst>
          </p:cNvPr>
          <p:cNvSpPr>
            <a:spLocks noGrp="1"/>
          </p:cNvSpPr>
          <p:nvPr>
            <p:ph type="sldNum" sz="quarter" idx="5"/>
          </p:nvPr>
        </p:nvSpPr>
        <p:spPr/>
        <p:txBody>
          <a:bodyPr/>
          <a:lstStyle/>
          <a:p>
            <a:fld id="{EB7290B0-E28B-4B3A-8837-27DC4817C6C2}" type="slidenum">
              <a:rPr lang="en-CA" smtClean="0"/>
              <a:t>6</a:t>
            </a:fld>
            <a:endParaRPr lang="en-CA"/>
          </a:p>
        </p:txBody>
      </p:sp>
    </p:spTree>
    <p:extLst>
      <p:ext uri="{BB962C8B-B14F-4D97-AF65-F5344CB8AC3E}">
        <p14:creationId xmlns:p14="http://schemas.microsoft.com/office/powerpoint/2010/main" val="2610361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080B6-391A-E86E-2A18-1D0930EFE7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44906E-75AE-D4B5-7758-A3451B665A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A3D0AD-00EF-539D-50B9-50C80B773933}"/>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A80219CF-CAC5-2D23-D1E0-7028A6DB4804}"/>
              </a:ext>
            </a:extLst>
          </p:cNvPr>
          <p:cNvSpPr>
            <a:spLocks noGrp="1"/>
          </p:cNvSpPr>
          <p:nvPr>
            <p:ph type="sldNum" sz="quarter" idx="5"/>
          </p:nvPr>
        </p:nvSpPr>
        <p:spPr/>
        <p:txBody>
          <a:bodyPr/>
          <a:lstStyle/>
          <a:p>
            <a:fld id="{EB7290B0-E28B-4B3A-8837-27DC4817C6C2}" type="slidenum">
              <a:rPr lang="en-CA" smtClean="0"/>
              <a:t>7</a:t>
            </a:fld>
            <a:endParaRPr lang="en-CA"/>
          </a:p>
        </p:txBody>
      </p:sp>
    </p:spTree>
    <p:extLst>
      <p:ext uri="{BB962C8B-B14F-4D97-AF65-F5344CB8AC3E}">
        <p14:creationId xmlns:p14="http://schemas.microsoft.com/office/powerpoint/2010/main" val="2758408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F930B-37B9-EAA3-8DE1-2F3946BFB8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C34904-9593-7084-657D-98D068055F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22822D-2858-EFA8-43FC-061E082CA507}"/>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8B513C9E-2A3D-F63E-04A5-15F81A55750A}"/>
              </a:ext>
            </a:extLst>
          </p:cNvPr>
          <p:cNvSpPr>
            <a:spLocks noGrp="1"/>
          </p:cNvSpPr>
          <p:nvPr>
            <p:ph type="sldNum" sz="quarter" idx="5"/>
          </p:nvPr>
        </p:nvSpPr>
        <p:spPr/>
        <p:txBody>
          <a:bodyPr/>
          <a:lstStyle/>
          <a:p>
            <a:fld id="{EB7290B0-E28B-4B3A-8837-27DC4817C6C2}" type="slidenum">
              <a:rPr lang="en-CA" smtClean="0"/>
              <a:t>8</a:t>
            </a:fld>
            <a:endParaRPr lang="en-CA"/>
          </a:p>
        </p:txBody>
      </p:sp>
    </p:spTree>
    <p:extLst>
      <p:ext uri="{BB962C8B-B14F-4D97-AF65-F5344CB8AC3E}">
        <p14:creationId xmlns:p14="http://schemas.microsoft.com/office/powerpoint/2010/main" val="295178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81F26-B890-4F75-D671-838587755F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032172-9FB5-9B1A-CF2D-DFA9FEED0E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FC07FC-9213-F4A4-F42D-96A12D394DFD}"/>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F7C9528D-708C-0EF5-6999-52499D40C449}"/>
              </a:ext>
            </a:extLst>
          </p:cNvPr>
          <p:cNvSpPr>
            <a:spLocks noGrp="1"/>
          </p:cNvSpPr>
          <p:nvPr>
            <p:ph type="sldNum" sz="quarter" idx="5"/>
          </p:nvPr>
        </p:nvSpPr>
        <p:spPr/>
        <p:txBody>
          <a:bodyPr/>
          <a:lstStyle/>
          <a:p>
            <a:fld id="{EB7290B0-E28B-4B3A-8837-27DC4817C6C2}" type="slidenum">
              <a:rPr lang="en-CA" smtClean="0"/>
              <a:t>9</a:t>
            </a:fld>
            <a:endParaRPr lang="en-CA"/>
          </a:p>
        </p:txBody>
      </p:sp>
    </p:spTree>
    <p:extLst>
      <p:ext uri="{BB962C8B-B14F-4D97-AF65-F5344CB8AC3E}">
        <p14:creationId xmlns:p14="http://schemas.microsoft.com/office/powerpoint/2010/main" val="2257040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3966-0CE6-DA23-5BF5-116933BCE2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EB316FF-E9B8-3E9B-C6DE-F09315B5A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9F84ED6-18AE-2E9A-E347-10B4C0F37F00}"/>
              </a:ext>
            </a:extLst>
          </p:cNvPr>
          <p:cNvSpPr>
            <a:spLocks noGrp="1"/>
          </p:cNvSpPr>
          <p:nvPr>
            <p:ph type="dt" sz="half" idx="10"/>
          </p:nvPr>
        </p:nvSpPr>
        <p:spPr/>
        <p:txBody>
          <a:bodyPr/>
          <a:lstStyle/>
          <a:p>
            <a:fld id="{C3425E5A-4C37-4967-A55A-B08A87A59B34}" type="datetime1">
              <a:rPr lang="en-CA" smtClean="0"/>
              <a:t>2024-02-12</a:t>
            </a:fld>
            <a:endParaRPr lang="en-CA"/>
          </a:p>
        </p:txBody>
      </p:sp>
      <p:sp>
        <p:nvSpPr>
          <p:cNvPr id="5" name="Footer Placeholder 4">
            <a:extLst>
              <a:ext uri="{FF2B5EF4-FFF2-40B4-BE49-F238E27FC236}">
                <a16:creationId xmlns:a16="http://schemas.microsoft.com/office/drawing/2014/main" id="{6FB40AC6-FF37-81FE-D50C-D399116CE93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864A491-8F1B-D304-91F2-3023486B835C}"/>
              </a:ext>
            </a:extLst>
          </p:cNvPr>
          <p:cNvSpPr>
            <a:spLocks noGrp="1"/>
          </p:cNvSpPr>
          <p:nvPr>
            <p:ph type="sldNum" sz="quarter" idx="12"/>
          </p:nvPr>
        </p:nvSpPr>
        <p:spPr/>
        <p:txBody>
          <a:bodyPr/>
          <a:lstStyle/>
          <a:p>
            <a:fld id="{5ED2BAF7-D27E-4C17-8E2A-DA7FE1B18C1C}" type="slidenum">
              <a:rPr lang="en-CA" smtClean="0"/>
              <a:t>‹#›</a:t>
            </a:fld>
            <a:endParaRPr lang="en-CA"/>
          </a:p>
        </p:txBody>
      </p:sp>
    </p:spTree>
    <p:extLst>
      <p:ext uri="{BB962C8B-B14F-4D97-AF65-F5344CB8AC3E}">
        <p14:creationId xmlns:p14="http://schemas.microsoft.com/office/powerpoint/2010/main" val="3002845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A88E6-F565-1F91-01EE-CA0EE0AE65B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5683A80-A04A-AE8F-4C3A-C4C2ED0E56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064A057-31BF-CEEB-118A-BA3F56EB7F5F}"/>
              </a:ext>
            </a:extLst>
          </p:cNvPr>
          <p:cNvSpPr>
            <a:spLocks noGrp="1"/>
          </p:cNvSpPr>
          <p:nvPr>
            <p:ph type="dt" sz="half" idx="10"/>
          </p:nvPr>
        </p:nvSpPr>
        <p:spPr/>
        <p:txBody>
          <a:bodyPr/>
          <a:lstStyle/>
          <a:p>
            <a:fld id="{5EC22806-7D03-430B-B067-940880CA7952}" type="datetime1">
              <a:rPr lang="en-CA" smtClean="0"/>
              <a:t>2024-02-12</a:t>
            </a:fld>
            <a:endParaRPr lang="en-CA"/>
          </a:p>
        </p:txBody>
      </p:sp>
      <p:sp>
        <p:nvSpPr>
          <p:cNvPr id="5" name="Footer Placeholder 4">
            <a:extLst>
              <a:ext uri="{FF2B5EF4-FFF2-40B4-BE49-F238E27FC236}">
                <a16:creationId xmlns:a16="http://schemas.microsoft.com/office/drawing/2014/main" id="{DF596E9C-3961-AA6B-2FE8-C1DA29B62CE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4CC6B5D-FB7F-195F-D5F5-DF207773698B}"/>
              </a:ext>
            </a:extLst>
          </p:cNvPr>
          <p:cNvSpPr>
            <a:spLocks noGrp="1"/>
          </p:cNvSpPr>
          <p:nvPr>
            <p:ph type="sldNum" sz="quarter" idx="12"/>
          </p:nvPr>
        </p:nvSpPr>
        <p:spPr/>
        <p:txBody>
          <a:bodyPr/>
          <a:lstStyle/>
          <a:p>
            <a:fld id="{5ED2BAF7-D27E-4C17-8E2A-DA7FE1B18C1C}" type="slidenum">
              <a:rPr lang="en-CA" smtClean="0"/>
              <a:t>‹#›</a:t>
            </a:fld>
            <a:endParaRPr lang="en-CA"/>
          </a:p>
        </p:txBody>
      </p:sp>
    </p:spTree>
    <p:extLst>
      <p:ext uri="{BB962C8B-B14F-4D97-AF65-F5344CB8AC3E}">
        <p14:creationId xmlns:p14="http://schemas.microsoft.com/office/powerpoint/2010/main" val="3347391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1DE1CF-175A-C99B-C370-E7D2AC3B1C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4DE04EA-4AC3-A263-4668-2FB8434D36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5C9B35E-7172-3815-BAF1-E9112CEB4675}"/>
              </a:ext>
            </a:extLst>
          </p:cNvPr>
          <p:cNvSpPr>
            <a:spLocks noGrp="1"/>
          </p:cNvSpPr>
          <p:nvPr>
            <p:ph type="dt" sz="half" idx="10"/>
          </p:nvPr>
        </p:nvSpPr>
        <p:spPr/>
        <p:txBody>
          <a:bodyPr/>
          <a:lstStyle/>
          <a:p>
            <a:fld id="{652FACB0-C40A-4A81-A41C-C65BF4A2446F}" type="datetime1">
              <a:rPr lang="en-CA" smtClean="0"/>
              <a:t>2024-02-12</a:t>
            </a:fld>
            <a:endParaRPr lang="en-CA"/>
          </a:p>
        </p:txBody>
      </p:sp>
      <p:sp>
        <p:nvSpPr>
          <p:cNvPr id="5" name="Footer Placeholder 4">
            <a:extLst>
              <a:ext uri="{FF2B5EF4-FFF2-40B4-BE49-F238E27FC236}">
                <a16:creationId xmlns:a16="http://schemas.microsoft.com/office/drawing/2014/main" id="{F2D56B57-7F54-5C5C-CC9C-2E0AC201D47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A4592B2-8B7A-D56E-1EBC-B2FD6591BADB}"/>
              </a:ext>
            </a:extLst>
          </p:cNvPr>
          <p:cNvSpPr>
            <a:spLocks noGrp="1"/>
          </p:cNvSpPr>
          <p:nvPr>
            <p:ph type="sldNum" sz="quarter" idx="12"/>
          </p:nvPr>
        </p:nvSpPr>
        <p:spPr/>
        <p:txBody>
          <a:bodyPr/>
          <a:lstStyle/>
          <a:p>
            <a:fld id="{5ED2BAF7-D27E-4C17-8E2A-DA7FE1B18C1C}" type="slidenum">
              <a:rPr lang="en-CA" smtClean="0"/>
              <a:t>‹#›</a:t>
            </a:fld>
            <a:endParaRPr lang="en-CA"/>
          </a:p>
        </p:txBody>
      </p:sp>
    </p:spTree>
    <p:extLst>
      <p:ext uri="{BB962C8B-B14F-4D97-AF65-F5344CB8AC3E}">
        <p14:creationId xmlns:p14="http://schemas.microsoft.com/office/powerpoint/2010/main" val="1594491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C068A-4F82-095E-A400-1E0293DF96C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02A4F80-37F1-B848-235C-4D19BCC2FD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072F1AF-C449-A2C3-0C1B-11ADE29527AC}"/>
              </a:ext>
            </a:extLst>
          </p:cNvPr>
          <p:cNvSpPr>
            <a:spLocks noGrp="1"/>
          </p:cNvSpPr>
          <p:nvPr>
            <p:ph type="dt" sz="half" idx="10"/>
          </p:nvPr>
        </p:nvSpPr>
        <p:spPr/>
        <p:txBody>
          <a:bodyPr/>
          <a:lstStyle/>
          <a:p>
            <a:fld id="{046F7DB8-B27A-40A9-B67C-9F738F380DA3}" type="datetime1">
              <a:rPr lang="en-CA" smtClean="0"/>
              <a:t>2024-02-12</a:t>
            </a:fld>
            <a:endParaRPr lang="en-CA"/>
          </a:p>
        </p:txBody>
      </p:sp>
      <p:sp>
        <p:nvSpPr>
          <p:cNvPr id="5" name="Footer Placeholder 4">
            <a:extLst>
              <a:ext uri="{FF2B5EF4-FFF2-40B4-BE49-F238E27FC236}">
                <a16:creationId xmlns:a16="http://schemas.microsoft.com/office/drawing/2014/main" id="{9FA564D2-7EC4-03AB-3D60-CFB40AAADBF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6745211-7E91-D684-6345-5B058B6EDA8F}"/>
              </a:ext>
            </a:extLst>
          </p:cNvPr>
          <p:cNvSpPr>
            <a:spLocks noGrp="1"/>
          </p:cNvSpPr>
          <p:nvPr>
            <p:ph type="sldNum" sz="quarter" idx="12"/>
          </p:nvPr>
        </p:nvSpPr>
        <p:spPr/>
        <p:txBody>
          <a:bodyPr/>
          <a:lstStyle/>
          <a:p>
            <a:fld id="{5ED2BAF7-D27E-4C17-8E2A-DA7FE1B18C1C}" type="slidenum">
              <a:rPr lang="en-CA" smtClean="0"/>
              <a:t>‹#›</a:t>
            </a:fld>
            <a:endParaRPr lang="en-CA"/>
          </a:p>
        </p:txBody>
      </p:sp>
    </p:spTree>
    <p:extLst>
      <p:ext uri="{BB962C8B-B14F-4D97-AF65-F5344CB8AC3E}">
        <p14:creationId xmlns:p14="http://schemas.microsoft.com/office/powerpoint/2010/main" val="2954303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D6398-7487-0C1A-5A6D-B3989F0EB9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80D8145-009D-2054-802F-8907747313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77011D-7C62-E8EC-96B6-7BCA0441E257}"/>
              </a:ext>
            </a:extLst>
          </p:cNvPr>
          <p:cNvSpPr>
            <a:spLocks noGrp="1"/>
          </p:cNvSpPr>
          <p:nvPr>
            <p:ph type="dt" sz="half" idx="10"/>
          </p:nvPr>
        </p:nvSpPr>
        <p:spPr/>
        <p:txBody>
          <a:bodyPr/>
          <a:lstStyle/>
          <a:p>
            <a:fld id="{47BD52E8-7F48-484C-BFFF-A8A8BA5378D8}" type="datetime1">
              <a:rPr lang="en-CA" smtClean="0"/>
              <a:t>2024-02-12</a:t>
            </a:fld>
            <a:endParaRPr lang="en-CA"/>
          </a:p>
        </p:txBody>
      </p:sp>
      <p:sp>
        <p:nvSpPr>
          <p:cNvPr id="5" name="Footer Placeholder 4">
            <a:extLst>
              <a:ext uri="{FF2B5EF4-FFF2-40B4-BE49-F238E27FC236}">
                <a16:creationId xmlns:a16="http://schemas.microsoft.com/office/drawing/2014/main" id="{452713CB-708E-6642-9DBF-756913714CE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0AA2A27-2EBC-7A9F-63DB-BE1D3A92762D}"/>
              </a:ext>
            </a:extLst>
          </p:cNvPr>
          <p:cNvSpPr>
            <a:spLocks noGrp="1"/>
          </p:cNvSpPr>
          <p:nvPr>
            <p:ph type="sldNum" sz="quarter" idx="12"/>
          </p:nvPr>
        </p:nvSpPr>
        <p:spPr/>
        <p:txBody>
          <a:bodyPr/>
          <a:lstStyle/>
          <a:p>
            <a:fld id="{5ED2BAF7-D27E-4C17-8E2A-DA7FE1B18C1C}" type="slidenum">
              <a:rPr lang="en-CA" smtClean="0"/>
              <a:t>‹#›</a:t>
            </a:fld>
            <a:endParaRPr lang="en-CA"/>
          </a:p>
        </p:txBody>
      </p:sp>
    </p:spTree>
    <p:extLst>
      <p:ext uri="{BB962C8B-B14F-4D97-AF65-F5344CB8AC3E}">
        <p14:creationId xmlns:p14="http://schemas.microsoft.com/office/powerpoint/2010/main" val="318621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3DE65-FA6C-AA9C-760F-8CB5995A41E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228225C-A5FA-DF97-AAE4-DB6238B175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9F2D704-314A-1440-3AAD-A417CDCBAA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3481910-8718-761A-6FA6-99F8B84632B0}"/>
              </a:ext>
            </a:extLst>
          </p:cNvPr>
          <p:cNvSpPr>
            <a:spLocks noGrp="1"/>
          </p:cNvSpPr>
          <p:nvPr>
            <p:ph type="dt" sz="half" idx="10"/>
          </p:nvPr>
        </p:nvSpPr>
        <p:spPr/>
        <p:txBody>
          <a:bodyPr/>
          <a:lstStyle/>
          <a:p>
            <a:fld id="{97DD3DDC-59AA-4CF0-A379-E134A18B4D10}" type="datetime1">
              <a:rPr lang="en-CA" smtClean="0"/>
              <a:t>2024-02-12</a:t>
            </a:fld>
            <a:endParaRPr lang="en-CA"/>
          </a:p>
        </p:txBody>
      </p:sp>
      <p:sp>
        <p:nvSpPr>
          <p:cNvPr id="6" name="Footer Placeholder 5">
            <a:extLst>
              <a:ext uri="{FF2B5EF4-FFF2-40B4-BE49-F238E27FC236}">
                <a16:creationId xmlns:a16="http://schemas.microsoft.com/office/drawing/2014/main" id="{AF82F672-2706-D9A6-6F19-034DE5FF8ED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A326226-FD7C-2E9C-D4D1-8D940B2E89F4}"/>
              </a:ext>
            </a:extLst>
          </p:cNvPr>
          <p:cNvSpPr>
            <a:spLocks noGrp="1"/>
          </p:cNvSpPr>
          <p:nvPr>
            <p:ph type="sldNum" sz="quarter" idx="12"/>
          </p:nvPr>
        </p:nvSpPr>
        <p:spPr/>
        <p:txBody>
          <a:bodyPr/>
          <a:lstStyle/>
          <a:p>
            <a:fld id="{5ED2BAF7-D27E-4C17-8E2A-DA7FE1B18C1C}" type="slidenum">
              <a:rPr lang="en-CA" smtClean="0"/>
              <a:t>‹#›</a:t>
            </a:fld>
            <a:endParaRPr lang="en-CA"/>
          </a:p>
        </p:txBody>
      </p:sp>
    </p:spTree>
    <p:extLst>
      <p:ext uri="{BB962C8B-B14F-4D97-AF65-F5344CB8AC3E}">
        <p14:creationId xmlns:p14="http://schemas.microsoft.com/office/powerpoint/2010/main" val="3982206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9E2A-28F4-6132-DAEC-56EDF1B6874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6DA1F09-2DB1-5DAD-1CE9-7A1153FE51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1F7DBE-A7B4-848B-BFC2-B8A1282713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6C95266-8138-5520-C45F-62AE94B55C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069516-3507-62BF-1303-8547853A1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EF727D4-7427-A2CC-9C05-2F38CCDFA3A8}"/>
              </a:ext>
            </a:extLst>
          </p:cNvPr>
          <p:cNvSpPr>
            <a:spLocks noGrp="1"/>
          </p:cNvSpPr>
          <p:nvPr>
            <p:ph type="dt" sz="half" idx="10"/>
          </p:nvPr>
        </p:nvSpPr>
        <p:spPr/>
        <p:txBody>
          <a:bodyPr/>
          <a:lstStyle/>
          <a:p>
            <a:fld id="{936F44A0-717C-41D5-9D68-7BCCD93497B9}" type="datetime1">
              <a:rPr lang="en-CA" smtClean="0"/>
              <a:t>2024-02-12</a:t>
            </a:fld>
            <a:endParaRPr lang="en-CA"/>
          </a:p>
        </p:txBody>
      </p:sp>
      <p:sp>
        <p:nvSpPr>
          <p:cNvPr id="8" name="Footer Placeholder 7">
            <a:extLst>
              <a:ext uri="{FF2B5EF4-FFF2-40B4-BE49-F238E27FC236}">
                <a16:creationId xmlns:a16="http://schemas.microsoft.com/office/drawing/2014/main" id="{D95E1913-A147-E95D-54E0-3D82D3450B2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88E25EA-5C2A-EF6B-60CA-9AB8DDCC0E6C}"/>
              </a:ext>
            </a:extLst>
          </p:cNvPr>
          <p:cNvSpPr>
            <a:spLocks noGrp="1"/>
          </p:cNvSpPr>
          <p:nvPr>
            <p:ph type="sldNum" sz="quarter" idx="12"/>
          </p:nvPr>
        </p:nvSpPr>
        <p:spPr/>
        <p:txBody>
          <a:bodyPr/>
          <a:lstStyle/>
          <a:p>
            <a:fld id="{5ED2BAF7-D27E-4C17-8E2A-DA7FE1B18C1C}" type="slidenum">
              <a:rPr lang="en-CA" smtClean="0"/>
              <a:t>‹#›</a:t>
            </a:fld>
            <a:endParaRPr lang="en-CA"/>
          </a:p>
        </p:txBody>
      </p:sp>
    </p:spTree>
    <p:extLst>
      <p:ext uri="{BB962C8B-B14F-4D97-AF65-F5344CB8AC3E}">
        <p14:creationId xmlns:p14="http://schemas.microsoft.com/office/powerpoint/2010/main" val="176004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5B641-7BE5-E484-54D5-E9E75DB2202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B5B683D-0BED-A348-AA26-DB3C9BF2D672}"/>
              </a:ext>
            </a:extLst>
          </p:cNvPr>
          <p:cNvSpPr>
            <a:spLocks noGrp="1"/>
          </p:cNvSpPr>
          <p:nvPr>
            <p:ph type="dt" sz="half" idx="10"/>
          </p:nvPr>
        </p:nvSpPr>
        <p:spPr/>
        <p:txBody>
          <a:bodyPr/>
          <a:lstStyle/>
          <a:p>
            <a:fld id="{6B9DF98F-6246-4A62-A8A3-C7C1685F3B68}" type="datetime1">
              <a:rPr lang="en-CA" smtClean="0"/>
              <a:t>2024-02-12</a:t>
            </a:fld>
            <a:endParaRPr lang="en-CA"/>
          </a:p>
        </p:txBody>
      </p:sp>
      <p:sp>
        <p:nvSpPr>
          <p:cNvPr id="4" name="Footer Placeholder 3">
            <a:extLst>
              <a:ext uri="{FF2B5EF4-FFF2-40B4-BE49-F238E27FC236}">
                <a16:creationId xmlns:a16="http://schemas.microsoft.com/office/drawing/2014/main" id="{8FE418D6-13B9-EDD4-C113-38F10AD7DF0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4210770-235B-CC60-7F61-932652C870D1}"/>
              </a:ext>
            </a:extLst>
          </p:cNvPr>
          <p:cNvSpPr>
            <a:spLocks noGrp="1"/>
          </p:cNvSpPr>
          <p:nvPr>
            <p:ph type="sldNum" sz="quarter" idx="12"/>
          </p:nvPr>
        </p:nvSpPr>
        <p:spPr/>
        <p:txBody>
          <a:bodyPr/>
          <a:lstStyle/>
          <a:p>
            <a:fld id="{5ED2BAF7-D27E-4C17-8E2A-DA7FE1B18C1C}" type="slidenum">
              <a:rPr lang="en-CA" smtClean="0"/>
              <a:t>‹#›</a:t>
            </a:fld>
            <a:endParaRPr lang="en-CA"/>
          </a:p>
        </p:txBody>
      </p:sp>
    </p:spTree>
    <p:extLst>
      <p:ext uri="{BB962C8B-B14F-4D97-AF65-F5344CB8AC3E}">
        <p14:creationId xmlns:p14="http://schemas.microsoft.com/office/powerpoint/2010/main" val="3608950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799CCB-A13F-7661-D754-3A0E1B075064}"/>
              </a:ext>
            </a:extLst>
          </p:cNvPr>
          <p:cNvSpPr>
            <a:spLocks noGrp="1"/>
          </p:cNvSpPr>
          <p:nvPr>
            <p:ph type="dt" sz="half" idx="10"/>
          </p:nvPr>
        </p:nvSpPr>
        <p:spPr/>
        <p:txBody>
          <a:bodyPr/>
          <a:lstStyle/>
          <a:p>
            <a:fld id="{691A7BF6-9E91-476B-BAF2-1B884076FCA4}" type="datetime1">
              <a:rPr lang="en-CA" smtClean="0"/>
              <a:t>2024-02-12</a:t>
            </a:fld>
            <a:endParaRPr lang="en-CA"/>
          </a:p>
        </p:txBody>
      </p:sp>
      <p:sp>
        <p:nvSpPr>
          <p:cNvPr id="3" name="Footer Placeholder 2">
            <a:extLst>
              <a:ext uri="{FF2B5EF4-FFF2-40B4-BE49-F238E27FC236}">
                <a16:creationId xmlns:a16="http://schemas.microsoft.com/office/drawing/2014/main" id="{6DC4BEF7-2DE6-A13A-F1C6-44D49A15A2B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17B112D-32C6-AEE7-99BE-1983D0E422BD}"/>
              </a:ext>
            </a:extLst>
          </p:cNvPr>
          <p:cNvSpPr>
            <a:spLocks noGrp="1"/>
          </p:cNvSpPr>
          <p:nvPr>
            <p:ph type="sldNum" sz="quarter" idx="12"/>
          </p:nvPr>
        </p:nvSpPr>
        <p:spPr/>
        <p:txBody>
          <a:bodyPr/>
          <a:lstStyle/>
          <a:p>
            <a:fld id="{5ED2BAF7-D27E-4C17-8E2A-DA7FE1B18C1C}" type="slidenum">
              <a:rPr lang="en-CA" smtClean="0"/>
              <a:t>‹#›</a:t>
            </a:fld>
            <a:endParaRPr lang="en-CA"/>
          </a:p>
        </p:txBody>
      </p:sp>
    </p:spTree>
    <p:extLst>
      <p:ext uri="{BB962C8B-B14F-4D97-AF65-F5344CB8AC3E}">
        <p14:creationId xmlns:p14="http://schemas.microsoft.com/office/powerpoint/2010/main" val="1425079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0AF2C-8B6D-A00F-D286-75797BB7D4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5CFFF14-9E22-62B2-4D47-A1BA8FE536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313E25D-ADFB-21CF-2E84-B7E8D8D98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B759F8-1330-6190-F7AC-8CFA2F3217BB}"/>
              </a:ext>
            </a:extLst>
          </p:cNvPr>
          <p:cNvSpPr>
            <a:spLocks noGrp="1"/>
          </p:cNvSpPr>
          <p:nvPr>
            <p:ph type="dt" sz="half" idx="10"/>
          </p:nvPr>
        </p:nvSpPr>
        <p:spPr/>
        <p:txBody>
          <a:bodyPr/>
          <a:lstStyle/>
          <a:p>
            <a:fld id="{2BE28F31-29C6-4DC9-9E1E-5B3765C94D5C}" type="datetime1">
              <a:rPr lang="en-CA" smtClean="0"/>
              <a:t>2024-02-12</a:t>
            </a:fld>
            <a:endParaRPr lang="en-CA"/>
          </a:p>
        </p:txBody>
      </p:sp>
      <p:sp>
        <p:nvSpPr>
          <p:cNvPr id="6" name="Footer Placeholder 5">
            <a:extLst>
              <a:ext uri="{FF2B5EF4-FFF2-40B4-BE49-F238E27FC236}">
                <a16:creationId xmlns:a16="http://schemas.microsoft.com/office/drawing/2014/main" id="{C7A3ECBD-9D99-63D7-B8F1-CBDF6951D53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E533164-1F0D-98AA-18A8-8DA03962A3E3}"/>
              </a:ext>
            </a:extLst>
          </p:cNvPr>
          <p:cNvSpPr>
            <a:spLocks noGrp="1"/>
          </p:cNvSpPr>
          <p:nvPr>
            <p:ph type="sldNum" sz="quarter" idx="12"/>
          </p:nvPr>
        </p:nvSpPr>
        <p:spPr/>
        <p:txBody>
          <a:bodyPr/>
          <a:lstStyle/>
          <a:p>
            <a:fld id="{5ED2BAF7-D27E-4C17-8E2A-DA7FE1B18C1C}" type="slidenum">
              <a:rPr lang="en-CA" smtClean="0"/>
              <a:t>‹#›</a:t>
            </a:fld>
            <a:endParaRPr lang="en-CA"/>
          </a:p>
        </p:txBody>
      </p:sp>
    </p:spTree>
    <p:extLst>
      <p:ext uri="{BB962C8B-B14F-4D97-AF65-F5344CB8AC3E}">
        <p14:creationId xmlns:p14="http://schemas.microsoft.com/office/powerpoint/2010/main" val="391520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041AB-9A15-EED4-7806-A210476EAE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2A80F15-F028-F48E-557A-C4174EAE36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199B400-FDD8-F196-1B08-A27759088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0F3276-4344-A09E-11CE-64C87B2DF3CB}"/>
              </a:ext>
            </a:extLst>
          </p:cNvPr>
          <p:cNvSpPr>
            <a:spLocks noGrp="1"/>
          </p:cNvSpPr>
          <p:nvPr>
            <p:ph type="dt" sz="half" idx="10"/>
          </p:nvPr>
        </p:nvSpPr>
        <p:spPr/>
        <p:txBody>
          <a:bodyPr/>
          <a:lstStyle/>
          <a:p>
            <a:fld id="{7C05B10E-3D2C-4CBF-8541-8A87444BF16A}" type="datetime1">
              <a:rPr lang="en-CA" smtClean="0"/>
              <a:t>2024-02-12</a:t>
            </a:fld>
            <a:endParaRPr lang="en-CA"/>
          </a:p>
        </p:txBody>
      </p:sp>
      <p:sp>
        <p:nvSpPr>
          <p:cNvPr id="6" name="Footer Placeholder 5">
            <a:extLst>
              <a:ext uri="{FF2B5EF4-FFF2-40B4-BE49-F238E27FC236}">
                <a16:creationId xmlns:a16="http://schemas.microsoft.com/office/drawing/2014/main" id="{D327D521-23EF-7CFB-0C1B-4143F55466C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F6C144A-0042-26A6-47AC-C183873850A1}"/>
              </a:ext>
            </a:extLst>
          </p:cNvPr>
          <p:cNvSpPr>
            <a:spLocks noGrp="1"/>
          </p:cNvSpPr>
          <p:nvPr>
            <p:ph type="sldNum" sz="quarter" idx="12"/>
          </p:nvPr>
        </p:nvSpPr>
        <p:spPr/>
        <p:txBody>
          <a:bodyPr/>
          <a:lstStyle/>
          <a:p>
            <a:fld id="{5ED2BAF7-D27E-4C17-8E2A-DA7FE1B18C1C}" type="slidenum">
              <a:rPr lang="en-CA" smtClean="0"/>
              <a:t>‹#›</a:t>
            </a:fld>
            <a:endParaRPr lang="en-CA"/>
          </a:p>
        </p:txBody>
      </p:sp>
    </p:spTree>
    <p:extLst>
      <p:ext uri="{BB962C8B-B14F-4D97-AF65-F5344CB8AC3E}">
        <p14:creationId xmlns:p14="http://schemas.microsoft.com/office/powerpoint/2010/main" val="2496025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25041A-F4AB-221C-B757-E6B4A93ACF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CD07E54-20B2-551B-6290-8948727464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D3A8F14-6632-B9A7-2C45-140B8AD07D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2E7827-BA54-4132-A44A-5400C6E5FF79}" type="datetime1">
              <a:rPr lang="en-CA" smtClean="0"/>
              <a:t>2024-02-12</a:t>
            </a:fld>
            <a:endParaRPr lang="en-CA"/>
          </a:p>
        </p:txBody>
      </p:sp>
      <p:sp>
        <p:nvSpPr>
          <p:cNvPr id="5" name="Footer Placeholder 4">
            <a:extLst>
              <a:ext uri="{FF2B5EF4-FFF2-40B4-BE49-F238E27FC236}">
                <a16:creationId xmlns:a16="http://schemas.microsoft.com/office/drawing/2014/main" id="{5CEB995E-C4F6-C851-57E8-C93ABA6BF7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7C4E6A9-31F4-FD88-FCFC-83D601A040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D2BAF7-D27E-4C17-8E2A-DA7FE1B18C1C}" type="slidenum">
              <a:rPr lang="en-CA" smtClean="0"/>
              <a:t>‹#›</a:t>
            </a:fld>
            <a:endParaRPr lang="en-CA"/>
          </a:p>
        </p:txBody>
      </p:sp>
    </p:spTree>
    <p:extLst>
      <p:ext uri="{BB962C8B-B14F-4D97-AF65-F5344CB8AC3E}">
        <p14:creationId xmlns:p14="http://schemas.microsoft.com/office/powerpoint/2010/main" val="3128074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karolali22/MEC8211_PROJEC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19BD94A-34A2-C44B-9E99-0099504AC164}"/>
              </a:ext>
            </a:extLst>
          </p:cNvPr>
          <p:cNvSpPr>
            <a:spLocks noGrp="1"/>
          </p:cNvSpPr>
          <p:nvPr>
            <p:ph type="subTitle" idx="1"/>
          </p:nvPr>
        </p:nvSpPr>
        <p:spPr>
          <a:xfrm>
            <a:off x="2301103" y="3368064"/>
            <a:ext cx="7580878" cy="2406455"/>
          </a:xfrm>
        </p:spPr>
        <p:txBody>
          <a:bodyPr vert="horz" lIns="91440" tIns="45720" rIns="91440" bIns="45720" rtlCol="0" anchor="t">
            <a:noAutofit/>
          </a:bodyPr>
          <a:lstStyle/>
          <a:p>
            <a:r>
              <a:rPr lang="en-US" sz="2000" b="1">
                <a:latin typeface="CMU Sans Serif"/>
                <a:ea typeface="CMU Sans Serif" panose="02000603000000000000" pitchFamily="2" charset="0"/>
                <a:cs typeface="CMU Sans Serif" panose="02000603000000000000" pitchFamily="2" charset="0"/>
              </a:rPr>
              <a:t>David Vidal</a:t>
            </a:r>
          </a:p>
          <a:p>
            <a:endParaRPr lang="en-US" sz="2000" b="1">
              <a:latin typeface="CMU Sans Serif" panose="02000603000000000000" pitchFamily="2" charset="0"/>
              <a:ea typeface="CMU Sans Serif" panose="02000603000000000000" pitchFamily="2" charset="0"/>
              <a:cs typeface="CMU Sans Serif" panose="02000603000000000000" pitchFamily="2" charset="0"/>
            </a:endParaRPr>
          </a:p>
          <a:p>
            <a:r>
              <a:rPr lang="en-US" sz="2000" b="1">
                <a:latin typeface="CMU Sans Serif"/>
                <a:ea typeface="CMU Sans Serif" panose="02000603000000000000" pitchFamily="2" charset="0"/>
                <a:cs typeface="CMU Sans Serif" panose="02000603000000000000" pitchFamily="2" charset="0"/>
              </a:rPr>
              <a:t>S. Paquette-Greenbaum, R. Zachariah, &amp; K. A. N. Lippert</a:t>
            </a:r>
          </a:p>
          <a:p>
            <a:endParaRPr lang="en-US" sz="2000" b="1">
              <a:latin typeface="CMU Sans Serif" panose="02000603000000000000" pitchFamily="2" charset="0"/>
              <a:ea typeface="CMU Sans Serif" panose="02000603000000000000" pitchFamily="2" charset="0"/>
              <a:cs typeface="CMU Sans Serif" panose="02000603000000000000" pitchFamily="2" charset="0"/>
            </a:endParaRPr>
          </a:p>
          <a:p>
            <a:r>
              <a:rPr lang="en-US" sz="1600" b="1">
                <a:latin typeface="CMU Sans Serif"/>
                <a:ea typeface="CMU Sans Serif" panose="02000603000000000000" pitchFamily="2" charset="0"/>
                <a:cs typeface="CMU Sans Serif" panose="02000603000000000000" pitchFamily="2" charset="0"/>
              </a:rPr>
              <a:t>February 12</a:t>
            </a:r>
            <a:r>
              <a:rPr lang="en-US" sz="1600" b="1" baseline="30000">
                <a:latin typeface="CMU Sans Serif"/>
                <a:ea typeface="CMU Sans Serif" panose="02000603000000000000" pitchFamily="2" charset="0"/>
                <a:cs typeface="CMU Sans Serif" panose="02000603000000000000" pitchFamily="2" charset="0"/>
              </a:rPr>
              <a:t>nd</a:t>
            </a:r>
            <a:r>
              <a:rPr lang="en-US" sz="1600" b="1">
                <a:latin typeface="CMU Sans Serif"/>
                <a:ea typeface="CMU Sans Serif" panose="02000603000000000000" pitchFamily="2" charset="0"/>
                <a:cs typeface="CMU Sans Serif" panose="02000603000000000000" pitchFamily="2" charset="0"/>
              </a:rPr>
              <a:t> 2024</a:t>
            </a:r>
          </a:p>
          <a:p>
            <a:endParaRPr lang="en-US" sz="100" b="1">
              <a:solidFill>
                <a:srgbClr val="FF0000"/>
              </a:solidFill>
              <a:latin typeface="CMU Sans Serif"/>
              <a:ea typeface="CMU Sans Serif" panose="02000603000000000000" pitchFamily="2" charset="0"/>
              <a:cs typeface="CMU Sans Serif" panose="02000603000000000000" pitchFamily="2" charset="0"/>
            </a:endParaRPr>
          </a:p>
          <a:p>
            <a:r>
              <a:rPr lang="en-US" sz="1200">
                <a:latin typeface="CMU Sans Serif" panose="02000603000000000000" pitchFamily="2" charset="0"/>
                <a:ea typeface="CMU Sans Serif" panose="02000603000000000000" pitchFamily="2" charset="0"/>
                <a:cs typeface="CMU Sans Serif" panose="02000603000000000000" pitchFamily="2" charset="0"/>
                <a:hlinkClick r:id="rId3"/>
              </a:rPr>
              <a:t>https://github.com/karolali22/MEC8211_PROJECT</a:t>
            </a:r>
            <a:endParaRPr lang="en-US" sz="1200">
              <a:latin typeface="CMU Sans Serif" panose="02000603000000000000" pitchFamily="2" charset="0"/>
              <a:ea typeface="CMU Sans Serif" panose="02000603000000000000" pitchFamily="2" charset="0"/>
              <a:cs typeface="CMU Sans Serif" panose="02000603000000000000" pitchFamily="2" charset="0"/>
            </a:endParaRPr>
          </a:p>
          <a:p>
            <a:endParaRPr lang="en-US" sz="120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28" name="Title 1">
            <a:extLst>
              <a:ext uri="{FF2B5EF4-FFF2-40B4-BE49-F238E27FC236}">
                <a16:creationId xmlns:a16="http://schemas.microsoft.com/office/drawing/2014/main" id="{FE6311EA-858E-136B-F102-CA67261E5EF7}"/>
              </a:ext>
            </a:extLst>
          </p:cNvPr>
          <p:cNvSpPr txBox="1">
            <a:spLocks/>
          </p:cNvSpPr>
          <p:nvPr/>
        </p:nvSpPr>
        <p:spPr>
          <a:xfrm>
            <a:off x="-135424" y="1146943"/>
            <a:ext cx="12453939"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2400">
                <a:latin typeface="Bell Gothic Std Black" panose="020B0706020202040204" pitchFamily="34" charset="0"/>
                <a:ea typeface="CMU Sans Serif" panose="02000603000000000000" pitchFamily="2" charset="0"/>
                <a:cs typeface="CMU Sans Serif" panose="02000603000000000000" pitchFamily="2" charset="0"/>
              </a:rPr>
              <a:t>Vérification et Validation en Modélisation Numérique</a:t>
            </a:r>
            <a:endParaRPr lang="en-US" sz="2400">
              <a:latin typeface="Bell Gothic Std Black" panose="020B0706020202040204" pitchFamily="34" charset="0"/>
              <a:ea typeface="CMU Sans Serif" panose="02000603000000000000" pitchFamily="2" charset="0"/>
              <a:cs typeface="CMU Sans Serif" panose="02000603000000000000" pitchFamily="2" charset="0"/>
            </a:endParaRPr>
          </a:p>
        </p:txBody>
      </p:sp>
      <p:sp>
        <p:nvSpPr>
          <p:cNvPr id="31" name="Title 1">
            <a:extLst>
              <a:ext uri="{FF2B5EF4-FFF2-40B4-BE49-F238E27FC236}">
                <a16:creationId xmlns:a16="http://schemas.microsoft.com/office/drawing/2014/main" id="{8F58E13B-2619-00BF-BF99-2DE0F3F3F61C}"/>
              </a:ext>
            </a:extLst>
          </p:cNvPr>
          <p:cNvSpPr txBox="1">
            <a:spLocks/>
          </p:cNvSpPr>
          <p:nvPr/>
        </p:nvSpPr>
        <p:spPr>
          <a:xfrm>
            <a:off x="213468" y="356985"/>
            <a:ext cx="11756149"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latin typeface="Bell Gothic Std Black" panose="020B0706020202040204" pitchFamily="34" charset="0"/>
                <a:ea typeface="CMU Sans Serif" panose="02000603000000000000" pitchFamily="2" charset="0"/>
                <a:cs typeface="CMU Sans Serif" panose="02000603000000000000" pitchFamily="2" charset="0"/>
              </a:rPr>
              <a:t>Devoir 1 </a:t>
            </a:r>
          </a:p>
        </p:txBody>
      </p:sp>
      <p:pic>
        <p:nvPicPr>
          <p:cNvPr id="5" name="Picture 4" descr="A black background with a black square&#10;&#10;Description automatically generated with medium confidence">
            <a:extLst>
              <a:ext uri="{FF2B5EF4-FFF2-40B4-BE49-F238E27FC236}">
                <a16:creationId xmlns:a16="http://schemas.microsoft.com/office/drawing/2014/main" id="{E9F20894-4D1F-C35F-FC0C-8A7013BC52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97422"/>
            <a:ext cx="4236527" cy="960578"/>
          </a:xfrm>
          <a:prstGeom prst="rect">
            <a:avLst/>
          </a:prstGeom>
        </p:spPr>
      </p:pic>
      <p:sp>
        <p:nvSpPr>
          <p:cNvPr id="7" name="Title 1">
            <a:extLst>
              <a:ext uri="{FF2B5EF4-FFF2-40B4-BE49-F238E27FC236}">
                <a16:creationId xmlns:a16="http://schemas.microsoft.com/office/drawing/2014/main" id="{FF9D09CA-9CD9-5CAC-A8CD-D63AF0E37EEB}"/>
              </a:ext>
            </a:extLst>
          </p:cNvPr>
          <p:cNvSpPr txBox="1">
            <a:spLocks/>
          </p:cNvSpPr>
          <p:nvPr/>
        </p:nvSpPr>
        <p:spPr>
          <a:xfrm>
            <a:off x="-135426" y="1591314"/>
            <a:ext cx="12453939"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sz="2400" b="0" i="0" u="none" strike="noStrike" baseline="0" err="1">
                <a:latin typeface="Bell Gothic Std Black" panose="020B0806020202040204" pitchFamily="34" charset="0"/>
              </a:rPr>
              <a:t>Vérification</a:t>
            </a:r>
            <a:r>
              <a:rPr lang="en-CA" sz="2400" b="0" i="0" u="none" strike="noStrike" baseline="0">
                <a:latin typeface="Bell Gothic Std Black" panose="020B0806020202040204" pitchFamily="34" charset="0"/>
              </a:rPr>
              <a:t> de code</a:t>
            </a:r>
            <a:endParaRPr lang="en-US" sz="2400">
              <a:latin typeface="Bell Gothic Std Black" panose="020B0806020202040204" pitchFamily="34" charset="0"/>
              <a:ea typeface="CMU Sans Serif" panose="02000603000000000000" pitchFamily="2" charset="0"/>
              <a:cs typeface="CMU Sans Serif" panose="02000603000000000000" pitchFamily="2" charset="0"/>
            </a:endParaRPr>
          </a:p>
        </p:txBody>
      </p:sp>
      <p:cxnSp>
        <p:nvCxnSpPr>
          <p:cNvPr id="9" name="Straight Connector 8">
            <a:extLst>
              <a:ext uri="{FF2B5EF4-FFF2-40B4-BE49-F238E27FC236}">
                <a16:creationId xmlns:a16="http://schemas.microsoft.com/office/drawing/2014/main" id="{6F233533-D56F-50E8-C3CF-A3F66634505E}"/>
              </a:ext>
            </a:extLst>
          </p:cNvPr>
          <p:cNvCxnSpPr/>
          <p:nvPr/>
        </p:nvCxnSpPr>
        <p:spPr>
          <a:xfrm>
            <a:off x="743857" y="2859929"/>
            <a:ext cx="107042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035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FB2D5-F89A-931C-D2AB-C837711D15FD}"/>
            </a:ext>
          </a:extLst>
        </p:cNvPr>
        <p:cNvGrpSpPr/>
        <p:nvPr/>
      </p:nvGrpSpPr>
      <p:grpSpPr>
        <a:xfrm>
          <a:off x="0" y="0"/>
          <a:ext cx="0" cy="0"/>
          <a:chOff x="0" y="0"/>
          <a:chExt cx="0" cy="0"/>
        </a:xfrm>
      </p:grpSpPr>
      <p:sp>
        <p:nvSpPr>
          <p:cNvPr id="28" name="Title 1">
            <a:extLst>
              <a:ext uri="{FF2B5EF4-FFF2-40B4-BE49-F238E27FC236}">
                <a16:creationId xmlns:a16="http://schemas.microsoft.com/office/drawing/2014/main" id="{C570C048-BBA4-CABA-3A29-5BC0BE48F3B0}"/>
              </a:ext>
            </a:extLst>
          </p:cNvPr>
          <p:cNvSpPr txBox="1">
            <a:spLocks/>
          </p:cNvSpPr>
          <p:nvPr/>
        </p:nvSpPr>
        <p:spPr>
          <a:xfrm>
            <a:off x="323850" y="37354"/>
            <a:ext cx="12192000"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a:latin typeface="Bell Gothic Std Black" panose="020B0706020202040204" pitchFamily="34" charset="0"/>
                <a:ea typeface="CMU Sans Serif" panose="02000603000000000000" pitchFamily="2" charset="0"/>
                <a:cs typeface="CMU Sans Serif" panose="02000603000000000000" pitchFamily="2" charset="0"/>
              </a:rPr>
              <a:t>F. FINITE DIFFERENCE METHOD VERIFICATION (2</a:t>
            </a:r>
            <a:r>
              <a:rPr lang="en-US" sz="2800" b="1" baseline="30000">
                <a:latin typeface="Bell Gothic Std Black" panose="020B0706020202040204" pitchFamily="34" charset="0"/>
                <a:ea typeface="CMU Sans Serif" panose="02000603000000000000" pitchFamily="2" charset="0"/>
                <a:cs typeface="CMU Sans Serif" panose="02000603000000000000" pitchFamily="2" charset="0"/>
              </a:rPr>
              <a:t>nd</a:t>
            </a:r>
            <a:r>
              <a:rPr lang="en-US" sz="2800" b="1">
                <a:latin typeface="Bell Gothic Std Black" panose="020B0706020202040204" pitchFamily="34" charset="0"/>
                <a:ea typeface="CMU Sans Serif" panose="02000603000000000000" pitchFamily="2" charset="0"/>
                <a:cs typeface="CMU Sans Serif" panose="02000603000000000000" pitchFamily="2" charset="0"/>
              </a:rPr>
              <a:t>-ORDER FTCS)</a:t>
            </a:r>
          </a:p>
        </p:txBody>
      </p:sp>
      <p:pic>
        <p:nvPicPr>
          <p:cNvPr id="4" name="Picture 3" descr="A logo with a bee in a gear&#10;&#10;Description automatically generated">
            <a:extLst>
              <a:ext uri="{FF2B5EF4-FFF2-40B4-BE49-F238E27FC236}">
                <a16:creationId xmlns:a16="http://schemas.microsoft.com/office/drawing/2014/main" id="{4BF66869-C6F4-9282-9A33-31A63EDA3C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 y="5877671"/>
            <a:ext cx="924485" cy="942975"/>
          </a:xfrm>
          <a:prstGeom prst="rect">
            <a:avLst/>
          </a:prstGeom>
        </p:spPr>
      </p:pic>
      <p:sp>
        <p:nvSpPr>
          <p:cNvPr id="6" name="Slide Number Placeholder 5">
            <a:extLst>
              <a:ext uri="{FF2B5EF4-FFF2-40B4-BE49-F238E27FC236}">
                <a16:creationId xmlns:a16="http://schemas.microsoft.com/office/drawing/2014/main" id="{21EE2577-044D-E1A4-6491-4912C4BC279D}"/>
              </a:ext>
            </a:extLst>
          </p:cNvPr>
          <p:cNvSpPr>
            <a:spLocks noGrp="1"/>
          </p:cNvSpPr>
          <p:nvPr>
            <p:ph type="sldNum" sz="quarter" idx="12"/>
          </p:nvPr>
        </p:nvSpPr>
        <p:spPr/>
        <p:txBody>
          <a:bodyPr/>
          <a:lstStyle/>
          <a:p>
            <a:fld id="{0CC533D8-3EC5-49D1-8670-08199E5117A3}" type="slidenum">
              <a:rPr lang="en-CA" smtClean="0"/>
              <a:t>10</a:t>
            </a:fld>
            <a:endParaRPr lang="en-CA"/>
          </a:p>
        </p:txBody>
      </p:sp>
      <p:pic>
        <p:nvPicPr>
          <p:cNvPr id="14" name="Picture 13" descr="A graph of numbers and graphs&#10;&#10;Description automatically generated with medium confidence">
            <a:extLst>
              <a:ext uri="{FF2B5EF4-FFF2-40B4-BE49-F238E27FC236}">
                <a16:creationId xmlns:a16="http://schemas.microsoft.com/office/drawing/2014/main" id="{1DD82EEE-56EA-95E7-91D4-A713A284C7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572" y="1608694"/>
            <a:ext cx="4653077" cy="3726875"/>
          </a:xfrm>
          <a:prstGeom prst="rect">
            <a:avLst/>
          </a:prstGeom>
        </p:spPr>
      </p:pic>
      <p:sp>
        <p:nvSpPr>
          <p:cNvPr id="7" name="Subtitle 2">
            <a:extLst>
              <a:ext uri="{FF2B5EF4-FFF2-40B4-BE49-F238E27FC236}">
                <a16:creationId xmlns:a16="http://schemas.microsoft.com/office/drawing/2014/main" id="{9DFF7CD6-B657-DC26-52F0-02757F86A379}"/>
              </a:ext>
            </a:extLst>
          </p:cNvPr>
          <p:cNvSpPr txBox="1">
            <a:spLocks/>
          </p:cNvSpPr>
          <p:nvPr/>
        </p:nvSpPr>
        <p:spPr>
          <a:xfrm>
            <a:off x="323848" y="1022545"/>
            <a:ext cx="5772152" cy="4732369"/>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1800" b="1">
                <a:latin typeface="CMU Sans Serif"/>
                <a:ea typeface="CMU Sans Serif" panose="02000603000000000000" pitchFamily="2" charset="0"/>
                <a:cs typeface="CMU Sans Serif" panose="02000603000000000000" pitchFamily="2" charset="0"/>
              </a:rPr>
              <a:t>Parameters</a:t>
            </a:r>
          </a:p>
          <a:p>
            <a:pPr marL="800100" lvl="1" indent="-342900" algn="just">
              <a:buFont typeface="Arial" panose="020B0604020202020204" pitchFamily="34" charset="0"/>
              <a:buChar char="•"/>
            </a:pPr>
            <a:r>
              <a:rPr lang="en-US" sz="1400" b="1">
                <a:latin typeface="CMU Sans Serif"/>
                <a:ea typeface="CMU Sans Serif" panose="02000603000000000000" pitchFamily="2" charset="0"/>
                <a:cs typeface="CMU Sans Serif" panose="02000603000000000000" pitchFamily="2" charset="0"/>
              </a:rPr>
              <a:t>Physical parameters (chosen so that matrix is well conditioned): </a:t>
            </a:r>
            <a:endParaRPr lang="en-US" sz="1400" b="1">
              <a:latin typeface="CMU Sans Serif" panose="02000603000000000000" pitchFamily="2" charset="0"/>
              <a:ea typeface="CMU Sans Serif" panose="02000603000000000000" pitchFamily="2" charset="0"/>
              <a:cs typeface="CMU Sans Serif" panose="02000603000000000000" pitchFamily="2" charset="0"/>
            </a:endParaRPr>
          </a:p>
          <a:p>
            <a:pPr marL="1257300" lvl="2" indent="-342900" algn="just">
              <a:buFont typeface="Arial" panose="020B0604020202020204" pitchFamily="34" charset="0"/>
              <a:buChar char="•"/>
            </a:pPr>
            <a:r>
              <a:rPr lang="en-US" sz="1200" b="1" err="1">
                <a:latin typeface="CMU Sans Serif"/>
                <a:ea typeface="CMU Sans Serif" panose="02000603000000000000" pitchFamily="2" charset="0"/>
                <a:cs typeface="CMU Sans Serif" panose="02000603000000000000" pitchFamily="2" charset="0"/>
              </a:rPr>
              <a:t>D</a:t>
            </a:r>
            <a:r>
              <a:rPr lang="en-US" sz="1200" baseline="-25000" err="1">
                <a:latin typeface="CMU Sans Serif"/>
                <a:ea typeface="CMU Sans Serif" panose="02000603000000000000" pitchFamily="2" charset="0"/>
                <a:cs typeface="CMU Sans Serif" panose="02000603000000000000" pitchFamily="2" charset="0"/>
              </a:rPr>
              <a:t>eff</a:t>
            </a:r>
            <a:r>
              <a:rPr lang="en-US" sz="1200">
                <a:latin typeface="CMU Sans Serif"/>
                <a:ea typeface="CMU Sans Serif" panose="02000603000000000000" pitchFamily="2" charset="0"/>
                <a:cs typeface="CMU Sans Serif" panose="02000603000000000000" pitchFamily="2" charset="0"/>
              </a:rPr>
              <a:t> = 10</a:t>
            </a:r>
            <a:r>
              <a:rPr lang="en-US" sz="1200" baseline="30000">
                <a:latin typeface="CMU Sans Serif"/>
                <a:ea typeface="CMU Sans Serif" panose="02000603000000000000" pitchFamily="2" charset="0"/>
                <a:cs typeface="CMU Sans Serif" panose="02000603000000000000" pitchFamily="2" charset="0"/>
              </a:rPr>
              <a:t>-2</a:t>
            </a:r>
            <a:r>
              <a:rPr lang="en-US" sz="1200">
                <a:latin typeface="CMU Sans Serif"/>
                <a:ea typeface="CMU Sans Serif" panose="02000603000000000000" pitchFamily="2" charset="0"/>
                <a:cs typeface="CMU Sans Serif" panose="02000603000000000000" pitchFamily="2" charset="0"/>
              </a:rPr>
              <a:t> m</a:t>
            </a:r>
            <a:r>
              <a:rPr lang="en-US" sz="1200" baseline="30000">
                <a:latin typeface="CMU Sans Serif"/>
                <a:ea typeface="CMU Sans Serif" panose="02000603000000000000" pitchFamily="2" charset="0"/>
                <a:cs typeface="CMU Sans Serif" panose="02000603000000000000" pitchFamily="2" charset="0"/>
              </a:rPr>
              <a:t>2</a:t>
            </a:r>
            <a:r>
              <a:rPr lang="en-US" sz="1200">
                <a:latin typeface="CMU Sans Serif"/>
                <a:ea typeface="CMU Sans Serif" panose="02000603000000000000" pitchFamily="2" charset="0"/>
                <a:cs typeface="CMU Sans Serif" panose="02000603000000000000" pitchFamily="2" charset="0"/>
              </a:rPr>
              <a:t>/s, k = 4</a:t>
            </a:r>
            <a:r>
              <a:rPr lang="en-US" sz="1200">
                <a:latin typeface="Times New Roman"/>
                <a:ea typeface="CMU Sans Serif" panose="02000603000000000000" pitchFamily="2" charset="0"/>
                <a:cs typeface="Times New Roman"/>
              </a:rPr>
              <a:t>×</a:t>
            </a:r>
            <a:r>
              <a:rPr lang="en-US" sz="1200">
                <a:latin typeface="CMU Sans Serif"/>
                <a:ea typeface="CMU Sans Serif" panose="02000603000000000000" pitchFamily="2" charset="0"/>
                <a:cs typeface="CMU Sans Serif" panose="02000603000000000000" pitchFamily="2" charset="0"/>
              </a:rPr>
              <a:t>10</a:t>
            </a:r>
            <a:r>
              <a:rPr lang="en-US" sz="1200" baseline="30000">
                <a:latin typeface="CMU Sans Serif"/>
                <a:ea typeface="CMU Sans Serif" panose="02000603000000000000" pitchFamily="2" charset="0"/>
                <a:cs typeface="CMU Sans Serif" panose="02000603000000000000" pitchFamily="2" charset="0"/>
              </a:rPr>
              <a:t>-3</a:t>
            </a:r>
            <a:r>
              <a:rPr lang="en-US" sz="1200">
                <a:latin typeface="CMU Sans Serif"/>
                <a:ea typeface="CMU Sans Serif" panose="02000603000000000000" pitchFamily="2" charset="0"/>
                <a:cs typeface="CMU Sans Serif" panose="02000603000000000000" pitchFamily="2" charset="0"/>
              </a:rPr>
              <a:t> s</a:t>
            </a:r>
            <a:r>
              <a:rPr lang="en-US" sz="1200" baseline="30000">
                <a:latin typeface="CMU Sans Serif"/>
                <a:ea typeface="CMU Sans Serif" panose="02000603000000000000" pitchFamily="2" charset="0"/>
                <a:cs typeface="CMU Sans Serif" panose="02000603000000000000" pitchFamily="2" charset="0"/>
              </a:rPr>
              <a:t>-1</a:t>
            </a:r>
            <a:r>
              <a:rPr lang="en-US" sz="1200">
                <a:latin typeface="CMU Sans Serif"/>
                <a:ea typeface="CMU Sans Serif" panose="02000603000000000000" pitchFamily="2" charset="0"/>
                <a:cs typeface="CMU Sans Serif" panose="02000603000000000000" pitchFamily="2" charset="0"/>
              </a:rPr>
              <a:t>, Ce = 12 mol/m</a:t>
            </a:r>
            <a:r>
              <a:rPr lang="en-US" sz="1200" baseline="30000">
                <a:latin typeface="CMU Sans Serif"/>
                <a:ea typeface="CMU Sans Serif" panose="02000603000000000000" pitchFamily="2" charset="0"/>
                <a:cs typeface="CMU Sans Serif" panose="02000603000000000000" pitchFamily="2" charset="0"/>
              </a:rPr>
              <a:t>3</a:t>
            </a:r>
            <a:r>
              <a:rPr lang="en-US" sz="1200">
                <a:latin typeface="CMU Sans Serif"/>
                <a:ea typeface="CMU Sans Serif" panose="02000603000000000000" pitchFamily="2" charset="0"/>
                <a:cs typeface="CMU Sans Serif" panose="02000603000000000000" pitchFamily="2" charset="0"/>
              </a:rPr>
              <a:t>, R = 0.5 m.</a:t>
            </a:r>
          </a:p>
          <a:p>
            <a:pPr marL="800100" lvl="1" indent="-342900" algn="just">
              <a:buFont typeface="Arial" panose="020B0604020202020204" pitchFamily="34" charset="0"/>
              <a:buChar char="•"/>
            </a:pPr>
            <a:r>
              <a:rPr lang="en-US" sz="1400" b="1">
                <a:latin typeface="CMU Sans Serif"/>
                <a:ea typeface="CMU Sans Serif" panose="02000603000000000000" pitchFamily="2" charset="0"/>
                <a:cs typeface="CMU Sans Serif" panose="02000603000000000000" pitchFamily="2" charset="0"/>
              </a:rPr>
              <a:t>Discretization parameters: </a:t>
            </a:r>
            <a:endParaRPr lang="en-US" sz="1400" b="1">
              <a:latin typeface="CMU Sans Serif" panose="02000603000000000000" pitchFamily="2" charset="0"/>
              <a:ea typeface="CMU Sans Serif" panose="02000603000000000000" pitchFamily="2" charset="0"/>
              <a:cs typeface="CMU Sans Serif" panose="02000603000000000000" pitchFamily="2" charset="0"/>
            </a:endParaRPr>
          </a:p>
          <a:p>
            <a:pPr marL="1257300" lvl="2" indent="-342900" algn="just">
              <a:buFont typeface="Arial" panose="020B0604020202020204" pitchFamily="34" charset="0"/>
              <a:buChar char="•"/>
            </a:pPr>
            <a:r>
              <a:rPr lang="en-US" sz="1200">
                <a:latin typeface="CMU Sans Serif"/>
                <a:ea typeface="CMU Sans Serif" panose="02000603000000000000" pitchFamily="2" charset="0"/>
                <a:cs typeface="CMU Sans Serif" panose="02000603000000000000" pitchFamily="2" charset="0"/>
              </a:rPr>
              <a:t>∆t = 200 s, 0.125 m &lt; ∆r &lt; 0.125/32 m.</a:t>
            </a:r>
          </a:p>
          <a:p>
            <a:pPr marL="800100" lvl="1" indent="-342900" algn="just">
              <a:buFont typeface="Arial" panose="020B0604020202020204" pitchFamily="34" charset="0"/>
              <a:buChar char="•"/>
            </a:pPr>
            <a:r>
              <a:rPr lang="en-US" sz="1400" b="1">
                <a:latin typeface="CMU Sans Serif"/>
                <a:ea typeface="CMU Sans Serif" panose="02000603000000000000" pitchFamily="2" charset="0"/>
                <a:cs typeface="CMU Sans Serif" panose="02000603000000000000" pitchFamily="2" charset="0"/>
              </a:rPr>
              <a:t>Simulation parameters: </a:t>
            </a:r>
            <a:endParaRPr lang="en-US" sz="1400" b="1">
              <a:latin typeface="CMU Sans Serif" panose="02000603000000000000" pitchFamily="2" charset="0"/>
              <a:ea typeface="CMU Sans Serif" panose="02000603000000000000" pitchFamily="2" charset="0"/>
              <a:cs typeface="CMU Sans Serif" panose="02000603000000000000" pitchFamily="2" charset="0"/>
            </a:endParaRPr>
          </a:p>
          <a:p>
            <a:pPr marL="1257300" lvl="2" indent="-342900" algn="just">
              <a:buFont typeface="Arial" panose="020B0604020202020204" pitchFamily="34" charset="0"/>
              <a:buChar char="•"/>
            </a:pPr>
            <a:r>
              <a:rPr lang="en-US" sz="1200">
                <a:latin typeface="CMU Sans Serif"/>
                <a:ea typeface="CMU Sans Serif" panose="02000603000000000000" pitchFamily="2" charset="0"/>
                <a:cs typeface="CMU Sans Serif" panose="02000603000000000000" pitchFamily="2" charset="0"/>
              </a:rPr>
              <a:t>convergence tolerance = 10</a:t>
            </a:r>
            <a:r>
              <a:rPr lang="en-US" sz="1200" baseline="30000">
                <a:latin typeface="CMU Sans Serif"/>
                <a:ea typeface="CMU Sans Serif" panose="02000603000000000000" pitchFamily="2" charset="0"/>
                <a:cs typeface="CMU Sans Serif" panose="02000603000000000000" pitchFamily="2" charset="0"/>
              </a:rPr>
              <a:t>-16</a:t>
            </a:r>
            <a:r>
              <a:rPr lang="en-US" sz="1200">
                <a:latin typeface="CMU Sans Serif"/>
                <a:ea typeface="CMU Sans Serif" panose="02000603000000000000" pitchFamily="2" charset="0"/>
                <a:cs typeface="CMU Sans Serif" panose="02000603000000000000" pitchFamily="2" charset="0"/>
              </a:rPr>
              <a:t> mol/m</a:t>
            </a:r>
            <a:r>
              <a:rPr lang="en-US" sz="1200" baseline="30000">
                <a:latin typeface="CMU Sans Serif"/>
                <a:ea typeface="CMU Sans Serif" panose="02000603000000000000" pitchFamily="2" charset="0"/>
                <a:cs typeface="CMU Sans Serif" panose="02000603000000000000" pitchFamily="2" charset="0"/>
              </a:rPr>
              <a:t>3</a:t>
            </a:r>
            <a:endParaRPr lang="en-US" sz="1600" baseline="30000">
              <a:latin typeface="CMU Sans Serif"/>
              <a:ea typeface="CMU Sans Serif" panose="02000603000000000000" pitchFamily="2" charset="0"/>
              <a:cs typeface="CMU Sans Serif" panose="02000603000000000000" pitchFamily="2" charset="0"/>
            </a:endParaRPr>
          </a:p>
          <a:p>
            <a:pPr marL="342900" indent="-342900" algn="just">
              <a:buFont typeface="Arial" panose="020B0604020202020204" pitchFamily="34" charset="0"/>
              <a:buChar char="•"/>
            </a:pPr>
            <a:r>
              <a:rPr lang="en-US" sz="1800" b="1">
                <a:latin typeface="CMU Sans Serif"/>
                <a:ea typeface="CMU Sans Serif" panose="02000603000000000000" pitchFamily="2" charset="0"/>
                <a:cs typeface="CMU Sans Serif" panose="02000603000000000000" pitchFamily="2" charset="0"/>
              </a:rPr>
              <a:t>Verification procedure</a:t>
            </a:r>
          </a:p>
          <a:p>
            <a:pPr marL="800100" lvl="1" indent="-342900" algn="just">
              <a:buFont typeface="Arial" panose="020B0604020202020204" pitchFamily="34" charset="0"/>
              <a:buChar char="•"/>
            </a:pPr>
            <a:r>
              <a:rPr lang="en-US" sz="1400" b="1">
                <a:latin typeface="CMU Sans Serif"/>
                <a:ea typeface="CMU Sans Serif" panose="02000603000000000000" pitchFamily="2" charset="0"/>
                <a:cs typeface="CMU Sans Serif" panose="02000603000000000000" pitchFamily="2" charset="0"/>
              </a:rPr>
              <a:t>The calculated errors are constant across mesh size (Figure 8). This is expected as the order of the approximated PDE matches the numerical scheme’s overall order of accuracy. This is expected as in an instance where the numerical scheme matches the PDE’s order, the numerical and analytical solutions are expected to coincide fully.</a:t>
            </a:r>
          </a:p>
        </p:txBody>
      </p:sp>
      <p:sp>
        <p:nvSpPr>
          <p:cNvPr id="2" name="TextBox 1">
            <a:extLst>
              <a:ext uri="{FF2B5EF4-FFF2-40B4-BE49-F238E27FC236}">
                <a16:creationId xmlns:a16="http://schemas.microsoft.com/office/drawing/2014/main" id="{9250A203-C279-FEFA-F727-DD34CCF1577B}"/>
              </a:ext>
            </a:extLst>
          </p:cNvPr>
          <p:cNvSpPr txBox="1"/>
          <p:nvPr/>
        </p:nvSpPr>
        <p:spPr>
          <a:xfrm>
            <a:off x="6523073" y="1327619"/>
            <a:ext cx="110836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a:latin typeface="CMU Sans Serif" panose="02000603000000000000" pitchFamily="2" charset="0"/>
                <a:ea typeface="CMU Sans Serif" panose="02000603000000000000" pitchFamily="2" charset="0"/>
                <a:cs typeface="CMU Sans Serif" panose="02000603000000000000" pitchFamily="2" charset="0"/>
              </a:rPr>
              <a:t>Figure  8</a:t>
            </a:r>
          </a:p>
        </p:txBody>
      </p:sp>
    </p:spTree>
    <p:extLst>
      <p:ext uri="{BB962C8B-B14F-4D97-AF65-F5344CB8AC3E}">
        <p14:creationId xmlns:p14="http://schemas.microsoft.com/office/powerpoint/2010/main" val="2920231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B4379-72C4-FC45-BE8D-A9904D7DFFCF}"/>
              </a:ext>
            </a:extLst>
          </p:cNvPr>
          <p:cNvSpPr>
            <a:spLocks noGrp="1"/>
          </p:cNvSpPr>
          <p:nvPr>
            <p:ph type="title"/>
          </p:nvPr>
        </p:nvSpPr>
        <p:spPr>
          <a:xfrm>
            <a:off x="850173" y="2533558"/>
            <a:ext cx="10449198" cy="1542053"/>
          </a:xfrm>
        </p:spPr>
        <p:txBody>
          <a:bodyPr>
            <a:normAutofit/>
          </a:bodyPr>
          <a:lstStyle/>
          <a:p>
            <a:pPr algn="ctr"/>
            <a:r>
              <a:rPr lang="en-US" sz="6000" b="1">
                <a:latin typeface="Bell Gothic Std Black" panose="020B0706020202040204" pitchFamily="34" charset="0"/>
              </a:rPr>
              <a:t>THANK YOU!</a:t>
            </a:r>
            <a:endParaRPr lang="en-US" sz="6000">
              <a:latin typeface="Bell Gothic Std Black" panose="020B0706020202040204" pitchFamily="34" charset="0"/>
            </a:endParaRPr>
          </a:p>
        </p:txBody>
      </p:sp>
      <p:pic>
        <p:nvPicPr>
          <p:cNvPr id="4" name="Picture 3" descr="A black sign with white text&#10;&#10;Description automatically generated">
            <a:extLst>
              <a:ext uri="{FF2B5EF4-FFF2-40B4-BE49-F238E27FC236}">
                <a16:creationId xmlns:a16="http://schemas.microsoft.com/office/drawing/2014/main" id="{DF213897-CB8E-FE6D-76E0-820E051C2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7700" y="6003985"/>
            <a:ext cx="3754300" cy="854015"/>
          </a:xfrm>
          <a:prstGeom prst="rect">
            <a:avLst/>
          </a:prstGeom>
        </p:spPr>
      </p:pic>
      <p:sp>
        <p:nvSpPr>
          <p:cNvPr id="3" name="Slide Number Placeholder 2">
            <a:extLst>
              <a:ext uri="{FF2B5EF4-FFF2-40B4-BE49-F238E27FC236}">
                <a16:creationId xmlns:a16="http://schemas.microsoft.com/office/drawing/2014/main" id="{E88F0006-97B6-992C-CF30-912E859ED37F}"/>
              </a:ext>
            </a:extLst>
          </p:cNvPr>
          <p:cNvSpPr>
            <a:spLocks noGrp="1"/>
          </p:cNvSpPr>
          <p:nvPr>
            <p:ph type="sldNum" sz="quarter" idx="12"/>
          </p:nvPr>
        </p:nvSpPr>
        <p:spPr/>
        <p:txBody>
          <a:bodyPr/>
          <a:lstStyle/>
          <a:p>
            <a:fld id="{5ED2BAF7-D27E-4C17-8E2A-DA7FE1B18C1C}" type="slidenum">
              <a:rPr lang="en-CA" smtClean="0"/>
              <a:t>11</a:t>
            </a:fld>
            <a:endParaRPr lang="en-CA"/>
          </a:p>
        </p:txBody>
      </p:sp>
    </p:spTree>
    <p:extLst>
      <p:ext uri="{BB962C8B-B14F-4D97-AF65-F5344CB8AC3E}">
        <p14:creationId xmlns:p14="http://schemas.microsoft.com/office/powerpoint/2010/main" val="123855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D7A774-BD2B-49FD-B2D3-85377C5373E7}"/>
            </a:ext>
          </a:extLst>
        </p:cNvPr>
        <p:cNvGrpSpPr/>
        <p:nvPr/>
      </p:nvGrpSpPr>
      <p:grpSpPr>
        <a:xfrm>
          <a:off x="0" y="0"/>
          <a:ext cx="0" cy="0"/>
          <a:chOff x="0" y="0"/>
          <a:chExt cx="0" cy="0"/>
        </a:xfrm>
      </p:grpSpPr>
      <p:sp>
        <p:nvSpPr>
          <p:cNvPr id="28" name="Title 1">
            <a:extLst>
              <a:ext uri="{FF2B5EF4-FFF2-40B4-BE49-F238E27FC236}">
                <a16:creationId xmlns:a16="http://schemas.microsoft.com/office/drawing/2014/main" id="{F8BEFE33-1769-6331-2692-DD48671D7149}"/>
              </a:ext>
            </a:extLst>
          </p:cNvPr>
          <p:cNvSpPr txBox="1">
            <a:spLocks/>
          </p:cNvSpPr>
          <p:nvPr/>
        </p:nvSpPr>
        <p:spPr>
          <a:xfrm>
            <a:off x="323850" y="37354"/>
            <a:ext cx="12192000"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a:latin typeface="Bell Gothic Std Black" panose="020B0706020202040204" pitchFamily="34" charset="0"/>
                <a:ea typeface="CMU Sans Serif" panose="02000603000000000000" pitchFamily="2" charset="0"/>
                <a:cs typeface="CMU Sans Serif" panose="02000603000000000000" pitchFamily="2" charset="0"/>
              </a:rPr>
              <a:t>A. SIMPLIFY &amp; ESTABLISH THE PROBLEM</a:t>
            </a:r>
          </a:p>
        </p:txBody>
      </p:sp>
      <p:pic>
        <p:nvPicPr>
          <p:cNvPr id="4" name="Picture 3" descr="A logo with a bee in a gear&#10;&#10;Description automatically generated">
            <a:extLst>
              <a:ext uri="{FF2B5EF4-FFF2-40B4-BE49-F238E27FC236}">
                <a16:creationId xmlns:a16="http://schemas.microsoft.com/office/drawing/2014/main" id="{57E72F5C-8FAB-C1AE-8AD7-860EF1DBE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 y="5877671"/>
            <a:ext cx="924485" cy="942975"/>
          </a:xfrm>
          <a:prstGeom prst="rect">
            <a:avLst/>
          </a:prstGeom>
        </p:spPr>
      </p:pic>
      <mc:AlternateContent xmlns:mc="http://schemas.openxmlformats.org/markup-compatibility/2006">
        <mc:Choice xmlns:a14="http://schemas.microsoft.com/office/drawing/2010/main" Requires="a14">
          <p:sp>
            <p:nvSpPr>
              <p:cNvPr id="2" name="Subtitle 2">
                <a:extLst>
                  <a:ext uri="{FF2B5EF4-FFF2-40B4-BE49-F238E27FC236}">
                    <a16:creationId xmlns:a16="http://schemas.microsoft.com/office/drawing/2014/main" id="{01D7F827-4DCD-2168-E916-F1D8BEA80CA0}"/>
                  </a:ext>
                </a:extLst>
              </p:cNvPr>
              <p:cNvSpPr>
                <a:spLocks noGrp="1"/>
              </p:cNvSpPr>
              <p:nvPr>
                <p:ph type="subTitle" idx="1"/>
              </p:nvPr>
            </p:nvSpPr>
            <p:spPr>
              <a:xfrm>
                <a:off x="323848" y="1022545"/>
                <a:ext cx="6555359" cy="5208618"/>
              </a:xfrm>
            </p:spPr>
            <p:txBody>
              <a:bodyPr vert="horz" lIns="91440" tIns="45720" rIns="91440" bIns="45720" rtlCol="0" anchor="t">
                <a:noAutofit/>
              </a:bodyPr>
              <a:lstStyle/>
              <a:p>
                <a:pPr marL="342900" indent="-342900" algn="just">
                  <a:buFont typeface="Arial" panose="020B0604020202020204" pitchFamily="34" charset="0"/>
                  <a:buChar char="•"/>
                </a:pPr>
                <a:r>
                  <a:rPr lang="en-US" sz="1800" b="1">
                    <a:latin typeface="CMU Sans Serif" panose="02000603000000000000" pitchFamily="2" charset="0"/>
                    <a:ea typeface="CMU Sans Serif" panose="02000603000000000000" pitchFamily="2" charset="0"/>
                    <a:cs typeface="CMU Sans Serif" panose="02000603000000000000" pitchFamily="2" charset="0"/>
                  </a:rPr>
                  <a:t>Specify the type of equation</a:t>
                </a:r>
              </a:p>
              <a:p>
                <a:pPr marL="742950" lvl="1" indent="-285750" algn="just">
                  <a:buFont typeface="Arial" panose="020B0604020202020204" pitchFamily="34" charset="0"/>
                  <a:buChar char="•"/>
                </a:pPr>
                <a:r>
                  <a:rPr lang="en-US" sz="1400" b="1">
                    <a:latin typeface="CMU Sans Serif" panose="02000603000000000000" pitchFamily="2" charset="0"/>
                    <a:ea typeface="CMU Sans Serif" panose="02000603000000000000" pitchFamily="2" charset="0"/>
                    <a:cs typeface="CMU Sans Serif" panose="02000603000000000000" pitchFamily="2" charset="0"/>
                  </a:rPr>
                  <a:t>The salt diffusion process in the porous concrete pillar is defined with the second law of Fick, as shown below;</a:t>
                </a:r>
              </a:p>
              <a:p>
                <a:pPr marL="742950" lvl="1" indent="-285750" algn="just">
                  <a:buFont typeface="Arial" panose="020B0604020202020204" pitchFamily="34" charset="0"/>
                  <a:buChar char="•"/>
                </a:pPr>
                <a:endParaRPr lang="en-US" sz="1400" b="1">
                  <a:latin typeface="CMU Sans Serif" panose="02000603000000000000" pitchFamily="2" charset="0"/>
                  <a:ea typeface="CMU Sans Serif" panose="02000603000000000000" pitchFamily="2" charset="0"/>
                  <a:cs typeface="CMU Sans Serif" panose="02000603000000000000" pitchFamily="2" charset="0"/>
                </a:endParaRPr>
              </a:p>
              <a:p>
                <a:pPr lvl="1" algn="just"/>
                <a14:m>
                  <m:oMathPara xmlns:m="http://schemas.openxmlformats.org/officeDocument/2006/math">
                    <m:oMathParaPr>
                      <m:jc m:val="centerGroup"/>
                    </m:oMathParaPr>
                    <m:oMath xmlns:m="http://schemas.openxmlformats.org/officeDocument/2006/math">
                      <m:f>
                        <m:fPr>
                          <m:ctrlPr>
                            <a:rPr lang="en-CA" sz="1100" i="1" smtClean="0">
                              <a:effectLst/>
                              <a:latin typeface="Cambria Math" panose="02040503050406030204" pitchFamily="18" charset="0"/>
                            </a:rPr>
                          </m:ctrlPr>
                        </m:fPr>
                        <m:num>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𝐶</m:t>
                          </m:r>
                        </m:num>
                        <m:den>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𝑡</m:t>
                          </m:r>
                        </m:den>
                      </m:f>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𝐷</m:t>
                      </m:r>
                      <m:sSup>
                        <m:sSupPr>
                          <m:ctrlPr>
                            <a:rPr lang="en-CA" sz="1100" i="1">
                              <a:effectLst/>
                              <a:latin typeface="Cambria Math" panose="02040503050406030204" pitchFamily="18" charset="0"/>
                            </a:rPr>
                          </m:ctrlPr>
                        </m:sSupPr>
                        <m:e>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m:t>
                          </m:r>
                        </m:e>
                        <m:sup>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2</m:t>
                          </m:r>
                        </m:sup>
                      </m:sSup>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𝐶</m:t>
                      </m:r>
                    </m:oMath>
                  </m:oMathPara>
                </a14:m>
                <a:endParaRPr lang="en-US" sz="1200">
                  <a:latin typeface="CMU Sans Serif" panose="02000603000000000000" pitchFamily="2" charset="0"/>
                  <a:ea typeface="CMU Sans Serif" panose="02000603000000000000" pitchFamily="2" charset="0"/>
                  <a:cs typeface="CMU Sans Serif" panose="02000603000000000000" pitchFamily="2" charset="0"/>
                </a:endParaRPr>
              </a:p>
              <a:p>
                <a:pPr lvl="1" algn="just"/>
                <a:endParaRPr lang="en-US" sz="1400" b="1">
                  <a:latin typeface="CMU Sans Serif" panose="02000603000000000000" pitchFamily="2" charset="0"/>
                  <a:ea typeface="CMU Sans Serif" panose="02000603000000000000" pitchFamily="2" charset="0"/>
                  <a:cs typeface="CMU Sans Serif" panose="02000603000000000000" pitchFamily="2" charset="0"/>
                </a:endParaRPr>
              </a:p>
              <a:p>
                <a:pPr marL="742950" lvl="1" indent="-285750" algn="just">
                  <a:buFont typeface="Arial" panose="020B0604020202020204" pitchFamily="34" charset="0"/>
                  <a:buChar char="•"/>
                </a:pPr>
                <a:r>
                  <a:rPr lang="en-US" sz="1400" b="1">
                    <a:latin typeface="CMU Sans Serif" panose="02000603000000000000" pitchFamily="2" charset="0"/>
                    <a:ea typeface="CMU Sans Serif" panose="02000603000000000000" pitchFamily="2" charset="0"/>
                    <a:cs typeface="CMU Sans Serif" panose="02000603000000000000" pitchFamily="2" charset="0"/>
                  </a:rPr>
                  <a:t>This equation is a 2</a:t>
                </a:r>
                <a:r>
                  <a:rPr lang="en-US" sz="1400" b="1" baseline="30000">
                    <a:latin typeface="CMU Sans Serif" panose="02000603000000000000" pitchFamily="2" charset="0"/>
                    <a:ea typeface="CMU Sans Serif" panose="02000603000000000000" pitchFamily="2" charset="0"/>
                    <a:cs typeface="CMU Sans Serif" panose="02000603000000000000" pitchFamily="2" charset="0"/>
                  </a:rPr>
                  <a:t>nd</a:t>
                </a:r>
                <a:r>
                  <a:rPr lang="en-US" sz="1400" b="1">
                    <a:latin typeface="CMU Sans Serif" panose="02000603000000000000" pitchFamily="2" charset="0"/>
                    <a:ea typeface="CMU Sans Serif" panose="02000603000000000000" pitchFamily="2" charset="0"/>
                    <a:cs typeface="CMU Sans Serif" panose="02000603000000000000" pitchFamily="2" charset="0"/>
                  </a:rPr>
                  <a:t> order partial differential equation (PDE) with a modification of the source term (term S) which denotes the additional change in concentration due to the surroundings. The source term is equal to the product of the reaction constant and the concentration (S = </a:t>
                </a:r>
                <a:r>
                  <a:rPr lang="en-US" sz="1400" b="1" err="1">
                    <a:latin typeface="CMU Sans Serif" panose="02000603000000000000" pitchFamily="2" charset="0"/>
                    <a:ea typeface="CMU Sans Serif" panose="02000603000000000000" pitchFamily="2" charset="0"/>
                    <a:cs typeface="CMU Sans Serif" panose="02000603000000000000" pitchFamily="2" charset="0"/>
                  </a:rPr>
                  <a:t>kC</a:t>
                </a:r>
                <a:r>
                  <a:rPr lang="en-US" sz="1400" b="1">
                    <a:latin typeface="CMU Sans Serif" panose="02000603000000000000" pitchFamily="2" charset="0"/>
                    <a:ea typeface="CMU Sans Serif" panose="02000603000000000000" pitchFamily="2" charset="0"/>
                    <a:cs typeface="CMU Sans Serif" panose="02000603000000000000" pitchFamily="2" charset="0"/>
                  </a:rPr>
                  <a:t>).</a:t>
                </a:r>
              </a:p>
              <a:p>
                <a:pPr marL="742950" lvl="1" indent="-285750" algn="just">
                  <a:buFont typeface="Arial" panose="020B0604020202020204" pitchFamily="34" charset="0"/>
                  <a:buChar char="•"/>
                </a:pPr>
                <a:endParaRPr lang="en-US" sz="1400" b="1">
                  <a:latin typeface="CMU Sans Serif" panose="02000603000000000000" pitchFamily="2" charset="0"/>
                  <a:ea typeface="CMU Sans Serif" panose="02000603000000000000" pitchFamily="2" charset="0"/>
                  <a:cs typeface="CMU Sans Serif" panose="02000603000000000000" pitchFamily="2" charset="0"/>
                </a:endParaRPr>
              </a:p>
              <a:p>
                <a:pPr lvl="1" algn="just"/>
                <a14:m>
                  <m:oMathPara xmlns:m="http://schemas.openxmlformats.org/officeDocument/2006/math">
                    <m:oMathParaPr>
                      <m:jc m:val="centerGroup"/>
                    </m:oMathParaPr>
                    <m:oMath xmlns:m="http://schemas.openxmlformats.org/officeDocument/2006/math">
                      <m:f>
                        <m:fPr>
                          <m:ctrlPr>
                            <a:rPr lang="en-CA" sz="1100" i="1" smtClean="0">
                              <a:effectLst/>
                              <a:latin typeface="Cambria Math" panose="02040503050406030204" pitchFamily="18" charset="0"/>
                            </a:rPr>
                          </m:ctrlPr>
                        </m:fPr>
                        <m:num>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𝐶</m:t>
                          </m:r>
                        </m:num>
                        <m:den>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𝑡</m:t>
                          </m:r>
                        </m:den>
                      </m:f>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𝐷</m:t>
                      </m:r>
                      <m:sSup>
                        <m:sSupPr>
                          <m:ctrlPr>
                            <a:rPr lang="en-CA" sz="1100" i="1">
                              <a:effectLst/>
                              <a:latin typeface="Cambria Math" panose="02040503050406030204" pitchFamily="18" charset="0"/>
                            </a:rPr>
                          </m:ctrlPr>
                        </m:sSupPr>
                        <m:e>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m:t>
                          </m:r>
                        </m:e>
                        <m:sup>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2</m:t>
                          </m:r>
                        </m:sup>
                      </m:sSup>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𝐶</m:t>
                      </m:r>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𝑆</m:t>
                      </m:r>
                    </m:oMath>
                  </m:oMathPara>
                </a14:m>
                <a:endParaRPr lang="en-US" sz="1200">
                  <a:latin typeface="CMU Sans Serif" panose="02000603000000000000" pitchFamily="2" charset="0"/>
                  <a:ea typeface="CMU Sans Serif" panose="02000603000000000000" pitchFamily="2" charset="0"/>
                  <a:cs typeface="CMU Sans Serif" panose="02000603000000000000" pitchFamily="2" charset="0"/>
                </a:endParaRPr>
              </a:p>
              <a:p>
                <a:pPr lvl="1" algn="just"/>
                <a:endParaRPr lang="en-US" sz="1400" b="1">
                  <a:latin typeface="CMU Sans Serif" panose="02000603000000000000" pitchFamily="2" charset="0"/>
                  <a:ea typeface="CMU Sans Serif" panose="02000603000000000000" pitchFamily="2" charset="0"/>
                  <a:cs typeface="CMU Sans Serif" panose="02000603000000000000" pitchFamily="2" charset="0"/>
                </a:endParaRPr>
              </a:p>
              <a:p>
                <a:pPr marL="742950" lvl="1" indent="-285750" algn="just">
                  <a:buFont typeface="Arial" panose="020B0604020202020204" pitchFamily="34" charset="0"/>
                  <a:buChar char="•"/>
                </a:pPr>
                <a:r>
                  <a:rPr lang="en-US" sz="1400" b="1">
                    <a:latin typeface="CMU Sans Serif" panose="02000603000000000000" pitchFamily="2" charset="0"/>
                    <a:ea typeface="CMU Sans Serif" panose="02000603000000000000" pitchFamily="2" charset="0"/>
                    <a:cs typeface="CMU Sans Serif" panose="02000603000000000000" pitchFamily="2" charset="0"/>
                  </a:rPr>
                  <a:t>The constant coefficient of diffusion makes this equation identical to the heat equation, where </a:t>
                </a:r>
                <a:r>
                  <a:rPr lang="pl-PL" sz="1400" b="1">
                    <a:latin typeface="CMU Sans Serif" panose="02000603000000000000" pitchFamily="2" charset="0"/>
                    <a:ea typeface="CMU Sans Serif" panose="02000603000000000000" pitchFamily="2" charset="0"/>
                    <a:cs typeface="CMU Sans Serif" panose="02000603000000000000" pitchFamily="2" charset="0"/>
                  </a:rPr>
                  <a:t>α</a:t>
                </a:r>
                <a:r>
                  <a:rPr lang="en-US" sz="1400" b="1">
                    <a:latin typeface="CMU Sans Serif" panose="02000603000000000000" pitchFamily="2" charset="0"/>
                    <a:ea typeface="CMU Sans Serif" panose="02000603000000000000" pitchFamily="2" charset="0"/>
                    <a:cs typeface="CMU Sans Serif" panose="02000603000000000000" pitchFamily="2" charset="0"/>
                  </a:rPr>
                  <a:t> is the thermal diffusivity of the material and u is the temperature distribution within the medium.</a:t>
                </a:r>
              </a:p>
              <a:p>
                <a:pPr marL="742950" lvl="1" indent="-285750" algn="just">
                  <a:buFont typeface="Arial" panose="020B0604020202020204" pitchFamily="34" charset="0"/>
                  <a:buChar char="•"/>
                </a:pPr>
                <a:endParaRPr lang="en-US" sz="1400" b="1">
                  <a:latin typeface="CMU Sans Serif" panose="02000603000000000000" pitchFamily="2" charset="0"/>
                  <a:ea typeface="CMU Sans Serif" panose="02000603000000000000" pitchFamily="2" charset="0"/>
                  <a:cs typeface="CMU Sans Serif" panose="02000603000000000000" pitchFamily="2" charset="0"/>
                </a:endParaRPr>
              </a:p>
              <a:p>
                <a:pPr lvl="1" algn="just"/>
                <a14:m>
                  <m:oMathPara xmlns:m="http://schemas.openxmlformats.org/officeDocument/2006/math">
                    <m:oMathParaPr>
                      <m:jc m:val="centerGroup"/>
                    </m:oMathParaPr>
                    <m:oMath xmlns:m="http://schemas.openxmlformats.org/officeDocument/2006/math">
                      <m:f>
                        <m:fPr>
                          <m:ctrlPr>
                            <a:rPr lang="en-CA" sz="1050" i="1" smtClean="0">
                              <a:effectLst/>
                              <a:latin typeface="Cambria Math" panose="02040503050406030204" pitchFamily="18" charset="0"/>
                            </a:rPr>
                          </m:ctrlPr>
                        </m:fPr>
                        <m:num>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CA" sz="1600" b="0" i="1" smtClean="0">
                              <a:effectLst/>
                              <a:latin typeface="Cambria Math" panose="02040503050406030204" pitchFamily="18" charset="0"/>
                              <a:ea typeface="Calibri" panose="020F0502020204030204" pitchFamily="34" charset="0"/>
                              <a:cs typeface="Times New Roman" panose="02020603050405020304" pitchFamily="18" charset="0"/>
                            </a:rPr>
                            <m:t>𝑢</m:t>
                          </m:r>
                        </m:num>
                        <m:den>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𝑡</m:t>
                          </m:r>
                        </m:den>
                      </m:f>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𝛼</m:t>
                      </m:r>
                      <m:sSup>
                        <m:sSupPr>
                          <m:ctrlPr>
                            <a:rPr lang="en-CA" sz="1050" i="1">
                              <a:effectLst/>
                              <a:latin typeface="Cambria Math" panose="02040503050406030204" pitchFamily="18" charset="0"/>
                            </a:rPr>
                          </m:ctrlPr>
                        </m:sSupPr>
                        <m:e>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m:t>
                          </m:r>
                        </m:e>
                        <m:sup>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2</m:t>
                          </m:r>
                        </m:sup>
                      </m:sSup>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𝑢</m:t>
                      </m:r>
                    </m:oMath>
                  </m:oMathPara>
                </a14:m>
                <a:endParaRPr lang="en-US" sz="1400">
                  <a:latin typeface="CMU Sans Serif" panose="02000603000000000000" pitchFamily="2" charset="0"/>
                  <a:ea typeface="CMU Sans Serif" panose="02000603000000000000" pitchFamily="2" charset="0"/>
                  <a:cs typeface="CMU Sans Serif" panose="02000603000000000000" pitchFamily="2" charset="0"/>
                </a:endParaRPr>
              </a:p>
            </p:txBody>
          </p:sp>
        </mc:Choice>
        <mc:Fallback>
          <p:sp>
            <p:nvSpPr>
              <p:cNvPr id="2" name="Subtitle 2">
                <a:extLst>
                  <a:ext uri="{FF2B5EF4-FFF2-40B4-BE49-F238E27FC236}">
                    <a16:creationId xmlns:a16="http://schemas.microsoft.com/office/drawing/2014/main" id="{01D7F827-4DCD-2168-E916-F1D8BEA80CA0}"/>
                  </a:ext>
                </a:extLst>
              </p:cNvPr>
              <p:cNvSpPr>
                <a:spLocks noGrp="1" noRot="1" noChangeAspect="1" noMove="1" noResize="1" noEditPoints="1" noAdjustHandles="1" noChangeArrowheads="1" noChangeShapeType="1" noTextEdit="1"/>
              </p:cNvSpPr>
              <p:nvPr>
                <p:ph type="subTitle" idx="1"/>
              </p:nvPr>
            </p:nvSpPr>
            <p:spPr>
              <a:xfrm>
                <a:off x="323848" y="1022545"/>
                <a:ext cx="6555359" cy="5208618"/>
              </a:xfrm>
              <a:blipFill>
                <a:blip r:embed="rId4"/>
                <a:stretch>
                  <a:fillRect l="-558" t="-1171" r="-279"/>
                </a:stretch>
              </a:blipFill>
            </p:spPr>
            <p:txBody>
              <a:bodyPr/>
              <a:lstStyle/>
              <a:p>
                <a:r>
                  <a:rPr lang="en-US">
                    <a:noFill/>
                  </a:rPr>
                  <a:t> </a:t>
                </a:r>
              </a:p>
            </p:txBody>
          </p:sp>
        </mc:Fallback>
      </mc:AlternateContent>
      <p:sp>
        <p:nvSpPr>
          <p:cNvPr id="3" name="Slide Number Placeholder 5">
            <a:extLst>
              <a:ext uri="{FF2B5EF4-FFF2-40B4-BE49-F238E27FC236}">
                <a16:creationId xmlns:a16="http://schemas.microsoft.com/office/drawing/2014/main" id="{E7138DF6-4879-DDAE-7943-1E22B964D1DD}"/>
              </a:ext>
            </a:extLst>
          </p:cNvPr>
          <p:cNvSpPr>
            <a:spLocks noGrp="1"/>
          </p:cNvSpPr>
          <p:nvPr>
            <p:ph type="sldNum" sz="quarter" idx="12"/>
          </p:nvPr>
        </p:nvSpPr>
        <p:spPr>
          <a:xfrm>
            <a:off x="8610600" y="6356350"/>
            <a:ext cx="2743200" cy="365125"/>
          </a:xfrm>
        </p:spPr>
        <p:txBody>
          <a:bodyPr/>
          <a:lstStyle/>
          <a:p>
            <a:fld id="{0CC533D8-3EC5-49D1-8670-08199E5117A3}" type="slidenum">
              <a:rPr lang="en-CA" smtClean="0"/>
              <a:t>2</a:t>
            </a:fld>
            <a:endParaRPr lang="en-CA"/>
          </a:p>
        </p:txBody>
      </p:sp>
      <p:pic>
        <p:nvPicPr>
          <p:cNvPr id="7" name="Picture 6" descr="A diagram of a circular object&#10;&#10;Description automatically generated with medium confidence">
            <a:extLst>
              <a:ext uri="{FF2B5EF4-FFF2-40B4-BE49-F238E27FC236}">
                <a16:creationId xmlns:a16="http://schemas.microsoft.com/office/drawing/2014/main" id="{032C9FB9-AB18-4D83-C992-0CF42B96170D}"/>
              </a:ext>
            </a:extLst>
          </p:cNvPr>
          <p:cNvPicPr>
            <a:picLocks noChangeAspect="1"/>
          </p:cNvPicPr>
          <p:nvPr/>
        </p:nvPicPr>
        <p:blipFill>
          <a:blip r:embed="rId5"/>
          <a:stretch>
            <a:fillRect/>
          </a:stretch>
        </p:blipFill>
        <p:spPr>
          <a:xfrm>
            <a:off x="7359051" y="1478500"/>
            <a:ext cx="4209949" cy="3522035"/>
          </a:xfrm>
          <a:prstGeom prst="rect">
            <a:avLst/>
          </a:prstGeom>
        </p:spPr>
      </p:pic>
      <p:sp>
        <p:nvSpPr>
          <p:cNvPr id="5" name="TextBox 4">
            <a:extLst>
              <a:ext uri="{FF2B5EF4-FFF2-40B4-BE49-F238E27FC236}">
                <a16:creationId xmlns:a16="http://schemas.microsoft.com/office/drawing/2014/main" id="{819401CE-8C71-87EE-E91D-B0415F7C4A85}"/>
              </a:ext>
            </a:extLst>
          </p:cNvPr>
          <p:cNvSpPr txBox="1"/>
          <p:nvPr/>
        </p:nvSpPr>
        <p:spPr>
          <a:xfrm>
            <a:off x="7377545" y="5108863"/>
            <a:ext cx="41736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a:latin typeface="CMU Sans Serif" panose="02000603000000000000" pitchFamily="2" charset="0"/>
                <a:ea typeface="CMU Sans Serif" panose="02000603000000000000" pitchFamily="2" charset="0"/>
                <a:cs typeface="CMU Sans Serif" panose="02000603000000000000" pitchFamily="2" charset="0"/>
              </a:rPr>
              <a:t>Image 1: </a:t>
            </a:r>
            <a:r>
              <a:rPr lang="en-GB" sz="1200">
                <a:latin typeface="CMU Sans Serif" panose="02000603000000000000" pitchFamily="2" charset="0"/>
                <a:ea typeface="CMU Sans Serif" panose="02000603000000000000" pitchFamily="2" charset="0"/>
                <a:cs typeface="CMU Sans Serif" panose="02000603000000000000" pitchFamily="2" charset="0"/>
              </a:rPr>
              <a:t>Cross-section of concrete pillar. </a:t>
            </a:r>
            <a:r>
              <a:rPr lang="en-GB" sz="1200" i="1">
                <a:latin typeface="CMU Sans Serif" panose="02000603000000000000" pitchFamily="2" charset="0"/>
                <a:ea typeface="CMU Sans Serif" panose="02000603000000000000" pitchFamily="2" charset="0"/>
                <a:cs typeface="CMU Sans Serif" panose="02000603000000000000" pitchFamily="2" charset="0"/>
              </a:rPr>
              <a:t>Devoir 1</a:t>
            </a:r>
            <a:r>
              <a:rPr lang="en-GB" sz="1200">
                <a:latin typeface="CMU Sans Serif" panose="02000603000000000000" pitchFamily="2" charset="0"/>
                <a:ea typeface="CMU Sans Serif" panose="02000603000000000000" pitchFamily="2" charset="0"/>
                <a:cs typeface="CMU Sans Serif" panose="02000603000000000000" pitchFamily="2" charset="0"/>
              </a:rPr>
              <a:t>. </a:t>
            </a:r>
            <a:r>
              <a:rPr lang="en-GB" sz="1200" i="1">
                <a:latin typeface="CMU Sans Serif" panose="02000603000000000000" pitchFamily="2" charset="0"/>
                <a:ea typeface="CMU Sans Serif" panose="02000603000000000000" pitchFamily="2" charset="0"/>
                <a:cs typeface="CMU Sans Serif" panose="02000603000000000000" pitchFamily="2" charset="0"/>
              </a:rPr>
              <a:t>Moodle</a:t>
            </a:r>
            <a:r>
              <a:rPr lang="en-GB" sz="1200">
                <a:latin typeface="CMU Sans Serif" panose="02000603000000000000" pitchFamily="2" charset="0"/>
                <a:ea typeface="CMU Sans Serif" panose="02000603000000000000" pitchFamily="2" charset="0"/>
                <a:cs typeface="CMU Sans Serif" panose="02000603000000000000" pitchFamily="2" charset="0"/>
              </a:rPr>
              <a:t>. https://moodle.polymtl.ca/pluginfile.php/1022883/mod_resource/content/5/Devoir1.pdf</a:t>
            </a:r>
          </a:p>
        </p:txBody>
      </p:sp>
    </p:spTree>
    <p:extLst>
      <p:ext uri="{BB962C8B-B14F-4D97-AF65-F5344CB8AC3E}">
        <p14:creationId xmlns:p14="http://schemas.microsoft.com/office/powerpoint/2010/main" val="225311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F90E8-BABD-6A2F-5432-433899954532}"/>
            </a:ext>
          </a:extLst>
        </p:cNvPr>
        <p:cNvGrpSpPr/>
        <p:nvPr/>
      </p:nvGrpSpPr>
      <p:grpSpPr>
        <a:xfrm>
          <a:off x="0" y="0"/>
          <a:ext cx="0" cy="0"/>
          <a:chOff x="0" y="0"/>
          <a:chExt cx="0" cy="0"/>
        </a:xfrm>
      </p:grpSpPr>
      <p:sp>
        <p:nvSpPr>
          <p:cNvPr id="28" name="Title 1">
            <a:extLst>
              <a:ext uri="{FF2B5EF4-FFF2-40B4-BE49-F238E27FC236}">
                <a16:creationId xmlns:a16="http://schemas.microsoft.com/office/drawing/2014/main" id="{9D2674A9-D9F6-03B0-06FB-7B026281E8EA}"/>
              </a:ext>
            </a:extLst>
          </p:cNvPr>
          <p:cNvSpPr txBox="1">
            <a:spLocks/>
          </p:cNvSpPr>
          <p:nvPr/>
        </p:nvSpPr>
        <p:spPr>
          <a:xfrm>
            <a:off x="323850" y="37354"/>
            <a:ext cx="12192000"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a:latin typeface="Bell Gothic Std Black" panose="020B0706020202040204" pitchFamily="34" charset="0"/>
                <a:ea typeface="CMU Sans Serif" panose="02000603000000000000" pitchFamily="2" charset="0"/>
                <a:cs typeface="CMU Sans Serif" panose="02000603000000000000" pitchFamily="2" charset="0"/>
              </a:rPr>
              <a:t>A. SIMPLIFY &amp; ESTABLISH THE PROBLEM</a:t>
            </a:r>
          </a:p>
        </p:txBody>
      </p:sp>
      <p:pic>
        <p:nvPicPr>
          <p:cNvPr id="4" name="Picture 3" descr="A logo with a bee in a gear&#10;&#10;Description automatically generated">
            <a:extLst>
              <a:ext uri="{FF2B5EF4-FFF2-40B4-BE49-F238E27FC236}">
                <a16:creationId xmlns:a16="http://schemas.microsoft.com/office/drawing/2014/main" id="{3F759B1C-A92C-926E-7672-ED6327A028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 y="5877671"/>
            <a:ext cx="924485" cy="942975"/>
          </a:xfrm>
          <a:prstGeom prst="rect">
            <a:avLst/>
          </a:prstGeom>
        </p:spPr>
      </p:pic>
      <p:sp>
        <p:nvSpPr>
          <p:cNvPr id="6" name="Slide Number Placeholder 5">
            <a:extLst>
              <a:ext uri="{FF2B5EF4-FFF2-40B4-BE49-F238E27FC236}">
                <a16:creationId xmlns:a16="http://schemas.microsoft.com/office/drawing/2014/main" id="{834613C7-4736-2E2E-C321-DA5F8DCA407E}"/>
              </a:ext>
            </a:extLst>
          </p:cNvPr>
          <p:cNvSpPr>
            <a:spLocks noGrp="1"/>
          </p:cNvSpPr>
          <p:nvPr>
            <p:ph type="sldNum" sz="quarter" idx="12"/>
          </p:nvPr>
        </p:nvSpPr>
        <p:spPr/>
        <p:txBody>
          <a:bodyPr/>
          <a:lstStyle/>
          <a:p>
            <a:fld id="{0CC533D8-3EC5-49D1-8670-08199E5117A3}" type="slidenum">
              <a:rPr lang="en-CA" smtClean="0"/>
              <a:t>3</a:t>
            </a:fld>
            <a:endParaRPr lang="en-CA"/>
          </a:p>
        </p:txBody>
      </p:sp>
      <mc:AlternateContent xmlns:mc="http://schemas.openxmlformats.org/markup-compatibility/2006">
        <mc:Choice xmlns:a14="http://schemas.microsoft.com/office/drawing/2010/main" Requires="a14">
          <p:sp>
            <p:nvSpPr>
              <p:cNvPr id="2" name="Subtitle 2">
                <a:extLst>
                  <a:ext uri="{FF2B5EF4-FFF2-40B4-BE49-F238E27FC236}">
                    <a16:creationId xmlns:a16="http://schemas.microsoft.com/office/drawing/2014/main" id="{21D76462-30E9-2A48-6012-C423DFEEFD58}"/>
                  </a:ext>
                </a:extLst>
              </p:cNvPr>
              <p:cNvSpPr>
                <a:spLocks noGrp="1"/>
              </p:cNvSpPr>
              <p:nvPr>
                <p:ph type="subTitle" idx="1"/>
              </p:nvPr>
            </p:nvSpPr>
            <p:spPr>
              <a:xfrm>
                <a:off x="323848" y="1022545"/>
                <a:ext cx="6911036" cy="4744275"/>
              </a:xfrm>
            </p:spPr>
            <p:txBody>
              <a:bodyPr vert="horz" lIns="91440" tIns="45720" rIns="91440" bIns="45720" rtlCol="0" anchor="t">
                <a:noAutofit/>
              </a:bodyPr>
              <a:lstStyle/>
              <a:p>
                <a:pPr marL="342900" indent="-342900" algn="just">
                  <a:buFont typeface="Arial" panose="020B0604020202020204" pitchFamily="34" charset="0"/>
                  <a:buChar char="•"/>
                </a:pPr>
                <a:r>
                  <a:rPr lang="en-US" sz="1800" b="1">
                    <a:latin typeface="CMU Sans Serif" panose="02000603000000000000" pitchFamily="2" charset="0"/>
                    <a:ea typeface="CMU Sans Serif" panose="02000603000000000000" pitchFamily="2" charset="0"/>
                    <a:cs typeface="CMU Sans Serif" panose="02000603000000000000" pitchFamily="2" charset="0"/>
                  </a:rPr>
                  <a:t>Dimensionality reduction and existence of symmetry in the domain</a:t>
                </a:r>
              </a:p>
              <a:p>
                <a:pPr marL="742950" lvl="1" indent="-285750" algn="just">
                  <a:buFont typeface="Arial" panose="020B0604020202020204" pitchFamily="34" charset="0"/>
                  <a:buChar char="•"/>
                </a:pPr>
                <a:r>
                  <a:rPr lang="en-US" sz="1400" b="1">
                    <a:latin typeface="CMU Sans Serif" panose="02000603000000000000" pitchFamily="2" charset="0"/>
                    <a:ea typeface="CMU Sans Serif" panose="02000603000000000000" pitchFamily="2" charset="0"/>
                    <a:cs typeface="CMU Sans Serif" panose="02000603000000000000" pitchFamily="2" charset="0"/>
                  </a:rPr>
                  <a:t>The given problem involves a cylindrical pillar, presumed to be fully submerged and infinitely tall. Thus, the problem can be simplified to a cylindrical form, eliminating factors related to concentration changes over height and angle, as the pillar is completely homogeneous. The adjusted equation would then appear as follows:</a:t>
                </a:r>
              </a:p>
              <a:p>
                <a:pPr marL="742950" lvl="1" indent="-285750" algn="just">
                  <a:buFont typeface="Arial" panose="020B0604020202020204" pitchFamily="34" charset="0"/>
                  <a:buChar char="•"/>
                </a:pPr>
                <a:endParaRPr lang="en-US" sz="1400" b="1">
                  <a:latin typeface="CMU Sans Serif" panose="02000603000000000000" pitchFamily="2" charset="0"/>
                  <a:ea typeface="CMU Sans Serif" panose="02000603000000000000" pitchFamily="2" charset="0"/>
                  <a:cs typeface="CMU Sans Serif" panose="02000603000000000000" pitchFamily="2" charset="0"/>
                </a:endParaRPr>
              </a:p>
              <a:p>
                <a:pPr lvl="1" algn="just"/>
                <a14:m>
                  <m:oMathPara xmlns:m="http://schemas.openxmlformats.org/officeDocument/2006/math">
                    <m:oMathParaPr>
                      <m:jc m:val="centerGroup"/>
                    </m:oMathParaPr>
                    <m:oMath xmlns:m="http://schemas.openxmlformats.org/officeDocument/2006/math">
                      <m:f>
                        <m:fPr>
                          <m:ctrlPr>
                            <a:rPr lang="en-CA" sz="1100" i="1" smtClean="0">
                              <a:effectLst/>
                              <a:latin typeface="Cambria Math" panose="02040503050406030204" pitchFamily="18" charset="0"/>
                            </a:rPr>
                          </m:ctrlPr>
                        </m:fPr>
                        <m:num>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𝐶</m:t>
                          </m:r>
                        </m:num>
                        <m:den>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𝑡</m:t>
                          </m:r>
                        </m:den>
                      </m:f>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𝐷</m:t>
                      </m:r>
                      <m:d>
                        <m:dPr>
                          <m:begChr m:val="["/>
                          <m:endChr m:val="]"/>
                          <m:ctrlPr>
                            <a:rPr lang="en-CA" sz="1100" i="1">
                              <a:effectLst/>
                              <a:latin typeface="Cambria Math" panose="02040503050406030204" pitchFamily="18" charset="0"/>
                            </a:rPr>
                          </m:ctrlPr>
                        </m:dPr>
                        <m:e>
                          <m:f>
                            <m:fPr>
                              <m:ctrlPr>
                                <a:rPr lang="en-CA" sz="1100" i="1">
                                  <a:effectLst/>
                                  <a:latin typeface="Cambria Math" panose="02040503050406030204" pitchFamily="18" charset="0"/>
                                </a:rPr>
                              </m:ctrlPr>
                            </m:fPr>
                            <m:num>
                              <m:sSup>
                                <m:sSupPr>
                                  <m:ctrlPr>
                                    <a:rPr lang="en-CA" sz="1100" i="1">
                                      <a:effectLst/>
                                      <a:latin typeface="Cambria Math" panose="02040503050406030204" pitchFamily="18" charset="0"/>
                                    </a:rPr>
                                  </m:ctrlPr>
                                </m:sSupPr>
                                <m:e>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m:t>
                                  </m:r>
                                </m:e>
                                <m:sup>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2</m:t>
                                  </m:r>
                                </m:sup>
                              </m:sSup>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𝐶</m:t>
                              </m:r>
                            </m:num>
                            <m:den>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CA" sz="1100" i="1">
                                      <a:effectLst/>
                                      <a:latin typeface="Cambria Math" panose="02040503050406030204" pitchFamily="18" charset="0"/>
                                    </a:rPr>
                                  </m:ctrlPr>
                                </m:sSupPr>
                                <m:e>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𝑟</m:t>
                                  </m:r>
                                </m:e>
                                <m:sup>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2</m:t>
                                  </m:r>
                                </m:sup>
                              </m:sSup>
                            </m:den>
                          </m:f>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CA" sz="1100" i="1">
                                  <a:effectLst/>
                                  <a:latin typeface="Cambria Math" panose="02040503050406030204" pitchFamily="18" charset="0"/>
                                </a:rPr>
                              </m:ctrlPr>
                            </m:fPr>
                            <m:num>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𝑟</m:t>
                              </m:r>
                            </m:den>
                          </m:f>
                          <m:f>
                            <m:fPr>
                              <m:ctrlPr>
                                <a:rPr lang="en-CA" sz="1100" i="1">
                                  <a:effectLst/>
                                  <a:latin typeface="Cambria Math" panose="02040503050406030204" pitchFamily="18" charset="0"/>
                                </a:rPr>
                              </m:ctrlPr>
                            </m:fPr>
                            <m:num>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𝐶</m:t>
                              </m:r>
                            </m:num>
                            <m:den>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𝑟</m:t>
                              </m:r>
                            </m:den>
                          </m:f>
                        </m:e>
                      </m:d>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CA" sz="1600" b="0" i="1" smtClean="0">
                          <a:effectLst/>
                          <a:latin typeface="Cambria Math" panose="02040503050406030204" pitchFamily="18" charset="0"/>
                          <a:ea typeface="Calibri" panose="020F0502020204030204" pitchFamily="34" charset="0"/>
                          <a:cs typeface="Times New Roman" panose="02020603050405020304" pitchFamily="18" charset="0"/>
                        </a:rPr>
                        <m:t>𝑘𝐶</m:t>
                      </m:r>
                    </m:oMath>
                  </m:oMathPara>
                </a14:m>
                <a:endParaRPr lang="en-US" sz="1600">
                  <a:latin typeface="CMU Sans Serif" panose="02000603000000000000" pitchFamily="2" charset="0"/>
                  <a:ea typeface="CMU Sans Serif" panose="02000603000000000000" pitchFamily="2" charset="0"/>
                  <a:cs typeface="CMU Sans Serif" panose="02000603000000000000" pitchFamily="2" charset="0"/>
                </a:endParaRPr>
              </a:p>
              <a:p>
                <a:pPr marL="342900" indent="-342900" algn="just">
                  <a:buFont typeface="Arial" panose="020B0604020202020204" pitchFamily="34" charset="0"/>
                  <a:buChar char="•"/>
                </a:pPr>
                <a:r>
                  <a:rPr lang="en-US" sz="1800" b="1">
                    <a:latin typeface="CMU Sans Serif" panose="02000603000000000000" pitchFamily="2" charset="0"/>
                    <a:ea typeface="CMU Sans Serif" panose="02000603000000000000" pitchFamily="2" charset="0"/>
                    <a:cs typeface="CMU Sans Serif" panose="02000603000000000000" pitchFamily="2" charset="0"/>
                  </a:rPr>
                  <a:t>Domain discretization</a:t>
                </a:r>
              </a:p>
              <a:p>
                <a:pPr marL="742950" lvl="1" indent="-285750" algn="just">
                  <a:buFont typeface="Arial" panose="020B0604020202020204" pitchFamily="34" charset="0"/>
                  <a:buChar char="•"/>
                </a:pPr>
                <a:r>
                  <a:rPr lang="en-US" sz="1400" b="1">
                    <a:latin typeface="CMU Sans Serif" panose="02000603000000000000" pitchFamily="2" charset="0"/>
                    <a:ea typeface="CMU Sans Serif" panose="02000603000000000000" pitchFamily="2" charset="0"/>
                    <a:cs typeface="CMU Sans Serif" panose="02000603000000000000" pitchFamily="2" charset="0"/>
                  </a:rPr>
                  <a:t>The domain has been discretized into concentric circles with equal intervals (Image 2).</a:t>
                </a:r>
                <a:endParaRPr lang="en-US" sz="1800" b="1">
                  <a:latin typeface="CMU Sans Serif" panose="02000603000000000000" pitchFamily="2" charset="0"/>
                  <a:ea typeface="CMU Sans Serif" panose="02000603000000000000" pitchFamily="2" charset="0"/>
                  <a:cs typeface="CMU Sans Serif" panose="02000603000000000000" pitchFamily="2" charset="0"/>
                </a:endParaRPr>
              </a:p>
              <a:p>
                <a:pPr marL="342900" indent="-342900" algn="just">
                  <a:buFont typeface="Arial" panose="020B0604020202020204" pitchFamily="34" charset="0"/>
                  <a:buChar char="•"/>
                </a:pPr>
                <a:r>
                  <a:rPr lang="en-US" sz="1800" b="1">
                    <a:latin typeface="CMU Sans Serif" panose="02000603000000000000" pitchFamily="2" charset="0"/>
                    <a:ea typeface="CMU Sans Serif" panose="02000603000000000000" pitchFamily="2" charset="0"/>
                    <a:cs typeface="CMU Sans Serif" panose="02000603000000000000" pitchFamily="2" charset="0"/>
                  </a:rPr>
                  <a:t>Boundary conditions (BC) and the required initial conditions (IC)</a:t>
                </a:r>
              </a:p>
              <a:p>
                <a:pPr marL="800100" lvl="1" indent="-342900" algn="just">
                  <a:buFont typeface="Arial" panose="020B0604020202020204" pitchFamily="34" charset="0"/>
                  <a:buChar char="•"/>
                </a:pPr>
                <a:r>
                  <a:rPr lang="en-US" sz="1400" b="1">
                    <a:latin typeface="CMU Sans Serif" panose="02000603000000000000" pitchFamily="2" charset="0"/>
                    <a:ea typeface="CMU Sans Serif" panose="02000603000000000000" pitchFamily="2" charset="0"/>
                    <a:cs typeface="CMU Sans Serif" panose="02000603000000000000" pitchFamily="2" charset="0"/>
                  </a:rPr>
                  <a:t>Neumann BC at r = 0</a:t>
                </a:r>
              </a:p>
              <a:p>
                <a:pPr marL="800100" lvl="1" indent="-342900" algn="just">
                  <a:buFont typeface="Arial" panose="020B0604020202020204" pitchFamily="34" charset="0"/>
                  <a:buChar char="•"/>
                </a:pPr>
                <a:r>
                  <a:rPr lang="en-US" sz="1400" b="1">
                    <a:latin typeface="CMU Sans Serif" panose="02000603000000000000" pitchFamily="2" charset="0"/>
                    <a:ea typeface="CMU Sans Serif" panose="02000603000000000000" pitchFamily="2" charset="0"/>
                    <a:cs typeface="CMU Sans Serif" panose="02000603000000000000" pitchFamily="2" charset="0"/>
                  </a:rPr>
                  <a:t>Dirichlet BC at r = R </a:t>
                </a:r>
              </a:p>
              <a:p>
                <a:pPr marL="800100" lvl="1" indent="-342900" algn="just">
                  <a:buFont typeface="Arial" panose="020B0604020202020204" pitchFamily="34" charset="0"/>
                  <a:buChar char="•"/>
                </a:pPr>
                <a:r>
                  <a:rPr lang="en-US" sz="1400" b="1">
                    <a:latin typeface="CMU Sans Serif" panose="02000603000000000000" pitchFamily="2" charset="0"/>
                    <a:ea typeface="CMU Sans Serif" panose="02000603000000000000" pitchFamily="2" charset="0"/>
                    <a:cs typeface="CMU Sans Serif" panose="02000603000000000000" pitchFamily="2" charset="0"/>
                  </a:rPr>
                  <a:t>Concentration IC of C = C</a:t>
                </a:r>
                <a:r>
                  <a:rPr lang="en-US" sz="1400" b="1" baseline="-25000">
                    <a:latin typeface="CMU Sans Serif" panose="02000603000000000000" pitchFamily="2" charset="0"/>
                    <a:ea typeface="CMU Sans Serif" panose="02000603000000000000" pitchFamily="2" charset="0"/>
                    <a:cs typeface="CMU Sans Serif" panose="02000603000000000000" pitchFamily="2" charset="0"/>
                  </a:rPr>
                  <a:t>e</a:t>
                </a:r>
                <a:r>
                  <a:rPr lang="en-US" sz="1400" b="1">
                    <a:latin typeface="CMU Sans Serif" panose="02000603000000000000" pitchFamily="2" charset="0"/>
                    <a:ea typeface="CMU Sans Serif" panose="02000603000000000000" pitchFamily="2" charset="0"/>
                    <a:cs typeface="CMU Sans Serif" panose="02000603000000000000" pitchFamily="2" charset="0"/>
                  </a:rPr>
                  <a:t> for </a:t>
                </a:r>
                <a:r>
                  <a:rPr lang="en-US" sz="1400" b="1" err="1">
                    <a:latin typeface="CMU Sans Serif" panose="02000603000000000000" pitchFamily="2" charset="0"/>
                    <a:ea typeface="CMU Sans Serif" panose="02000603000000000000" pitchFamily="2" charset="0"/>
                    <a:cs typeface="CMU Sans Serif" panose="02000603000000000000" pitchFamily="2" charset="0"/>
                  </a:rPr>
                  <a:t>i</a:t>
                </a:r>
                <a:r>
                  <a:rPr lang="en-US" sz="1400" b="1">
                    <a:latin typeface="CMU Sans Serif" panose="02000603000000000000" pitchFamily="2" charset="0"/>
                    <a:ea typeface="CMU Sans Serif" panose="02000603000000000000" pitchFamily="2" charset="0"/>
                    <a:cs typeface="CMU Sans Serif" panose="02000603000000000000" pitchFamily="2" charset="0"/>
                  </a:rPr>
                  <a:t> = I </a:t>
                </a:r>
              </a:p>
              <a:p>
                <a:pPr marL="800100" lvl="1" indent="-342900" algn="just">
                  <a:buFont typeface="Arial" panose="020B0604020202020204" pitchFamily="34" charset="0"/>
                  <a:buChar char="•"/>
                </a:pPr>
                <a:r>
                  <a:rPr lang="en-US" sz="1400" b="1">
                    <a:latin typeface="CMU Sans Serif" panose="02000603000000000000" pitchFamily="2" charset="0"/>
                    <a:ea typeface="CMU Sans Serif" panose="02000603000000000000" pitchFamily="2" charset="0"/>
                    <a:cs typeface="CMU Sans Serif" panose="02000603000000000000" pitchFamily="2" charset="0"/>
                  </a:rPr>
                  <a:t>Concentration IC of C = 0 for 0 </a:t>
                </a:r>
                <a:r>
                  <a:rPr lang="en-US" sz="1400" b="1">
                    <a:latin typeface="Times New Roman" panose="02020603050405020304" pitchFamily="18" charset="0"/>
                    <a:ea typeface="CMU Sans Serif" panose="02000603000000000000" pitchFamily="2" charset="0"/>
                    <a:cs typeface="Times New Roman" panose="02020603050405020304" pitchFamily="18" charset="0"/>
                  </a:rPr>
                  <a:t>≥</a:t>
                </a:r>
                <a:r>
                  <a:rPr lang="en-US" sz="1400" b="1">
                    <a:latin typeface="CMU Sans Serif" panose="02000603000000000000" pitchFamily="2" charset="0"/>
                    <a:ea typeface="CMU Sans Serif" panose="02000603000000000000" pitchFamily="2" charset="0"/>
                    <a:cs typeface="CMU Sans Serif" panose="02000603000000000000" pitchFamily="2" charset="0"/>
                  </a:rPr>
                  <a:t> </a:t>
                </a:r>
                <a:r>
                  <a:rPr lang="en-US" sz="1400" b="1" err="1">
                    <a:latin typeface="CMU Sans Serif" panose="02000603000000000000" pitchFamily="2" charset="0"/>
                    <a:ea typeface="CMU Sans Serif" panose="02000603000000000000" pitchFamily="2" charset="0"/>
                    <a:cs typeface="CMU Sans Serif" panose="02000603000000000000" pitchFamily="2" charset="0"/>
                  </a:rPr>
                  <a:t>i</a:t>
                </a:r>
                <a:r>
                  <a:rPr lang="en-US" sz="1400" b="1">
                    <a:latin typeface="CMU Sans Serif" panose="02000603000000000000" pitchFamily="2" charset="0"/>
                    <a:ea typeface="CMU Sans Serif" panose="02000603000000000000" pitchFamily="2" charset="0"/>
                    <a:cs typeface="CMU Sans Serif" panose="02000603000000000000" pitchFamily="2" charset="0"/>
                  </a:rPr>
                  <a:t> </a:t>
                </a:r>
                <a:r>
                  <a:rPr lang="en-US" sz="1400" b="1">
                    <a:latin typeface="Times New Roman" panose="02020603050405020304" pitchFamily="18" charset="0"/>
                    <a:ea typeface="CMU Sans Serif" panose="02000603000000000000" pitchFamily="2" charset="0"/>
                    <a:cs typeface="Times New Roman" panose="02020603050405020304" pitchFamily="18" charset="0"/>
                  </a:rPr>
                  <a:t>&gt;</a:t>
                </a:r>
                <a:r>
                  <a:rPr lang="en-US" sz="1400" b="1">
                    <a:latin typeface="CMU Sans Serif" panose="02000603000000000000" pitchFamily="2" charset="0"/>
                    <a:ea typeface="CMU Sans Serif" panose="02000603000000000000" pitchFamily="2" charset="0"/>
                    <a:cs typeface="CMU Sans Serif" panose="02000603000000000000" pitchFamily="2" charset="0"/>
                  </a:rPr>
                  <a:t> I</a:t>
                </a:r>
              </a:p>
            </p:txBody>
          </p:sp>
        </mc:Choice>
        <mc:Fallback>
          <p:sp>
            <p:nvSpPr>
              <p:cNvPr id="2" name="Subtitle 2">
                <a:extLst>
                  <a:ext uri="{FF2B5EF4-FFF2-40B4-BE49-F238E27FC236}">
                    <a16:creationId xmlns:a16="http://schemas.microsoft.com/office/drawing/2014/main" id="{21D76462-30E9-2A48-6012-C423DFEEFD58}"/>
                  </a:ext>
                </a:extLst>
              </p:cNvPr>
              <p:cNvSpPr>
                <a:spLocks noGrp="1" noRot="1" noChangeAspect="1" noMove="1" noResize="1" noEditPoints="1" noAdjustHandles="1" noChangeArrowheads="1" noChangeShapeType="1" noTextEdit="1"/>
              </p:cNvSpPr>
              <p:nvPr>
                <p:ph type="subTitle" idx="1"/>
              </p:nvPr>
            </p:nvSpPr>
            <p:spPr>
              <a:xfrm>
                <a:off x="323848" y="1022545"/>
                <a:ext cx="6911036" cy="4744275"/>
              </a:xfrm>
              <a:blipFill>
                <a:blip r:embed="rId4"/>
                <a:stretch>
                  <a:fillRect l="-529" t="-1285" r="-353"/>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223736A6-E34A-990D-FF8E-91890936B8C8}"/>
              </a:ext>
            </a:extLst>
          </p:cNvPr>
          <p:cNvPicPr>
            <a:picLocks noChangeAspect="1"/>
          </p:cNvPicPr>
          <p:nvPr/>
        </p:nvPicPr>
        <p:blipFill>
          <a:blip r:embed="rId5"/>
          <a:stretch>
            <a:fillRect/>
          </a:stretch>
        </p:blipFill>
        <p:spPr>
          <a:xfrm>
            <a:off x="7805442" y="1405108"/>
            <a:ext cx="3927944" cy="3111730"/>
          </a:xfrm>
          <a:prstGeom prst="rect">
            <a:avLst/>
          </a:prstGeom>
        </p:spPr>
      </p:pic>
      <p:sp>
        <p:nvSpPr>
          <p:cNvPr id="5" name="TextBox 4">
            <a:extLst>
              <a:ext uri="{FF2B5EF4-FFF2-40B4-BE49-F238E27FC236}">
                <a16:creationId xmlns:a16="http://schemas.microsoft.com/office/drawing/2014/main" id="{C5459081-8FE2-2DFD-68E4-EE9114E2AD61}"/>
              </a:ext>
            </a:extLst>
          </p:cNvPr>
          <p:cNvSpPr txBox="1"/>
          <p:nvPr/>
        </p:nvSpPr>
        <p:spPr>
          <a:xfrm>
            <a:off x="7827818" y="4641272"/>
            <a:ext cx="382731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a:latin typeface="CMU Sans Serif"/>
                <a:ea typeface="CMU Sans Serif" panose="02000603000000000000" pitchFamily="2" charset="0"/>
                <a:cs typeface="CMU Sans Serif" panose="02000603000000000000" pitchFamily="2" charset="0"/>
              </a:rPr>
              <a:t>Image 2: </a:t>
            </a:r>
            <a:r>
              <a:rPr lang="en-GB" sz="1200">
                <a:latin typeface="CMU Sans Serif"/>
                <a:ea typeface="CMU Sans Serif" panose="02000603000000000000" pitchFamily="2" charset="0"/>
                <a:cs typeface="CMU Sans Serif" panose="02000603000000000000" pitchFamily="2" charset="0"/>
              </a:rPr>
              <a:t>Cross-section of domain with discretization.  </a:t>
            </a:r>
          </a:p>
        </p:txBody>
      </p:sp>
    </p:spTree>
    <p:extLst>
      <p:ext uri="{BB962C8B-B14F-4D97-AF65-F5344CB8AC3E}">
        <p14:creationId xmlns:p14="http://schemas.microsoft.com/office/powerpoint/2010/main" val="596353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72B18-597F-5284-B3A6-C444A8B6485A}"/>
            </a:ext>
          </a:extLst>
        </p:cNvPr>
        <p:cNvGrpSpPr/>
        <p:nvPr/>
      </p:nvGrpSpPr>
      <p:grpSpPr>
        <a:xfrm>
          <a:off x="0" y="0"/>
          <a:ext cx="0" cy="0"/>
          <a:chOff x="0" y="0"/>
          <a:chExt cx="0" cy="0"/>
        </a:xfrm>
      </p:grpSpPr>
      <p:sp>
        <p:nvSpPr>
          <p:cNvPr id="28" name="Title 1">
            <a:extLst>
              <a:ext uri="{FF2B5EF4-FFF2-40B4-BE49-F238E27FC236}">
                <a16:creationId xmlns:a16="http://schemas.microsoft.com/office/drawing/2014/main" id="{C1D058BB-DE31-60ED-0181-6AF08C7A9ECE}"/>
              </a:ext>
            </a:extLst>
          </p:cNvPr>
          <p:cNvSpPr txBox="1">
            <a:spLocks/>
          </p:cNvSpPr>
          <p:nvPr/>
        </p:nvSpPr>
        <p:spPr>
          <a:xfrm>
            <a:off x="323850" y="37354"/>
            <a:ext cx="12192000"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a:latin typeface="Bell Gothic Std Black" panose="020B0706020202040204" pitchFamily="34" charset="0"/>
                <a:ea typeface="CMU Sans Serif" panose="02000603000000000000" pitchFamily="2" charset="0"/>
                <a:cs typeface="CMU Sans Serif" panose="02000603000000000000" pitchFamily="2" charset="0"/>
              </a:rPr>
              <a:t>B. FINITE DIFFERENCE METHOD (1</a:t>
            </a:r>
            <a:r>
              <a:rPr lang="en-US" sz="2800" b="1" baseline="30000">
                <a:latin typeface="Bell Gothic Std Black" panose="020B0706020202040204" pitchFamily="34" charset="0"/>
                <a:ea typeface="CMU Sans Serif" panose="02000603000000000000" pitchFamily="2" charset="0"/>
                <a:cs typeface="CMU Sans Serif" panose="02000603000000000000" pitchFamily="2" charset="0"/>
              </a:rPr>
              <a:t>st</a:t>
            </a:r>
            <a:r>
              <a:rPr lang="en-US" sz="2800" b="1">
                <a:latin typeface="Bell Gothic Std Black" panose="020B0706020202040204" pitchFamily="34" charset="0"/>
                <a:ea typeface="CMU Sans Serif" panose="02000603000000000000" pitchFamily="2" charset="0"/>
                <a:cs typeface="CMU Sans Serif" panose="02000603000000000000" pitchFamily="2" charset="0"/>
              </a:rPr>
              <a:t>-ORDER FTFS)</a:t>
            </a:r>
          </a:p>
        </p:txBody>
      </p:sp>
      <p:pic>
        <p:nvPicPr>
          <p:cNvPr id="4" name="Picture 3" descr="A logo with a bee in a gear&#10;&#10;Description automatically generated">
            <a:extLst>
              <a:ext uri="{FF2B5EF4-FFF2-40B4-BE49-F238E27FC236}">
                <a16:creationId xmlns:a16="http://schemas.microsoft.com/office/drawing/2014/main" id="{2494DD65-AE4B-6D0C-09BC-581C5E9C1E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 y="5877671"/>
            <a:ext cx="924485" cy="942975"/>
          </a:xfrm>
          <a:prstGeom prst="rect">
            <a:avLst/>
          </a:prstGeom>
        </p:spPr>
      </p:pic>
      <p:sp>
        <p:nvSpPr>
          <p:cNvPr id="6" name="Slide Number Placeholder 5">
            <a:extLst>
              <a:ext uri="{FF2B5EF4-FFF2-40B4-BE49-F238E27FC236}">
                <a16:creationId xmlns:a16="http://schemas.microsoft.com/office/drawing/2014/main" id="{9A3EFFD1-1C91-8482-26E2-6E446DE87776}"/>
              </a:ext>
            </a:extLst>
          </p:cNvPr>
          <p:cNvSpPr>
            <a:spLocks noGrp="1"/>
          </p:cNvSpPr>
          <p:nvPr>
            <p:ph type="sldNum" sz="quarter" idx="12"/>
          </p:nvPr>
        </p:nvSpPr>
        <p:spPr/>
        <p:txBody>
          <a:bodyPr/>
          <a:lstStyle/>
          <a:p>
            <a:fld id="{0CC533D8-3EC5-49D1-8670-08199E5117A3}" type="slidenum">
              <a:rPr lang="en-CA" smtClean="0"/>
              <a:t>4</a:t>
            </a:fld>
            <a:endParaRPr lang="en-CA"/>
          </a:p>
        </p:txBody>
      </p:sp>
      <mc:AlternateContent xmlns:mc="http://schemas.openxmlformats.org/markup-compatibility/2006">
        <mc:Choice xmlns:a14="http://schemas.microsoft.com/office/drawing/2010/main" Requires="a14">
          <p:sp>
            <p:nvSpPr>
              <p:cNvPr id="2" name="Subtitle 2">
                <a:extLst>
                  <a:ext uri="{FF2B5EF4-FFF2-40B4-BE49-F238E27FC236}">
                    <a16:creationId xmlns:a16="http://schemas.microsoft.com/office/drawing/2014/main" id="{4B640EB9-E37D-21ED-BF8F-3D6BAE4ACD0D}"/>
                  </a:ext>
                </a:extLst>
              </p:cNvPr>
              <p:cNvSpPr>
                <a:spLocks noGrp="1"/>
              </p:cNvSpPr>
              <p:nvPr>
                <p:ph type="subTitle" idx="1"/>
              </p:nvPr>
            </p:nvSpPr>
            <p:spPr>
              <a:xfrm>
                <a:off x="323848" y="1022545"/>
                <a:ext cx="11544301" cy="4732369"/>
              </a:xfrm>
            </p:spPr>
            <p:txBody>
              <a:bodyPr vert="horz" lIns="91440" tIns="45720" rIns="91440" bIns="45720" rtlCol="0" anchor="t">
                <a:noAutofit/>
              </a:bodyPr>
              <a:lstStyle/>
              <a:p>
                <a:pPr marL="342900" indent="-342900" algn="just">
                  <a:buFont typeface="Arial" panose="020B0604020202020204" pitchFamily="34" charset="0"/>
                  <a:buChar char="•"/>
                </a:pPr>
                <a:r>
                  <a:rPr lang="en-US" sz="1800" b="1">
                    <a:latin typeface="CMU Sans Serif" panose="02000603000000000000" pitchFamily="2" charset="0"/>
                    <a:ea typeface="CMU Sans Serif" panose="02000603000000000000" pitchFamily="2" charset="0"/>
                    <a:cs typeface="CMU Sans Serif" panose="02000603000000000000" pitchFamily="2" charset="0"/>
                  </a:rPr>
                  <a:t>Euler implicit scheme</a:t>
                </a:r>
              </a:p>
              <a:p>
                <a:pPr marL="800100" lvl="1" indent="-342900" algn="just">
                  <a:buFont typeface="Arial" panose="020B0604020202020204" pitchFamily="34" charset="0"/>
                  <a:buChar char="•"/>
                </a:pPr>
                <a:r>
                  <a:rPr lang="en-US" sz="1400" b="1">
                    <a:latin typeface="CMU Sans Serif" panose="02000603000000000000" pitchFamily="2" charset="0"/>
                    <a:ea typeface="CMU Sans Serif" panose="02000603000000000000" pitchFamily="2" charset="0"/>
                    <a:cs typeface="CMU Sans Serif" panose="02000603000000000000" pitchFamily="2" charset="0"/>
                  </a:rPr>
                  <a:t>1</a:t>
                </a:r>
                <a:r>
                  <a:rPr lang="en-US" sz="1400" b="1" baseline="30000">
                    <a:latin typeface="CMU Sans Serif" panose="02000603000000000000" pitchFamily="2" charset="0"/>
                    <a:ea typeface="CMU Sans Serif" panose="02000603000000000000" pitchFamily="2" charset="0"/>
                    <a:cs typeface="CMU Sans Serif" panose="02000603000000000000" pitchFamily="2" charset="0"/>
                  </a:rPr>
                  <a:t>st</a:t>
                </a:r>
                <a:r>
                  <a:rPr lang="en-US" sz="1400" b="1">
                    <a:latin typeface="CMU Sans Serif" panose="02000603000000000000" pitchFamily="2" charset="0"/>
                    <a:ea typeface="CMU Sans Serif" panose="02000603000000000000" pitchFamily="2" charset="0"/>
                    <a:cs typeface="CMU Sans Serif" panose="02000603000000000000" pitchFamily="2" charset="0"/>
                  </a:rPr>
                  <a:t> node (Gear’s scheme for Neumann BC): </a:t>
                </a:r>
              </a:p>
              <a:p>
                <a:pPr lvl="1" algn="just"/>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ea typeface="CMU Sans Serif" panose="02000603000000000000" pitchFamily="2" charset="0"/>
                              <a:cs typeface="CMU Sans Serif" panose="02000603000000000000" pitchFamily="2" charset="0"/>
                            </a:rPr>
                          </m:ctrlPr>
                        </m:sSubSupPr>
                        <m:e>
                          <m:r>
                            <a:rPr lang="en-CA" sz="1400" b="0" i="1" smtClean="0">
                              <a:latin typeface="Cambria Math" panose="02040503050406030204" pitchFamily="18" charset="0"/>
                              <a:ea typeface="CMU Sans Serif" panose="02000603000000000000" pitchFamily="2" charset="0"/>
                              <a:cs typeface="CMU Sans Serif" panose="02000603000000000000" pitchFamily="2" charset="0"/>
                            </a:rPr>
                            <m:t>𝐶</m:t>
                          </m:r>
                        </m:e>
                        <m:sub>
                          <m:r>
                            <a:rPr lang="en-CA" sz="1400" b="0" i="1" smtClean="0">
                              <a:latin typeface="Cambria Math" panose="02040503050406030204" pitchFamily="18" charset="0"/>
                              <a:ea typeface="CMU Sans Serif" panose="02000603000000000000" pitchFamily="2" charset="0"/>
                              <a:cs typeface="CMU Sans Serif" panose="02000603000000000000" pitchFamily="2" charset="0"/>
                            </a:rPr>
                            <m:t>𝑖</m:t>
                          </m:r>
                        </m:sub>
                        <m:sup>
                          <m:r>
                            <a:rPr lang="en-CA" sz="1400" b="0" i="1" smtClean="0">
                              <a:latin typeface="Cambria Math" panose="02040503050406030204" pitchFamily="18" charset="0"/>
                              <a:ea typeface="CMU Sans Serif" panose="02000603000000000000" pitchFamily="2" charset="0"/>
                              <a:cs typeface="CMU Sans Serif" panose="02000603000000000000" pitchFamily="2" charset="0"/>
                            </a:rPr>
                            <m:t>𝑛</m:t>
                          </m:r>
                          <m:r>
                            <a:rPr lang="en-CA" sz="1400" b="0" i="1" smtClean="0">
                              <a:latin typeface="Cambria Math" panose="02040503050406030204" pitchFamily="18" charset="0"/>
                              <a:ea typeface="CMU Sans Serif" panose="02000603000000000000" pitchFamily="2" charset="0"/>
                              <a:cs typeface="CMU Sans Serif" panose="02000603000000000000" pitchFamily="2" charset="0"/>
                            </a:rPr>
                            <m:t>+1</m:t>
                          </m:r>
                        </m:sup>
                      </m:sSubSup>
                      <m:r>
                        <a:rPr lang="en-CA" sz="1400" b="0" i="1" smtClean="0">
                          <a:latin typeface="Cambria Math" panose="02040503050406030204" pitchFamily="18" charset="0"/>
                          <a:ea typeface="CMU Sans Serif" panose="02000603000000000000" pitchFamily="2" charset="0"/>
                          <a:cs typeface="CMU Sans Serif" panose="02000603000000000000" pitchFamily="2" charset="0"/>
                        </a:rPr>
                        <m:t>=</m:t>
                      </m:r>
                      <m:f>
                        <m:fPr>
                          <m:ctrlPr>
                            <a:rPr lang="en-CA" sz="1400" i="1" smtClean="0">
                              <a:latin typeface="Cambria Math" panose="02040503050406030204" pitchFamily="18" charset="0"/>
                              <a:ea typeface="CMU Sans Serif" panose="02000603000000000000" pitchFamily="2" charset="0"/>
                              <a:cs typeface="CMU Sans Serif" panose="02000603000000000000" pitchFamily="2" charset="0"/>
                            </a:rPr>
                          </m:ctrlPr>
                        </m:fPr>
                        <m:num>
                          <m:r>
                            <a:rPr lang="en-CA" sz="1400" b="0" i="1">
                              <a:latin typeface="Cambria Math" panose="02040503050406030204" pitchFamily="18" charset="0"/>
                              <a:ea typeface="CMU Sans Serif" panose="02000603000000000000" pitchFamily="2" charset="0"/>
                              <a:cs typeface="CMU Sans Serif" panose="02000603000000000000" pitchFamily="2" charset="0"/>
                            </a:rPr>
                            <m:t>4</m:t>
                          </m:r>
                          <m:sSubSup>
                            <m:sSubSupPr>
                              <m:ctrlPr>
                                <a:rPr lang="en-US" sz="1400" i="1">
                                  <a:latin typeface="Cambria Math" panose="02040503050406030204" pitchFamily="18" charset="0"/>
                                  <a:ea typeface="CMU Sans Serif" panose="02000603000000000000" pitchFamily="2" charset="0"/>
                                  <a:cs typeface="CMU Sans Serif" panose="02000603000000000000" pitchFamily="2" charset="0"/>
                                </a:rPr>
                              </m:ctrlPr>
                            </m:sSubSupPr>
                            <m:e>
                              <m:r>
                                <a:rPr lang="en-CA" sz="1400" b="0" i="1">
                                  <a:latin typeface="Cambria Math" panose="02040503050406030204" pitchFamily="18" charset="0"/>
                                  <a:ea typeface="CMU Sans Serif" panose="02000603000000000000" pitchFamily="2" charset="0"/>
                                  <a:cs typeface="CMU Sans Serif" panose="02000603000000000000" pitchFamily="2" charset="0"/>
                                </a:rPr>
                                <m:t>𝐶</m:t>
                              </m:r>
                            </m:e>
                            <m:sub>
                              <m:r>
                                <a:rPr lang="en-CA" sz="1400" b="0" i="1">
                                  <a:latin typeface="Cambria Math" panose="02040503050406030204" pitchFamily="18" charset="0"/>
                                  <a:ea typeface="CMU Sans Serif" panose="02000603000000000000" pitchFamily="2" charset="0"/>
                                  <a:cs typeface="CMU Sans Serif" panose="02000603000000000000" pitchFamily="2" charset="0"/>
                                </a:rPr>
                                <m:t>𝑖</m:t>
                              </m:r>
                              <m:r>
                                <a:rPr lang="en-CA" sz="1400" b="0" i="1">
                                  <a:latin typeface="Cambria Math" panose="02040503050406030204" pitchFamily="18" charset="0"/>
                                  <a:ea typeface="CMU Sans Serif" panose="02000603000000000000" pitchFamily="2" charset="0"/>
                                  <a:cs typeface="CMU Sans Serif" panose="02000603000000000000" pitchFamily="2" charset="0"/>
                                </a:rPr>
                                <m:t>+1</m:t>
                              </m:r>
                            </m:sub>
                            <m:sup>
                              <m:r>
                                <a:rPr lang="en-CA" sz="1400" b="0" i="1">
                                  <a:latin typeface="Cambria Math" panose="02040503050406030204" pitchFamily="18" charset="0"/>
                                  <a:ea typeface="CMU Sans Serif" panose="02000603000000000000" pitchFamily="2" charset="0"/>
                                  <a:cs typeface="CMU Sans Serif" panose="02000603000000000000" pitchFamily="2" charset="0"/>
                                </a:rPr>
                                <m:t>𝑛</m:t>
                              </m:r>
                              <m:r>
                                <a:rPr lang="en-CA" sz="1400" b="0" i="1">
                                  <a:latin typeface="Cambria Math" panose="02040503050406030204" pitchFamily="18" charset="0"/>
                                  <a:ea typeface="CMU Sans Serif" panose="02000603000000000000" pitchFamily="2" charset="0"/>
                                  <a:cs typeface="CMU Sans Serif" panose="02000603000000000000" pitchFamily="2" charset="0"/>
                                </a:rPr>
                                <m:t>+1</m:t>
                              </m:r>
                            </m:sup>
                          </m:sSubSup>
                          <m:r>
                            <a:rPr lang="en-CA" sz="1400" b="0" i="1">
                              <a:latin typeface="Cambria Math" panose="02040503050406030204" pitchFamily="18" charset="0"/>
                              <a:ea typeface="CMU Sans Serif" panose="02000603000000000000" pitchFamily="2" charset="0"/>
                              <a:cs typeface="CMU Sans Serif" panose="02000603000000000000" pitchFamily="2" charset="0"/>
                            </a:rPr>
                            <m:t>−</m:t>
                          </m:r>
                          <m:sSubSup>
                            <m:sSubSupPr>
                              <m:ctrlPr>
                                <a:rPr lang="en-US" sz="1400" i="1">
                                  <a:latin typeface="Cambria Math" panose="02040503050406030204" pitchFamily="18" charset="0"/>
                                  <a:ea typeface="CMU Sans Serif" panose="02000603000000000000" pitchFamily="2" charset="0"/>
                                  <a:cs typeface="CMU Sans Serif" panose="02000603000000000000" pitchFamily="2" charset="0"/>
                                </a:rPr>
                              </m:ctrlPr>
                            </m:sSubSupPr>
                            <m:e>
                              <m:r>
                                <a:rPr lang="en-CA" sz="1400" b="0" i="1">
                                  <a:latin typeface="Cambria Math" panose="02040503050406030204" pitchFamily="18" charset="0"/>
                                  <a:ea typeface="CMU Sans Serif" panose="02000603000000000000" pitchFamily="2" charset="0"/>
                                  <a:cs typeface="CMU Sans Serif" panose="02000603000000000000" pitchFamily="2" charset="0"/>
                                </a:rPr>
                                <m:t>𝐶</m:t>
                              </m:r>
                            </m:e>
                            <m:sub>
                              <m:r>
                                <a:rPr lang="en-CA" sz="1400" b="0" i="1">
                                  <a:latin typeface="Cambria Math" panose="02040503050406030204" pitchFamily="18" charset="0"/>
                                  <a:ea typeface="CMU Sans Serif" panose="02000603000000000000" pitchFamily="2" charset="0"/>
                                  <a:cs typeface="CMU Sans Serif" panose="02000603000000000000" pitchFamily="2" charset="0"/>
                                </a:rPr>
                                <m:t>𝑖</m:t>
                              </m:r>
                              <m:r>
                                <a:rPr lang="en-CA" sz="1400" b="0" i="1">
                                  <a:latin typeface="Cambria Math" panose="02040503050406030204" pitchFamily="18" charset="0"/>
                                  <a:ea typeface="CMU Sans Serif" panose="02000603000000000000" pitchFamily="2" charset="0"/>
                                  <a:cs typeface="CMU Sans Serif" panose="02000603000000000000" pitchFamily="2" charset="0"/>
                                </a:rPr>
                                <m:t>+2</m:t>
                              </m:r>
                            </m:sub>
                            <m:sup>
                              <m:r>
                                <a:rPr lang="en-CA" sz="1400" b="0" i="1">
                                  <a:latin typeface="Cambria Math" panose="02040503050406030204" pitchFamily="18" charset="0"/>
                                  <a:ea typeface="CMU Sans Serif" panose="02000603000000000000" pitchFamily="2" charset="0"/>
                                  <a:cs typeface="CMU Sans Serif" panose="02000603000000000000" pitchFamily="2" charset="0"/>
                                </a:rPr>
                                <m:t>𝑛</m:t>
                              </m:r>
                              <m:r>
                                <a:rPr lang="en-CA" sz="1400" b="0" i="1">
                                  <a:latin typeface="Cambria Math" panose="02040503050406030204" pitchFamily="18" charset="0"/>
                                  <a:ea typeface="CMU Sans Serif" panose="02000603000000000000" pitchFamily="2" charset="0"/>
                                  <a:cs typeface="CMU Sans Serif" panose="02000603000000000000" pitchFamily="2" charset="0"/>
                                </a:rPr>
                                <m:t>+1</m:t>
                              </m:r>
                            </m:sup>
                          </m:sSubSup>
                        </m:num>
                        <m:den>
                          <m:r>
                            <a:rPr lang="en-CA" sz="1400" b="0" i="1" smtClean="0">
                              <a:latin typeface="Cambria Math" panose="02040503050406030204" pitchFamily="18" charset="0"/>
                              <a:ea typeface="CMU Sans Serif" panose="02000603000000000000" pitchFamily="2" charset="0"/>
                              <a:cs typeface="CMU Sans Serif" panose="02000603000000000000" pitchFamily="2" charset="0"/>
                            </a:rPr>
                            <m:t>3</m:t>
                          </m:r>
                        </m:den>
                      </m:f>
                    </m:oMath>
                  </m:oMathPara>
                </a14:m>
                <a:endParaRPr lang="en-US" sz="1400">
                  <a:latin typeface="CMU Sans Serif" panose="02000603000000000000" pitchFamily="2" charset="0"/>
                  <a:ea typeface="CMU Sans Serif" panose="02000603000000000000" pitchFamily="2" charset="0"/>
                  <a:cs typeface="CMU Sans Serif" panose="02000603000000000000" pitchFamily="2" charset="0"/>
                </a:endParaRPr>
              </a:p>
              <a:p>
                <a:pPr marL="800100" lvl="1" indent="-342900" algn="just">
                  <a:buFont typeface="Arial" panose="020B0604020202020204" pitchFamily="34" charset="0"/>
                  <a:buChar char="•"/>
                </a:pPr>
                <a:r>
                  <a:rPr lang="en-US" sz="1400" b="1">
                    <a:latin typeface="CMU Sans Serif" panose="02000603000000000000" pitchFamily="2" charset="0"/>
                    <a:ea typeface="CMU Sans Serif" panose="02000603000000000000" pitchFamily="2" charset="0"/>
                    <a:cs typeface="CMU Sans Serif" panose="02000603000000000000" pitchFamily="2" charset="0"/>
                  </a:rPr>
                  <a:t>Intermediate nodes (FTFS):</a:t>
                </a:r>
              </a:p>
              <a:p>
                <a:pPr lvl="1" algn="just"/>
                <a14:m>
                  <m:oMathPara xmlns:m="http://schemas.openxmlformats.org/officeDocument/2006/math">
                    <m:oMathParaPr>
                      <m:jc m:val="centerGroup"/>
                    </m:oMathParaPr>
                    <m:oMath xmlns:m="http://schemas.openxmlformats.org/officeDocument/2006/math">
                      <m:sSubSup>
                        <m:sSubSupPr>
                          <m:ctrlPr>
                            <a:rPr lang="en-US" sz="1400" i="1">
                              <a:latin typeface="Cambria Math" panose="02040503050406030204" pitchFamily="18" charset="0"/>
                              <a:ea typeface="CMU Sans Serif" panose="02000603000000000000" pitchFamily="2" charset="0"/>
                              <a:cs typeface="CMU Sans Serif" panose="02000603000000000000" pitchFamily="2" charset="0"/>
                            </a:rPr>
                          </m:ctrlPr>
                        </m:sSubSupPr>
                        <m:e>
                          <m:r>
                            <a:rPr lang="en-CA" sz="1400" b="0" i="1">
                              <a:latin typeface="Cambria Math" panose="02040503050406030204" pitchFamily="18" charset="0"/>
                              <a:ea typeface="CMU Sans Serif" panose="02000603000000000000" pitchFamily="2" charset="0"/>
                              <a:cs typeface="CMU Sans Serif" panose="02000603000000000000" pitchFamily="2" charset="0"/>
                            </a:rPr>
                            <m:t>𝐶</m:t>
                          </m:r>
                        </m:e>
                        <m:sub>
                          <m:r>
                            <a:rPr lang="en-CA" sz="1400" b="0" i="1">
                              <a:latin typeface="Cambria Math" panose="02040503050406030204" pitchFamily="18" charset="0"/>
                              <a:ea typeface="CMU Sans Serif" panose="02000603000000000000" pitchFamily="2" charset="0"/>
                              <a:cs typeface="CMU Sans Serif" panose="02000603000000000000" pitchFamily="2" charset="0"/>
                            </a:rPr>
                            <m:t>𝑖</m:t>
                          </m:r>
                        </m:sub>
                        <m:sup>
                          <m:r>
                            <a:rPr lang="en-CA" sz="1400" b="0" i="1">
                              <a:latin typeface="Cambria Math" panose="02040503050406030204" pitchFamily="18" charset="0"/>
                              <a:ea typeface="CMU Sans Serif" panose="02000603000000000000" pitchFamily="2" charset="0"/>
                              <a:cs typeface="CMU Sans Serif" panose="02000603000000000000" pitchFamily="2" charset="0"/>
                            </a:rPr>
                            <m:t>𝑛</m:t>
                          </m:r>
                          <m:r>
                            <a:rPr lang="en-CA" sz="1400" b="0" i="1">
                              <a:latin typeface="Cambria Math" panose="02040503050406030204" pitchFamily="18" charset="0"/>
                              <a:ea typeface="CMU Sans Serif" panose="02000603000000000000" pitchFamily="2" charset="0"/>
                              <a:cs typeface="CMU Sans Serif" panose="02000603000000000000" pitchFamily="2" charset="0"/>
                            </a:rPr>
                            <m:t>+1</m:t>
                          </m:r>
                        </m:sup>
                      </m:sSubSup>
                      <m:r>
                        <a:rPr lang="en-CA" sz="1400" b="0" i="1">
                          <a:latin typeface="Cambria Math" panose="02040503050406030204" pitchFamily="18" charset="0"/>
                          <a:ea typeface="CMU Sans Serif" panose="02000603000000000000" pitchFamily="2" charset="0"/>
                          <a:cs typeface="CMU Sans Serif" panose="02000603000000000000" pitchFamily="2" charset="0"/>
                        </a:rPr>
                        <m:t>=</m:t>
                      </m:r>
                      <m:sSubSup>
                        <m:sSubSupPr>
                          <m:ctrlPr>
                            <a:rPr lang="en-US" sz="1400" i="1">
                              <a:latin typeface="Cambria Math" panose="02040503050406030204" pitchFamily="18" charset="0"/>
                              <a:ea typeface="CMU Sans Serif" panose="02000603000000000000" pitchFamily="2" charset="0"/>
                              <a:cs typeface="CMU Sans Serif" panose="02000603000000000000" pitchFamily="2" charset="0"/>
                            </a:rPr>
                          </m:ctrlPr>
                        </m:sSubSupPr>
                        <m:e>
                          <m:r>
                            <a:rPr lang="en-CA" sz="1400" b="0" i="1">
                              <a:latin typeface="Cambria Math" panose="02040503050406030204" pitchFamily="18" charset="0"/>
                              <a:ea typeface="CMU Sans Serif" panose="02000603000000000000" pitchFamily="2" charset="0"/>
                              <a:cs typeface="CMU Sans Serif" panose="02000603000000000000" pitchFamily="2" charset="0"/>
                            </a:rPr>
                            <m:t>𝐶</m:t>
                          </m:r>
                        </m:e>
                        <m:sub>
                          <m:r>
                            <a:rPr lang="en-CA" sz="1400" b="0" i="1">
                              <a:latin typeface="Cambria Math" panose="02040503050406030204" pitchFamily="18" charset="0"/>
                              <a:ea typeface="CMU Sans Serif" panose="02000603000000000000" pitchFamily="2" charset="0"/>
                              <a:cs typeface="CMU Sans Serif" panose="02000603000000000000" pitchFamily="2" charset="0"/>
                            </a:rPr>
                            <m:t>𝑖</m:t>
                          </m:r>
                        </m:sub>
                        <m:sup>
                          <m:r>
                            <a:rPr lang="en-CA" sz="1400" b="0" i="1">
                              <a:latin typeface="Cambria Math" panose="02040503050406030204" pitchFamily="18" charset="0"/>
                              <a:ea typeface="CMU Sans Serif" panose="02000603000000000000" pitchFamily="2" charset="0"/>
                              <a:cs typeface="CMU Sans Serif" panose="02000603000000000000" pitchFamily="2" charset="0"/>
                            </a:rPr>
                            <m:t>𝑛</m:t>
                          </m:r>
                        </m:sup>
                      </m:sSubSup>
                      <m:r>
                        <a:rPr lang="en-CA" sz="1400" b="0" i="1" smtClean="0">
                          <a:latin typeface="Cambria Math" panose="02040503050406030204" pitchFamily="18" charset="0"/>
                          <a:ea typeface="CMU Sans Serif" panose="02000603000000000000" pitchFamily="2" charset="0"/>
                          <a:cs typeface="CMU Sans Serif" panose="02000603000000000000" pitchFamily="2" charset="0"/>
                        </a:rPr>
                        <m:t>+ </m:t>
                      </m:r>
                      <m:d>
                        <m:dPr>
                          <m:begChr m:val="["/>
                          <m:endChr m:val="]"/>
                          <m:ctrlPr>
                            <a:rPr lang="en-CA" sz="1400" i="1" smtClean="0">
                              <a:latin typeface="Cambria Math" panose="02040503050406030204" pitchFamily="18" charset="0"/>
                              <a:ea typeface="CMU Sans Serif" panose="02000603000000000000" pitchFamily="2" charset="0"/>
                              <a:cs typeface="CMU Sans Serif" panose="02000603000000000000" pitchFamily="2" charset="0"/>
                            </a:rPr>
                          </m:ctrlPr>
                        </m:dPr>
                        <m:e>
                          <m:r>
                            <a:rPr lang="en-CA" sz="1400" b="0" i="1" smtClean="0">
                              <a:latin typeface="Cambria Math" panose="02040503050406030204" pitchFamily="18" charset="0"/>
                              <a:ea typeface="CMU Sans Serif" panose="02000603000000000000" pitchFamily="2" charset="0"/>
                              <a:cs typeface="CMU Sans Serif" panose="02000603000000000000" pitchFamily="2" charset="0"/>
                            </a:rPr>
                            <m:t>𝐷</m:t>
                          </m:r>
                          <m:d>
                            <m:dPr>
                              <m:ctrlPr>
                                <a:rPr lang="en-CA" sz="1400" i="1" smtClean="0">
                                  <a:latin typeface="Cambria Math" panose="02040503050406030204" pitchFamily="18" charset="0"/>
                                  <a:ea typeface="CMU Sans Serif" panose="02000603000000000000" pitchFamily="2" charset="0"/>
                                  <a:cs typeface="CMU Sans Serif" panose="02000603000000000000" pitchFamily="2" charset="0"/>
                                </a:rPr>
                              </m:ctrlPr>
                            </m:dPr>
                            <m:e>
                              <m:f>
                                <m:fPr>
                                  <m:ctrlPr>
                                    <a:rPr lang="en-CA" sz="1400" i="1" smtClean="0">
                                      <a:latin typeface="Cambria Math" panose="02040503050406030204" pitchFamily="18" charset="0"/>
                                      <a:ea typeface="CMU Sans Serif" panose="02000603000000000000" pitchFamily="2" charset="0"/>
                                      <a:cs typeface="CMU Sans Serif" panose="02000603000000000000" pitchFamily="2" charset="0"/>
                                    </a:rPr>
                                  </m:ctrlPr>
                                </m:fPr>
                                <m:num>
                                  <m:sSubSup>
                                    <m:sSubSupPr>
                                      <m:ctrlPr>
                                        <a:rPr lang="en-US" sz="1400" i="1" smtClean="0">
                                          <a:latin typeface="Cambria Math" panose="02040503050406030204" pitchFamily="18" charset="0"/>
                                          <a:ea typeface="CMU Sans Serif" panose="02000603000000000000" pitchFamily="2" charset="0"/>
                                          <a:cs typeface="CMU Sans Serif" panose="02000603000000000000" pitchFamily="2" charset="0"/>
                                        </a:rPr>
                                      </m:ctrlPr>
                                    </m:sSubSupPr>
                                    <m:e>
                                      <m:r>
                                        <a:rPr lang="en-CA" sz="1400" b="0" i="1">
                                          <a:latin typeface="Cambria Math" panose="02040503050406030204" pitchFamily="18" charset="0"/>
                                          <a:ea typeface="CMU Sans Serif" panose="02000603000000000000" pitchFamily="2" charset="0"/>
                                          <a:cs typeface="CMU Sans Serif" panose="02000603000000000000" pitchFamily="2" charset="0"/>
                                        </a:rPr>
                                        <m:t>𝐶</m:t>
                                      </m:r>
                                    </m:e>
                                    <m:sub>
                                      <m:r>
                                        <a:rPr lang="en-CA" sz="1400" b="0" i="1">
                                          <a:latin typeface="Cambria Math" panose="02040503050406030204" pitchFamily="18" charset="0"/>
                                          <a:ea typeface="CMU Sans Serif" panose="02000603000000000000" pitchFamily="2" charset="0"/>
                                          <a:cs typeface="CMU Sans Serif" panose="02000603000000000000" pitchFamily="2" charset="0"/>
                                        </a:rPr>
                                        <m:t>𝑖</m:t>
                                      </m:r>
                                      <m:r>
                                        <a:rPr lang="en-CA" sz="1400" b="0" i="1" smtClean="0">
                                          <a:latin typeface="Cambria Math" panose="02040503050406030204" pitchFamily="18" charset="0"/>
                                          <a:ea typeface="CMU Sans Serif" panose="02000603000000000000" pitchFamily="2" charset="0"/>
                                          <a:cs typeface="CMU Sans Serif" panose="02000603000000000000" pitchFamily="2" charset="0"/>
                                        </a:rPr>
                                        <m:t>+1</m:t>
                                      </m:r>
                                    </m:sub>
                                    <m:sup>
                                      <m:r>
                                        <a:rPr lang="en-CA" sz="1400" b="0" i="1">
                                          <a:latin typeface="Cambria Math" panose="02040503050406030204" pitchFamily="18" charset="0"/>
                                          <a:ea typeface="CMU Sans Serif" panose="02000603000000000000" pitchFamily="2" charset="0"/>
                                          <a:cs typeface="CMU Sans Serif" panose="02000603000000000000" pitchFamily="2" charset="0"/>
                                        </a:rPr>
                                        <m:t>𝑛</m:t>
                                      </m:r>
                                      <m:r>
                                        <a:rPr lang="en-CA" sz="1400" b="0" i="1" smtClean="0">
                                          <a:latin typeface="Cambria Math" panose="02040503050406030204" pitchFamily="18" charset="0"/>
                                          <a:ea typeface="CMU Sans Serif" panose="02000603000000000000" pitchFamily="2" charset="0"/>
                                          <a:cs typeface="CMU Sans Serif" panose="02000603000000000000" pitchFamily="2" charset="0"/>
                                        </a:rPr>
                                        <m:t>+1</m:t>
                                      </m:r>
                                    </m:sup>
                                  </m:sSubSup>
                                  <m:r>
                                    <a:rPr lang="en-CA" sz="1400" b="0" i="1" smtClean="0">
                                      <a:latin typeface="Cambria Math" panose="02040503050406030204" pitchFamily="18" charset="0"/>
                                      <a:ea typeface="CMU Sans Serif" panose="02000603000000000000" pitchFamily="2" charset="0"/>
                                      <a:cs typeface="CMU Sans Serif" panose="02000603000000000000" pitchFamily="2" charset="0"/>
                                    </a:rPr>
                                    <m:t>−</m:t>
                                  </m:r>
                                  <m:sSubSup>
                                    <m:sSubSupPr>
                                      <m:ctrlPr>
                                        <a:rPr lang="en-US" sz="1400" i="1">
                                          <a:latin typeface="Cambria Math" panose="02040503050406030204" pitchFamily="18" charset="0"/>
                                          <a:ea typeface="CMU Sans Serif" panose="02000603000000000000" pitchFamily="2" charset="0"/>
                                          <a:cs typeface="CMU Sans Serif" panose="02000603000000000000" pitchFamily="2" charset="0"/>
                                        </a:rPr>
                                      </m:ctrlPr>
                                    </m:sSubSupPr>
                                    <m:e>
                                      <m:r>
                                        <a:rPr lang="en-CA" sz="1400" b="0" i="1" smtClean="0">
                                          <a:latin typeface="Cambria Math" panose="02040503050406030204" pitchFamily="18" charset="0"/>
                                          <a:ea typeface="CMU Sans Serif" panose="02000603000000000000" pitchFamily="2" charset="0"/>
                                          <a:cs typeface="CMU Sans Serif" panose="02000603000000000000" pitchFamily="2" charset="0"/>
                                        </a:rPr>
                                        <m:t>2</m:t>
                                      </m:r>
                                      <m:r>
                                        <a:rPr lang="en-CA" sz="1400" b="0" i="1">
                                          <a:latin typeface="Cambria Math" panose="02040503050406030204" pitchFamily="18" charset="0"/>
                                          <a:ea typeface="CMU Sans Serif" panose="02000603000000000000" pitchFamily="2" charset="0"/>
                                          <a:cs typeface="CMU Sans Serif" panose="02000603000000000000" pitchFamily="2" charset="0"/>
                                        </a:rPr>
                                        <m:t>𝐶</m:t>
                                      </m:r>
                                    </m:e>
                                    <m:sub>
                                      <m:r>
                                        <a:rPr lang="en-CA" sz="1400" b="0" i="1">
                                          <a:latin typeface="Cambria Math" panose="02040503050406030204" pitchFamily="18" charset="0"/>
                                          <a:ea typeface="CMU Sans Serif" panose="02000603000000000000" pitchFamily="2" charset="0"/>
                                          <a:cs typeface="CMU Sans Serif" panose="02000603000000000000" pitchFamily="2" charset="0"/>
                                        </a:rPr>
                                        <m:t>𝑖</m:t>
                                      </m:r>
                                    </m:sub>
                                    <m:sup>
                                      <m:r>
                                        <a:rPr lang="en-CA" sz="1400" b="0" i="1">
                                          <a:latin typeface="Cambria Math" panose="02040503050406030204" pitchFamily="18" charset="0"/>
                                          <a:ea typeface="CMU Sans Serif" panose="02000603000000000000" pitchFamily="2" charset="0"/>
                                          <a:cs typeface="CMU Sans Serif" panose="02000603000000000000" pitchFamily="2" charset="0"/>
                                        </a:rPr>
                                        <m:t>𝑛</m:t>
                                      </m:r>
                                      <m:r>
                                        <a:rPr lang="en-CA" sz="1400" b="0" i="1">
                                          <a:latin typeface="Cambria Math" panose="02040503050406030204" pitchFamily="18" charset="0"/>
                                          <a:ea typeface="CMU Sans Serif" panose="02000603000000000000" pitchFamily="2" charset="0"/>
                                          <a:cs typeface="CMU Sans Serif" panose="02000603000000000000" pitchFamily="2" charset="0"/>
                                        </a:rPr>
                                        <m:t>+1</m:t>
                                      </m:r>
                                    </m:sup>
                                  </m:sSubSup>
                                  <m:r>
                                    <a:rPr lang="en-CA" sz="1400" b="0" i="1" smtClean="0">
                                      <a:latin typeface="Cambria Math" panose="02040503050406030204" pitchFamily="18" charset="0"/>
                                      <a:ea typeface="CMU Sans Serif" panose="02000603000000000000" pitchFamily="2" charset="0"/>
                                      <a:cs typeface="CMU Sans Serif" panose="02000603000000000000" pitchFamily="2" charset="0"/>
                                    </a:rPr>
                                    <m:t>+</m:t>
                                  </m:r>
                                  <m:sSubSup>
                                    <m:sSubSupPr>
                                      <m:ctrlPr>
                                        <a:rPr lang="en-US" sz="1400" i="1">
                                          <a:latin typeface="Cambria Math" panose="02040503050406030204" pitchFamily="18" charset="0"/>
                                          <a:ea typeface="CMU Sans Serif" panose="02000603000000000000" pitchFamily="2" charset="0"/>
                                          <a:cs typeface="CMU Sans Serif" panose="02000603000000000000" pitchFamily="2" charset="0"/>
                                        </a:rPr>
                                      </m:ctrlPr>
                                    </m:sSubSupPr>
                                    <m:e>
                                      <m:r>
                                        <a:rPr lang="en-CA" sz="1400" b="0" i="1">
                                          <a:latin typeface="Cambria Math" panose="02040503050406030204" pitchFamily="18" charset="0"/>
                                          <a:ea typeface="CMU Sans Serif" panose="02000603000000000000" pitchFamily="2" charset="0"/>
                                          <a:cs typeface="CMU Sans Serif" panose="02000603000000000000" pitchFamily="2" charset="0"/>
                                        </a:rPr>
                                        <m:t>𝐶</m:t>
                                      </m:r>
                                    </m:e>
                                    <m:sub>
                                      <m:r>
                                        <a:rPr lang="en-CA" sz="1400" b="0" i="1">
                                          <a:latin typeface="Cambria Math" panose="02040503050406030204" pitchFamily="18" charset="0"/>
                                          <a:ea typeface="CMU Sans Serif" panose="02000603000000000000" pitchFamily="2" charset="0"/>
                                          <a:cs typeface="CMU Sans Serif" panose="02000603000000000000" pitchFamily="2" charset="0"/>
                                        </a:rPr>
                                        <m:t>𝑖</m:t>
                                      </m:r>
                                      <m:r>
                                        <a:rPr lang="en-CA" sz="1400" b="0" i="1" smtClean="0">
                                          <a:latin typeface="Cambria Math" panose="02040503050406030204" pitchFamily="18" charset="0"/>
                                          <a:ea typeface="CMU Sans Serif" panose="02000603000000000000" pitchFamily="2" charset="0"/>
                                          <a:cs typeface="CMU Sans Serif" panose="02000603000000000000" pitchFamily="2" charset="0"/>
                                        </a:rPr>
                                        <m:t>−</m:t>
                                      </m:r>
                                      <m:r>
                                        <a:rPr lang="en-CA" sz="1400" b="0" i="1">
                                          <a:latin typeface="Cambria Math" panose="02040503050406030204" pitchFamily="18" charset="0"/>
                                          <a:ea typeface="CMU Sans Serif" panose="02000603000000000000" pitchFamily="2" charset="0"/>
                                          <a:cs typeface="CMU Sans Serif" panose="02000603000000000000" pitchFamily="2" charset="0"/>
                                        </a:rPr>
                                        <m:t>1</m:t>
                                      </m:r>
                                    </m:sub>
                                    <m:sup>
                                      <m:r>
                                        <a:rPr lang="en-CA" sz="1400" b="0" i="1">
                                          <a:latin typeface="Cambria Math" panose="02040503050406030204" pitchFamily="18" charset="0"/>
                                          <a:ea typeface="CMU Sans Serif" panose="02000603000000000000" pitchFamily="2" charset="0"/>
                                          <a:cs typeface="CMU Sans Serif" panose="02000603000000000000" pitchFamily="2" charset="0"/>
                                        </a:rPr>
                                        <m:t>𝑛</m:t>
                                      </m:r>
                                      <m:r>
                                        <a:rPr lang="en-CA" sz="1400" b="0" i="1">
                                          <a:latin typeface="Cambria Math" panose="02040503050406030204" pitchFamily="18" charset="0"/>
                                          <a:ea typeface="CMU Sans Serif" panose="02000603000000000000" pitchFamily="2" charset="0"/>
                                          <a:cs typeface="CMU Sans Serif" panose="02000603000000000000" pitchFamily="2" charset="0"/>
                                        </a:rPr>
                                        <m:t>+1</m:t>
                                      </m:r>
                                    </m:sup>
                                  </m:sSubSup>
                                </m:num>
                                <m:den>
                                  <m:r>
                                    <a:rPr lang="en-CA" sz="1400" b="0" i="1" smtClean="0">
                                      <a:latin typeface="Cambria Math" panose="02040503050406030204" pitchFamily="18" charset="0"/>
                                      <a:ea typeface="Cambria Math" panose="02040503050406030204" pitchFamily="18" charset="0"/>
                                      <a:cs typeface="CMU Sans Serif" panose="02000603000000000000" pitchFamily="2" charset="0"/>
                                    </a:rPr>
                                    <m:t>∆</m:t>
                                  </m:r>
                                  <m:sSup>
                                    <m:sSupPr>
                                      <m:ctrlPr>
                                        <a:rPr lang="en-CA" sz="1400" i="1" smtClean="0">
                                          <a:latin typeface="Cambria Math" panose="02040503050406030204" pitchFamily="18" charset="0"/>
                                          <a:ea typeface="Cambria Math" panose="02040503050406030204" pitchFamily="18" charset="0"/>
                                          <a:cs typeface="CMU Sans Serif" panose="02000603000000000000" pitchFamily="2" charset="0"/>
                                        </a:rPr>
                                      </m:ctrlPr>
                                    </m:sSupPr>
                                    <m:e>
                                      <m:r>
                                        <a:rPr lang="en-CA" sz="1400" b="0" i="1" smtClean="0">
                                          <a:latin typeface="Cambria Math" panose="02040503050406030204" pitchFamily="18" charset="0"/>
                                          <a:ea typeface="Cambria Math" panose="02040503050406030204" pitchFamily="18" charset="0"/>
                                          <a:cs typeface="CMU Sans Serif" panose="02000603000000000000" pitchFamily="2" charset="0"/>
                                        </a:rPr>
                                        <m:t>𝑟</m:t>
                                      </m:r>
                                    </m:e>
                                    <m:sup>
                                      <m:r>
                                        <a:rPr lang="en-CA" sz="1400" b="0" i="1" smtClean="0">
                                          <a:latin typeface="Cambria Math" panose="02040503050406030204" pitchFamily="18" charset="0"/>
                                          <a:ea typeface="Cambria Math" panose="02040503050406030204" pitchFamily="18" charset="0"/>
                                          <a:cs typeface="CMU Sans Serif" panose="02000603000000000000" pitchFamily="2" charset="0"/>
                                        </a:rPr>
                                        <m:t>2</m:t>
                                      </m:r>
                                    </m:sup>
                                  </m:sSup>
                                </m:den>
                              </m:f>
                              <m:r>
                                <a:rPr lang="en-CA" sz="1400" b="0" i="1" smtClean="0">
                                  <a:latin typeface="Cambria Math" panose="02040503050406030204" pitchFamily="18" charset="0"/>
                                  <a:ea typeface="CMU Sans Serif" panose="02000603000000000000" pitchFamily="2" charset="0"/>
                                  <a:cs typeface="CMU Sans Serif" panose="02000603000000000000" pitchFamily="2" charset="0"/>
                                </a:rPr>
                                <m:t>+</m:t>
                              </m:r>
                              <m:f>
                                <m:fPr>
                                  <m:ctrlPr>
                                    <a:rPr lang="en-CA" sz="1400" i="1" smtClean="0">
                                      <a:latin typeface="Cambria Math" panose="02040503050406030204" pitchFamily="18" charset="0"/>
                                      <a:ea typeface="CMU Sans Serif" panose="02000603000000000000" pitchFamily="2" charset="0"/>
                                      <a:cs typeface="CMU Sans Serif" panose="02000603000000000000" pitchFamily="2" charset="0"/>
                                    </a:rPr>
                                  </m:ctrlPr>
                                </m:fPr>
                                <m:num>
                                  <m:r>
                                    <a:rPr lang="en-CA" sz="1400" b="0" i="1" smtClean="0">
                                      <a:latin typeface="Cambria Math" panose="02040503050406030204" pitchFamily="18" charset="0"/>
                                      <a:ea typeface="CMU Sans Serif" panose="02000603000000000000" pitchFamily="2" charset="0"/>
                                      <a:cs typeface="CMU Sans Serif" panose="02000603000000000000" pitchFamily="2" charset="0"/>
                                    </a:rPr>
                                    <m:t>1</m:t>
                                  </m:r>
                                </m:num>
                                <m:den>
                                  <m:sSub>
                                    <m:sSubPr>
                                      <m:ctrlPr>
                                        <a:rPr lang="en-CA" sz="1400" i="1" smtClean="0">
                                          <a:latin typeface="Cambria Math" panose="02040503050406030204" pitchFamily="18" charset="0"/>
                                          <a:ea typeface="CMU Sans Serif" panose="02000603000000000000" pitchFamily="2" charset="0"/>
                                          <a:cs typeface="CMU Sans Serif" panose="02000603000000000000" pitchFamily="2" charset="0"/>
                                        </a:rPr>
                                      </m:ctrlPr>
                                    </m:sSubPr>
                                    <m:e>
                                      <m:r>
                                        <a:rPr lang="en-CA" sz="1400" b="0" i="1" smtClean="0">
                                          <a:latin typeface="Cambria Math" panose="02040503050406030204" pitchFamily="18" charset="0"/>
                                          <a:ea typeface="CMU Sans Serif" panose="02000603000000000000" pitchFamily="2" charset="0"/>
                                          <a:cs typeface="CMU Sans Serif" panose="02000603000000000000" pitchFamily="2" charset="0"/>
                                        </a:rPr>
                                        <m:t>𝑟</m:t>
                                      </m:r>
                                    </m:e>
                                    <m:sub>
                                      <m:r>
                                        <a:rPr lang="en-CA" sz="1400" b="0" i="1" smtClean="0">
                                          <a:latin typeface="Cambria Math" panose="02040503050406030204" pitchFamily="18" charset="0"/>
                                          <a:ea typeface="CMU Sans Serif" panose="02000603000000000000" pitchFamily="2" charset="0"/>
                                          <a:cs typeface="CMU Sans Serif" panose="02000603000000000000" pitchFamily="2" charset="0"/>
                                        </a:rPr>
                                        <m:t>𝑖</m:t>
                                      </m:r>
                                    </m:sub>
                                  </m:sSub>
                                </m:den>
                              </m:f>
                              <m:f>
                                <m:fPr>
                                  <m:ctrlPr>
                                    <a:rPr lang="en-CA" sz="1400" i="1" smtClean="0">
                                      <a:latin typeface="Cambria Math" panose="02040503050406030204" pitchFamily="18" charset="0"/>
                                      <a:ea typeface="CMU Sans Serif" panose="02000603000000000000" pitchFamily="2" charset="0"/>
                                      <a:cs typeface="CMU Sans Serif" panose="02000603000000000000" pitchFamily="2" charset="0"/>
                                    </a:rPr>
                                  </m:ctrlPr>
                                </m:fPr>
                                <m:num>
                                  <m:sSubSup>
                                    <m:sSubSupPr>
                                      <m:ctrlPr>
                                        <a:rPr lang="en-US" sz="1400" i="1">
                                          <a:latin typeface="Cambria Math" panose="02040503050406030204" pitchFamily="18" charset="0"/>
                                          <a:ea typeface="CMU Sans Serif" panose="02000603000000000000" pitchFamily="2" charset="0"/>
                                          <a:cs typeface="CMU Sans Serif" panose="02000603000000000000" pitchFamily="2" charset="0"/>
                                        </a:rPr>
                                      </m:ctrlPr>
                                    </m:sSubSupPr>
                                    <m:e>
                                      <m:r>
                                        <a:rPr lang="en-CA" sz="1400" b="0" i="1">
                                          <a:latin typeface="Cambria Math" panose="02040503050406030204" pitchFamily="18" charset="0"/>
                                          <a:ea typeface="CMU Sans Serif" panose="02000603000000000000" pitchFamily="2" charset="0"/>
                                          <a:cs typeface="CMU Sans Serif" panose="02000603000000000000" pitchFamily="2" charset="0"/>
                                        </a:rPr>
                                        <m:t>𝐶</m:t>
                                      </m:r>
                                    </m:e>
                                    <m:sub>
                                      <m:r>
                                        <a:rPr lang="en-CA" sz="1400" b="0" i="1">
                                          <a:latin typeface="Cambria Math" panose="02040503050406030204" pitchFamily="18" charset="0"/>
                                          <a:ea typeface="CMU Sans Serif" panose="02000603000000000000" pitchFamily="2" charset="0"/>
                                          <a:cs typeface="CMU Sans Serif" panose="02000603000000000000" pitchFamily="2" charset="0"/>
                                        </a:rPr>
                                        <m:t>𝑖</m:t>
                                      </m:r>
                                      <m:r>
                                        <a:rPr lang="en-CA" sz="1400" b="0" i="1">
                                          <a:latin typeface="Cambria Math" panose="02040503050406030204" pitchFamily="18" charset="0"/>
                                          <a:ea typeface="CMU Sans Serif" panose="02000603000000000000" pitchFamily="2" charset="0"/>
                                          <a:cs typeface="CMU Sans Serif" panose="02000603000000000000" pitchFamily="2" charset="0"/>
                                        </a:rPr>
                                        <m:t>+1</m:t>
                                      </m:r>
                                    </m:sub>
                                    <m:sup>
                                      <m:r>
                                        <a:rPr lang="en-CA" sz="1400" b="0" i="1">
                                          <a:latin typeface="Cambria Math" panose="02040503050406030204" pitchFamily="18" charset="0"/>
                                          <a:ea typeface="CMU Sans Serif" panose="02000603000000000000" pitchFamily="2" charset="0"/>
                                          <a:cs typeface="CMU Sans Serif" panose="02000603000000000000" pitchFamily="2" charset="0"/>
                                        </a:rPr>
                                        <m:t>𝑛</m:t>
                                      </m:r>
                                      <m:r>
                                        <a:rPr lang="en-CA" sz="1400" b="0" i="1">
                                          <a:latin typeface="Cambria Math" panose="02040503050406030204" pitchFamily="18" charset="0"/>
                                          <a:ea typeface="CMU Sans Serif" panose="02000603000000000000" pitchFamily="2" charset="0"/>
                                          <a:cs typeface="CMU Sans Serif" panose="02000603000000000000" pitchFamily="2" charset="0"/>
                                        </a:rPr>
                                        <m:t>+1</m:t>
                                      </m:r>
                                    </m:sup>
                                  </m:sSubSup>
                                  <m:r>
                                    <a:rPr lang="en-CA" sz="1400" b="0" i="1" smtClean="0">
                                      <a:latin typeface="Cambria Math" panose="02040503050406030204" pitchFamily="18" charset="0"/>
                                      <a:ea typeface="CMU Sans Serif" panose="02000603000000000000" pitchFamily="2" charset="0"/>
                                      <a:cs typeface="CMU Sans Serif" panose="02000603000000000000" pitchFamily="2" charset="0"/>
                                    </a:rPr>
                                    <m:t>−</m:t>
                                  </m:r>
                                  <m:sSubSup>
                                    <m:sSubSupPr>
                                      <m:ctrlPr>
                                        <a:rPr lang="en-US" sz="1400" i="1">
                                          <a:latin typeface="Cambria Math" panose="02040503050406030204" pitchFamily="18" charset="0"/>
                                          <a:ea typeface="CMU Sans Serif" panose="02000603000000000000" pitchFamily="2" charset="0"/>
                                          <a:cs typeface="CMU Sans Serif" panose="02000603000000000000" pitchFamily="2" charset="0"/>
                                        </a:rPr>
                                      </m:ctrlPr>
                                    </m:sSubSupPr>
                                    <m:e>
                                      <m:r>
                                        <a:rPr lang="en-CA" sz="1400" b="0" i="1">
                                          <a:latin typeface="Cambria Math" panose="02040503050406030204" pitchFamily="18" charset="0"/>
                                          <a:ea typeface="CMU Sans Serif" panose="02000603000000000000" pitchFamily="2" charset="0"/>
                                          <a:cs typeface="CMU Sans Serif" panose="02000603000000000000" pitchFamily="2" charset="0"/>
                                        </a:rPr>
                                        <m:t>𝐶</m:t>
                                      </m:r>
                                    </m:e>
                                    <m:sub>
                                      <m:r>
                                        <a:rPr lang="en-CA" sz="1400" b="0" i="1">
                                          <a:latin typeface="Cambria Math" panose="02040503050406030204" pitchFamily="18" charset="0"/>
                                          <a:ea typeface="CMU Sans Serif" panose="02000603000000000000" pitchFamily="2" charset="0"/>
                                          <a:cs typeface="CMU Sans Serif" panose="02000603000000000000" pitchFamily="2" charset="0"/>
                                        </a:rPr>
                                        <m:t>𝑖</m:t>
                                      </m:r>
                                    </m:sub>
                                    <m:sup>
                                      <m:r>
                                        <a:rPr lang="en-CA" sz="1400" b="0" i="1">
                                          <a:latin typeface="Cambria Math" panose="02040503050406030204" pitchFamily="18" charset="0"/>
                                          <a:ea typeface="CMU Sans Serif" panose="02000603000000000000" pitchFamily="2" charset="0"/>
                                          <a:cs typeface="CMU Sans Serif" panose="02000603000000000000" pitchFamily="2" charset="0"/>
                                        </a:rPr>
                                        <m:t>𝑛</m:t>
                                      </m:r>
                                      <m:r>
                                        <a:rPr lang="en-CA" sz="1400" b="0" i="1">
                                          <a:latin typeface="Cambria Math" panose="02040503050406030204" pitchFamily="18" charset="0"/>
                                          <a:ea typeface="CMU Sans Serif" panose="02000603000000000000" pitchFamily="2" charset="0"/>
                                          <a:cs typeface="CMU Sans Serif" panose="02000603000000000000" pitchFamily="2" charset="0"/>
                                        </a:rPr>
                                        <m:t>+1</m:t>
                                      </m:r>
                                    </m:sup>
                                  </m:sSubSup>
                                </m:num>
                                <m:den>
                                  <m:r>
                                    <a:rPr lang="en-CA" sz="1400" b="0" i="1">
                                      <a:latin typeface="Cambria Math" panose="02040503050406030204" pitchFamily="18" charset="0"/>
                                      <a:ea typeface="Cambria Math" panose="02040503050406030204" pitchFamily="18" charset="0"/>
                                      <a:cs typeface="CMU Sans Serif" panose="02000603000000000000" pitchFamily="2" charset="0"/>
                                    </a:rPr>
                                    <m:t>∆</m:t>
                                  </m:r>
                                  <m:r>
                                    <a:rPr lang="en-CA" sz="1400" b="0" i="1" smtClean="0">
                                      <a:latin typeface="Cambria Math" panose="02040503050406030204" pitchFamily="18" charset="0"/>
                                      <a:ea typeface="Cambria Math" panose="02040503050406030204" pitchFamily="18" charset="0"/>
                                      <a:cs typeface="CMU Sans Serif" panose="02000603000000000000" pitchFamily="2" charset="0"/>
                                    </a:rPr>
                                    <m:t>𝑟</m:t>
                                  </m:r>
                                </m:den>
                              </m:f>
                            </m:e>
                          </m:d>
                          <m:r>
                            <a:rPr lang="en-CA" sz="1400" b="0" i="1" smtClean="0">
                              <a:latin typeface="Cambria Math" panose="02040503050406030204" pitchFamily="18" charset="0"/>
                              <a:ea typeface="CMU Sans Serif" panose="02000603000000000000" pitchFamily="2" charset="0"/>
                              <a:cs typeface="CMU Sans Serif" panose="02000603000000000000" pitchFamily="2" charset="0"/>
                            </a:rPr>
                            <m:t>−</m:t>
                          </m:r>
                          <m:r>
                            <a:rPr lang="en-CA" sz="1400" b="0" i="1" smtClean="0">
                              <a:latin typeface="Cambria Math" panose="02040503050406030204" pitchFamily="18" charset="0"/>
                              <a:ea typeface="CMU Sans Serif" panose="02000603000000000000" pitchFamily="2" charset="0"/>
                              <a:cs typeface="CMU Sans Serif" panose="02000603000000000000" pitchFamily="2" charset="0"/>
                            </a:rPr>
                            <m:t>𝑘</m:t>
                          </m:r>
                          <m:sSubSup>
                            <m:sSubSupPr>
                              <m:ctrlPr>
                                <a:rPr lang="en-US" sz="1400" i="1">
                                  <a:latin typeface="Cambria Math" panose="02040503050406030204" pitchFamily="18" charset="0"/>
                                  <a:ea typeface="CMU Sans Serif" panose="02000603000000000000" pitchFamily="2" charset="0"/>
                                  <a:cs typeface="CMU Sans Serif" panose="02000603000000000000" pitchFamily="2" charset="0"/>
                                </a:rPr>
                              </m:ctrlPr>
                            </m:sSubSupPr>
                            <m:e>
                              <m:r>
                                <a:rPr lang="en-CA" sz="1400" b="0" i="1">
                                  <a:latin typeface="Cambria Math" panose="02040503050406030204" pitchFamily="18" charset="0"/>
                                  <a:ea typeface="CMU Sans Serif" panose="02000603000000000000" pitchFamily="2" charset="0"/>
                                  <a:cs typeface="CMU Sans Serif" panose="02000603000000000000" pitchFamily="2" charset="0"/>
                                </a:rPr>
                                <m:t>𝐶</m:t>
                              </m:r>
                            </m:e>
                            <m:sub>
                              <m:r>
                                <a:rPr lang="en-CA" sz="1400" b="0" i="1">
                                  <a:latin typeface="Cambria Math" panose="02040503050406030204" pitchFamily="18" charset="0"/>
                                  <a:ea typeface="CMU Sans Serif" panose="02000603000000000000" pitchFamily="2" charset="0"/>
                                  <a:cs typeface="CMU Sans Serif" panose="02000603000000000000" pitchFamily="2" charset="0"/>
                                </a:rPr>
                                <m:t>𝑖</m:t>
                              </m:r>
                            </m:sub>
                            <m:sup>
                              <m:r>
                                <a:rPr lang="en-CA" sz="1400" b="0" i="1">
                                  <a:latin typeface="Cambria Math" panose="02040503050406030204" pitchFamily="18" charset="0"/>
                                  <a:ea typeface="CMU Sans Serif" panose="02000603000000000000" pitchFamily="2" charset="0"/>
                                  <a:cs typeface="CMU Sans Serif" panose="02000603000000000000" pitchFamily="2" charset="0"/>
                                </a:rPr>
                                <m:t>𝑛</m:t>
                              </m:r>
                              <m:r>
                                <a:rPr lang="en-CA" sz="1400" b="0" i="1" smtClean="0">
                                  <a:latin typeface="Cambria Math" panose="02040503050406030204" pitchFamily="18" charset="0"/>
                                  <a:ea typeface="CMU Sans Serif" panose="02000603000000000000" pitchFamily="2" charset="0"/>
                                  <a:cs typeface="CMU Sans Serif" panose="02000603000000000000" pitchFamily="2" charset="0"/>
                                </a:rPr>
                                <m:t>+1</m:t>
                              </m:r>
                            </m:sup>
                          </m:sSubSup>
                        </m:e>
                      </m:d>
                      <m:r>
                        <a:rPr lang="en-CA" sz="1400" b="0" i="1" smtClean="0">
                          <a:latin typeface="Cambria Math" panose="02040503050406030204" pitchFamily="18" charset="0"/>
                          <a:ea typeface="Cambria Math" panose="02040503050406030204" pitchFamily="18" charset="0"/>
                          <a:cs typeface="CMU Sans Serif" panose="02000603000000000000" pitchFamily="2" charset="0"/>
                        </a:rPr>
                        <m:t>∆</m:t>
                      </m:r>
                      <m:r>
                        <a:rPr lang="en-CA" sz="1400" b="0" i="1" smtClean="0">
                          <a:latin typeface="Cambria Math" panose="02040503050406030204" pitchFamily="18" charset="0"/>
                          <a:ea typeface="Cambria Math" panose="02040503050406030204" pitchFamily="18" charset="0"/>
                          <a:cs typeface="CMU Sans Serif" panose="02000603000000000000" pitchFamily="2" charset="0"/>
                        </a:rPr>
                        <m:t>𝑡</m:t>
                      </m:r>
                    </m:oMath>
                  </m:oMathPara>
                </a14:m>
                <a:endParaRPr lang="en-US" sz="1400">
                  <a:latin typeface="CMU Sans Serif" panose="02000603000000000000" pitchFamily="2" charset="0"/>
                  <a:ea typeface="CMU Sans Serif" panose="02000603000000000000" pitchFamily="2" charset="0"/>
                  <a:cs typeface="CMU Sans Serif" panose="02000603000000000000" pitchFamily="2" charset="0"/>
                </a:endParaRPr>
              </a:p>
              <a:p>
                <a:pPr marL="800100" lvl="1" indent="-342900" algn="just">
                  <a:buFont typeface="Arial" panose="020B0604020202020204" pitchFamily="34" charset="0"/>
                  <a:buChar char="•"/>
                </a:pPr>
                <a:r>
                  <a:rPr lang="en-US" sz="1400" b="1">
                    <a:latin typeface="CMU Sans Serif" panose="02000603000000000000" pitchFamily="2" charset="0"/>
                    <a:ea typeface="CMU Sans Serif" panose="02000603000000000000" pitchFamily="2" charset="0"/>
                    <a:cs typeface="CMU Sans Serif" panose="02000603000000000000" pitchFamily="2" charset="0"/>
                  </a:rPr>
                  <a:t>Last node (Dirichlet BC):</a:t>
                </a:r>
              </a:p>
              <a:p>
                <a:pPr lvl="1" algn="just"/>
                <a14:m>
                  <m:oMathPara xmlns:m="http://schemas.openxmlformats.org/officeDocument/2006/math">
                    <m:oMathParaPr>
                      <m:jc m:val="centerGroup"/>
                    </m:oMathParaPr>
                    <m:oMath xmlns:m="http://schemas.openxmlformats.org/officeDocument/2006/math">
                      <m:sSubSup>
                        <m:sSubSupPr>
                          <m:ctrlPr>
                            <a:rPr lang="en-US" sz="1400" i="1">
                              <a:latin typeface="Cambria Math" panose="02040503050406030204" pitchFamily="18" charset="0"/>
                              <a:ea typeface="CMU Sans Serif" panose="02000603000000000000" pitchFamily="2" charset="0"/>
                              <a:cs typeface="CMU Sans Serif" panose="02000603000000000000" pitchFamily="2" charset="0"/>
                            </a:rPr>
                          </m:ctrlPr>
                        </m:sSubSupPr>
                        <m:e>
                          <m:r>
                            <a:rPr lang="en-CA" sz="1400" b="0" i="1">
                              <a:latin typeface="Cambria Math" panose="02040503050406030204" pitchFamily="18" charset="0"/>
                              <a:ea typeface="CMU Sans Serif" panose="02000603000000000000" pitchFamily="2" charset="0"/>
                              <a:cs typeface="CMU Sans Serif" panose="02000603000000000000" pitchFamily="2" charset="0"/>
                            </a:rPr>
                            <m:t>𝐶</m:t>
                          </m:r>
                        </m:e>
                        <m:sub>
                          <m:r>
                            <a:rPr lang="en-CA" sz="1400" b="0" i="1">
                              <a:latin typeface="Cambria Math" panose="02040503050406030204" pitchFamily="18" charset="0"/>
                              <a:ea typeface="CMU Sans Serif" panose="02000603000000000000" pitchFamily="2" charset="0"/>
                              <a:cs typeface="CMU Sans Serif" panose="02000603000000000000" pitchFamily="2" charset="0"/>
                            </a:rPr>
                            <m:t>𝑖</m:t>
                          </m:r>
                        </m:sub>
                        <m:sup>
                          <m:r>
                            <a:rPr lang="en-CA" sz="1400" b="0" i="1">
                              <a:latin typeface="Cambria Math" panose="02040503050406030204" pitchFamily="18" charset="0"/>
                              <a:ea typeface="CMU Sans Serif" panose="02000603000000000000" pitchFamily="2" charset="0"/>
                              <a:cs typeface="CMU Sans Serif" panose="02000603000000000000" pitchFamily="2" charset="0"/>
                            </a:rPr>
                            <m:t>𝑛</m:t>
                          </m:r>
                          <m:r>
                            <a:rPr lang="en-CA" sz="1400" b="0" i="1">
                              <a:latin typeface="Cambria Math" panose="02040503050406030204" pitchFamily="18" charset="0"/>
                              <a:ea typeface="CMU Sans Serif" panose="02000603000000000000" pitchFamily="2" charset="0"/>
                              <a:cs typeface="CMU Sans Serif" panose="02000603000000000000" pitchFamily="2" charset="0"/>
                            </a:rPr>
                            <m:t>+1</m:t>
                          </m:r>
                        </m:sup>
                      </m:sSubSup>
                      <m:r>
                        <a:rPr lang="en-CA" sz="1400" b="0" i="1" smtClean="0">
                          <a:latin typeface="Cambria Math" panose="02040503050406030204" pitchFamily="18" charset="0"/>
                          <a:ea typeface="CMU Sans Serif" panose="02000603000000000000" pitchFamily="2" charset="0"/>
                          <a:cs typeface="CMU Sans Serif" panose="02000603000000000000" pitchFamily="2" charset="0"/>
                        </a:rPr>
                        <m:t>=1</m:t>
                      </m:r>
                    </m:oMath>
                  </m:oMathPara>
                </a14:m>
                <a:endParaRPr lang="en-US" sz="1400">
                  <a:latin typeface="CMU Sans Serif" panose="02000603000000000000" pitchFamily="2" charset="0"/>
                  <a:ea typeface="CMU Sans Serif" panose="02000603000000000000" pitchFamily="2" charset="0"/>
                  <a:cs typeface="CMU Sans Serif" panose="02000603000000000000" pitchFamily="2" charset="0"/>
                </a:endParaRPr>
              </a:p>
              <a:p>
                <a:pPr marL="342900" indent="-342900" algn="just">
                  <a:buFont typeface="Arial" panose="020B0604020202020204" pitchFamily="34" charset="0"/>
                  <a:buChar char="•"/>
                </a:pPr>
                <a:r>
                  <a:rPr lang="en-US" sz="1800" b="1">
                    <a:latin typeface="CMU Sans Serif" panose="02000603000000000000" pitchFamily="2" charset="0"/>
                    <a:ea typeface="CMU Sans Serif" panose="02000603000000000000" pitchFamily="2" charset="0"/>
                    <a:cs typeface="CMU Sans Serif" panose="02000603000000000000" pitchFamily="2" charset="0"/>
                  </a:rPr>
                  <a:t>System of equation solver algorithm</a:t>
                </a:r>
              </a:p>
              <a:p>
                <a:pPr marL="800100" lvl="1" indent="-342900" algn="just">
                  <a:buFont typeface="Arial" panose="020B0604020202020204" pitchFamily="34" charset="0"/>
                  <a:buChar char="•"/>
                </a:pPr>
                <a:r>
                  <a:rPr lang="en-US" sz="1400" b="1">
                    <a:latin typeface="CMU Sans Serif" panose="02000603000000000000" pitchFamily="2" charset="0"/>
                    <a:ea typeface="CMU Sans Serif" panose="02000603000000000000" pitchFamily="2" charset="0"/>
                    <a:cs typeface="CMU Sans Serif" panose="02000603000000000000" pitchFamily="2" charset="0"/>
                  </a:rPr>
                  <a:t>LU factorization/decomposition</a:t>
                </a:r>
              </a:p>
              <a:p>
                <a:pPr marL="342900" indent="-342900" algn="just">
                  <a:buFont typeface="Arial" panose="020B0604020202020204" pitchFamily="34" charset="0"/>
                  <a:buChar char="•"/>
                </a:pPr>
                <a:r>
                  <a:rPr lang="en-US" sz="1800" b="1">
                    <a:latin typeface="CMU Sans Serif" panose="02000603000000000000" pitchFamily="2" charset="0"/>
                    <a:ea typeface="CMU Sans Serif" panose="02000603000000000000" pitchFamily="2" charset="0"/>
                    <a:cs typeface="CMU Sans Serif" panose="02000603000000000000" pitchFamily="2" charset="0"/>
                  </a:rPr>
                  <a:t>Order of precision</a:t>
                </a:r>
              </a:p>
              <a:p>
                <a:pPr marL="800100" lvl="1" indent="-342900" algn="just">
                  <a:buFont typeface="Arial" panose="020B0604020202020204" pitchFamily="34" charset="0"/>
                  <a:buChar char="•"/>
                </a:pPr>
                <a:r>
                  <a:rPr lang="en-US" sz="1400" b="1">
                    <a:latin typeface="CMU Sans Serif" panose="02000603000000000000" pitchFamily="2" charset="0"/>
                    <a:ea typeface="CMU Sans Serif" panose="02000603000000000000" pitchFamily="2" charset="0"/>
                    <a:cs typeface="CMU Sans Serif" panose="02000603000000000000" pitchFamily="2" charset="0"/>
                  </a:rPr>
                  <a:t>While the PDE is discretized by the 1</a:t>
                </a:r>
                <a:r>
                  <a:rPr lang="en-US" sz="1400" b="1" baseline="30000">
                    <a:latin typeface="CMU Sans Serif" panose="02000603000000000000" pitchFamily="2" charset="0"/>
                    <a:ea typeface="CMU Sans Serif" panose="02000603000000000000" pitchFamily="2" charset="0"/>
                    <a:cs typeface="CMU Sans Serif" panose="02000603000000000000" pitchFamily="2" charset="0"/>
                  </a:rPr>
                  <a:t>st</a:t>
                </a:r>
                <a:r>
                  <a:rPr lang="en-US" sz="1400" b="1">
                    <a:latin typeface="CMU Sans Serif" panose="02000603000000000000" pitchFamily="2" charset="0"/>
                    <a:ea typeface="CMU Sans Serif" panose="02000603000000000000" pitchFamily="2" charset="0"/>
                    <a:cs typeface="CMU Sans Serif" panose="02000603000000000000" pitchFamily="2" charset="0"/>
                  </a:rPr>
                  <a:t>-order FTFS scheme, the order of accuracy of the global scheme should be slightly higher than 1 as the Neumann BC is accounted for with the 2</a:t>
                </a:r>
                <a:r>
                  <a:rPr lang="en-US" sz="1400" b="1" baseline="30000">
                    <a:latin typeface="CMU Sans Serif" panose="02000603000000000000" pitchFamily="2" charset="0"/>
                    <a:ea typeface="CMU Sans Serif" panose="02000603000000000000" pitchFamily="2" charset="0"/>
                    <a:cs typeface="CMU Sans Serif" panose="02000603000000000000" pitchFamily="2" charset="0"/>
                  </a:rPr>
                  <a:t>nd</a:t>
                </a:r>
                <a:r>
                  <a:rPr lang="en-US" sz="1400" b="1">
                    <a:latin typeface="CMU Sans Serif" panose="02000603000000000000" pitchFamily="2" charset="0"/>
                    <a:ea typeface="CMU Sans Serif" panose="02000603000000000000" pitchFamily="2" charset="0"/>
                    <a:cs typeface="CMU Sans Serif" panose="02000603000000000000" pitchFamily="2" charset="0"/>
                  </a:rPr>
                  <a:t>-order accurate forward Gear’s scheme approximation of 1</a:t>
                </a:r>
                <a:r>
                  <a:rPr lang="en-US" sz="1400" b="1" baseline="30000">
                    <a:latin typeface="CMU Sans Serif" panose="02000603000000000000" pitchFamily="2" charset="0"/>
                    <a:ea typeface="CMU Sans Serif" panose="02000603000000000000" pitchFamily="2" charset="0"/>
                    <a:cs typeface="CMU Sans Serif" panose="02000603000000000000" pitchFamily="2" charset="0"/>
                  </a:rPr>
                  <a:t>st</a:t>
                </a:r>
                <a:r>
                  <a:rPr lang="en-US" sz="1400" b="1">
                    <a:latin typeface="CMU Sans Serif" panose="02000603000000000000" pitchFamily="2" charset="0"/>
                    <a:ea typeface="CMU Sans Serif" panose="02000603000000000000" pitchFamily="2" charset="0"/>
                    <a:cs typeface="CMU Sans Serif" panose="02000603000000000000" pitchFamily="2" charset="0"/>
                  </a:rPr>
                  <a:t>-order differential.</a:t>
                </a:r>
              </a:p>
              <a:p>
                <a:pPr marL="342900" indent="-342900" algn="just">
                  <a:buFont typeface="Arial" panose="020B0604020202020204" pitchFamily="34" charset="0"/>
                  <a:buChar char="•"/>
                </a:pPr>
                <a:r>
                  <a:rPr lang="en-US" sz="1800" b="1">
                    <a:latin typeface="CMU Sans Serif" panose="02000603000000000000" pitchFamily="2" charset="0"/>
                    <a:ea typeface="CMU Sans Serif" panose="02000603000000000000" pitchFamily="2" charset="0"/>
                    <a:cs typeface="CMU Sans Serif" panose="02000603000000000000" pitchFamily="2" charset="0"/>
                  </a:rPr>
                  <a:t>Stability condition of the numerical scheme</a:t>
                </a:r>
              </a:p>
              <a:p>
                <a:pPr marL="800100" lvl="1" indent="-342900" algn="just">
                  <a:buFont typeface="Arial" panose="020B0604020202020204" pitchFamily="34" charset="0"/>
                  <a:buChar char="•"/>
                </a:pPr>
                <a:r>
                  <a:rPr lang="en-US" sz="1400" b="1">
                    <a:latin typeface="CMU Sans Serif" panose="02000603000000000000" pitchFamily="2" charset="0"/>
                    <a:ea typeface="CMU Sans Serif" panose="02000603000000000000" pitchFamily="2" charset="0"/>
                    <a:cs typeface="CMU Sans Serif" panose="02000603000000000000" pitchFamily="2" charset="0"/>
                  </a:rPr>
                  <a:t>Given a properly conditioned matrix, the numerical scheme is unconditionally stable.</a:t>
                </a:r>
              </a:p>
            </p:txBody>
          </p:sp>
        </mc:Choice>
        <mc:Fallback>
          <p:sp>
            <p:nvSpPr>
              <p:cNvPr id="2" name="Subtitle 2">
                <a:extLst>
                  <a:ext uri="{FF2B5EF4-FFF2-40B4-BE49-F238E27FC236}">
                    <a16:creationId xmlns:a16="http://schemas.microsoft.com/office/drawing/2014/main" id="{4B640EB9-E37D-21ED-BF8F-3D6BAE4ACD0D}"/>
                  </a:ext>
                </a:extLst>
              </p:cNvPr>
              <p:cNvSpPr>
                <a:spLocks noGrp="1" noRot="1" noChangeAspect="1" noMove="1" noResize="1" noEditPoints="1" noAdjustHandles="1" noChangeArrowheads="1" noChangeShapeType="1" noTextEdit="1"/>
              </p:cNvSpPr>
              <p:nvPr>
                <p:ph type="subTitle" idx="1"/>
              </p:nvPr>
            </p:nvSpPr>
            <p:spPr>
              <a:xfrm>
                <a:off x="323848" y="1022545"/>
                <a:ext cx="11544301" cy="4732369"/>
              </a:xfrm>
              <a:blipFill>
                <a:blip r:embed="rId4"/>
                <a:stretch>
                  <a:fillRect l="-317" t="-1289" r="-158"/>
                </a:stretch>
              </a:blipFill>
            </p:spPr>
            <p:txBody>
              <a:bodyPr/>
              <a:lstStyle/>
              <a:p>
                <a:r>
                  <a:rPr lang="en-US">
                    <a:noFill/>
                  </a:rPr>
                  <a:t> </a:t>
                </a:r>
              </a:p>
            </p:txBody>
          </p:sp>
        </mc:Fallback>
      </mc:AlternateContent>
    </p:spTree>
    <p:extLst>
      <p:ext uri="{BB962C8B-B14F-4D97-AF65-F5344CB8AC3E}">
        <p14:creationId xmlns:p14="http://schemas.microsoft.com/office/powerpoint/2010/main" val="641538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E7A2F4-308F-C2C4-F6F7-601924C5D385}"/>
            </a:ext>
          </a:extLst>
        </p:cNvPr>
        <p:cNvGrpSpPr/>
        <p:nvPr/>
      </p:nvGrpSpPr>
      <p:grpSpPr>
        <a:xfrm>
          <a:off x="0" y="0"/>
          <a:ext cx="0" cy="0"/>
          <a:chOff x="0" y="0"/>
          <a:chExt cx="0" cy="0"/>
        </a:xfrm>
      </p:grpSpPr>
      <p:sp>
        <p:nvSpPr>
          <p:cNvPr id="28" name="Title 1">
            <a:extLst>
              <a:ext uri="{FF2B5EF4-FFF2-40B4-BE49-F238E27FC236}">
                <a16:creationId xmlns:a16="http://schemas.microsoft.com/office/drawing/2014/main" id="{278BB68B-5F6B-C8F8-9EFD-433907DB1359}"/>
              </a:ext>
            </a:extLst>
          </p:cNvPr>
          <p:cNvSpPr txBox="1">
            <a:spLocks/>
          </p:cNvSpPr>
          <p:nvPr/>
        </p:nvSpPr>
        <p:spPr>
          <a:xfrm>
            <a:off x="323850" y="37354"/>
            <a:ext cx="12192000"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a:latin typeface="Bell Gothic Std Black" panose="020B0706020202040204" pitchFamily="34" charset="0"/>
                <a:ea typeface="CMU Sans Serif" panose="02000603000000000000" pitchFamily="2" charset="0"/>
                <a:cs typeface="CMU Sans Serif" panose="02000603000000000000" pitchFamily="2" charset="0"/>
              </a:rPr>
              <a:t>C. ANALYTICAL SOLUTION</a:t>
            </a:r>
          </a:p>
        </p:txBody>
      </p:sp>
      <p:pic>
        <p:nvPicPr>
          <p:cNvPr id="4" name="Picture 3" descr="A logo with a bee in a gear&#10;&#10;Description automatically generated">
            <a:extLst>
              <a:ext uri="{FF2B5EF4-FFF2-40B4-BE49-F238E27FC236}">
                <a16:creationId xmlns:a16="http://schemas.microsoft.com/office/drawing/2014/main" id="{252FBA70-C49D-631F-C8DA-DE4C744AA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 y="5877671"/>
            <a:ext cx="924485" cy="942975"/>
          </a:xfrm>
          <a:prstGeom prst="rect">
            <a:avLst/>
          </a:prstGeom>
        </p:spPr>
      </p:pic>
      <mc:AlternateContent xmlns:mc="http://schemas.openxmlformats.org/markup-compatibility/2006">
        <mc:Choice xmlns:a14="http://schemas.microsoft.com/office/drawing/2010/main" Requires="a14">
          <p:sp>
            <p:nvSpPr>
              <p:cNvPr id="2" name="Subtitle 2">
                <a:extLst>
                  <a:ext uri="{FF2B5EF4-FFF2-40B4-BE49-F238E27FC236}">
                    <a16:creationId xmlns:a16="http://schemas.microsoft.com/office/drawing/2014/main" id="{D0384CE9-824F-3CE3-395D-BF32CF33384B}"/>
                  </a:ext>
                </a:extLst>
              </p:cNvPr>
              <p:cNvSpPr>
                <a:spLocks noGrp="1"/>
              </p:cNvSpPr>
              <p:nvPr>
                <p:ph type="subTitle" idx="1"/>
              </p:nvPr>
            </p:nvSpPr>
            <p:spPr>
              <a:xfrm>
                <a:off x="146047" y="858616"/>
                <a:ext cx="5560485" cy="5970497"/>
              </a:xfrm>
            </p:spPr>
            <p:txBody>
              <a:bodyPr vert="horz" lIns="91440" tIns="45720" rIns="91440" bIns="45720" rtlCol="0" anchor="t">
                <a:noAutofit/>
              </a:bodyPr>
              <a:lstStyle/>
              <a:p>
                <a:pPr marL="342900" indent="-342900" algn="just">
                  <a:buFont typeface="Arial" panose="020B0604020202020204" pitchFamily="34" charset="0"/>
                  <a:buChar char="•"/>
                </a:pPr>
                <a:r>
                  <a:rPr lang="en-US" sz="1800" b="1">
                    <a:latin typeface="CMU Sans Serif"/>
                    <a:ea typeface="CMU Sans Serif" panose="02000603000000000000" pitchFamily="2" charset="0"/>
                    <a:cs typeface="CMU Sans Serif" panose="02000603000000000000" pitchFamily="2" charset="0"/>
                  </a:rPr>
                  <a:t>Setting Problem statement </a:t>
                </a:r>
              </a:p>
              <a:p>
                <a:pPr algn="just"/>
                <a:endParaRPr lang="en-US" sz="100" b="1">
                  <a:latin typeface="CMU Sans Serif"/>
                  <a:ea typeface="CMU Sans Serif" panose="02000603000000000000" pitchFamily="2" charset="0"/>
                  <a:cs typeface="CMU Sans Serif" panose="02000603000000000000" pitchFamily="2" charset="0"/>
                </a:endParaRPr>
              </a:p>
              <a:p>
                <a:pPr algn="l"/>
                <a14:m>
                  <m:oMathPara xmlns:m="http://schemas.openxmlformats.org/officeDocument/2006/math">
                    <m:oMathParaPr>
                      <m:jc m:val="centerGroup"/>
                    </m:oMathParaPr>
                    <m:oMath xmlns:m="http://schemas.openxmlformats.org/officeDocument/2006/math">
                      <m:f>
                        <m:fPr>
                          <m:ctrlPr>
                            <a:rPr lang="en-CA" sz="1400" i="1" smtClean="0">
                              <a:effectLst/>
                              <a:latin typeface="Cambria Math" panose="02040503050406030204" pitchFamily="18" charset="0"/>
                            </a:rPr>
                          </m:ctrlPr>
                        </m:fPr>
                        <m:num>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𝐶</m:t>
                          </m:r>
                        </m:num>
                        <m:den>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𝑡</m:t>
                          </m:r>
                        </m:den>
                      </m:f>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𝐷</m:t>
                      </m:r>
                      <m:d>
                        <m:dPr>
                          <m:begChr m:val="["/>
                          <m:endChr m:val="]"/>
                          <m:ctrlPr>
                            <a:rPr lang="en-CA" sz="1400" i="1">
                              <a:effectLst/>
                              <a:latin typeface="Cambria Math" panose="02040503050406030204" pitchFamily="18" charset="0"/>
                            </a:rPr>
                          </m:ctrlPr>
                        </m:dPr>
                        <m:e>
                          <m:f>
                            <m:fPr>
                              <m:ctrlPr>
                                <a:rPr lang="en-CA" sz="1400" i="1">
                                  <a:effectLst/>
                                  <a:latin typeface="Cambria Math" panose="02040503050406030204" pitchFamily="18" charset="0"/>
                                </a:rPr>
                              </m:ctrlPr>
                            </m:fPr>
                            <m:num>
                              <m:sSup>
                                <m:sSupPr>
                                  <m:ctrlPr>
                                    <a:rPr lang="en-CA" sz="1400" i="1">
                                      <a:effectLst/>
                                      <a:latin typeface="Cambria Math" panose="02040503050406030204" pitchFamily="18" charset="0"/>
                                    </a:rPr>
                                  </m:ctrlPr>
                                </m:sSupPr>
                                <m:e>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m:t>
                                  </m:r>
                                </m:e>
                                <m:sup>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2</m:t>
                                  </m:r>
                                </m:sup>
                              </m:sSup>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𝐶</m:t>
                              </m:r>
                            </m:num>
                            <m:den>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CA" sz="1400" i="1">
                                      <a:effectLst/>
                                      <a:latin typeface="Cambria Math" panose="02040503050406030204" pitchFamily="18" charset="0"/>
                                    </a:rPr>
                                  </m:ctrlPr>
                                </m:sSupPr>
                                <m:e>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𝑟</m:t>
                                  </m:r>
                                </m:e>
                                <m:sup>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2</m:t>
                                  </m:r>
                                </m:sup>
                              </m:sSup>
                            </m:den>
                          </m:f>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CA" sz="1400" i="1">
                                  <a:effectLst/>
                                  <a:latin typeface="Cambria Math" panose="02040503050406030204" pitchFamily="18" charset="0"/>
                                </a:rPr>
                              </m:ctrlPr>
                            </m:fPr>
                            <m:num>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𝑟</m:t>
                              </m:r>
                            </m:den>
                          </m:f>
                          <m:f>
                            <m:fPr>
                              <m:ctrlPr>
                                <a:rPr lang="en-CA" sz="1400" i="1">
                                  <a:effectLst/>
                                  <a:latin typeface="Cambria Math" panose="02040503050406030204" pitchFamily="18" charset="0"/>
                                </a:rPr>
                              </m:ctrlPr>
                            </m:fPr>
                            <m:num>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𝐶</m:t>
                              </m:r>
                            </m:num>
                            <m:den>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𝑟</m:t>
                              </m:r>
                            </m:den>
                          </m:f>
                        </m:e>
                      </m:d>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𝑘𝐶</m:t>
                      </m:r>
                    </m:oMath>
                  </m:oMathPara>
                </a14:m>
                <a:endParaRPr lang="en-US" sz="1400">
                  <a:ea typeface="+mn-lt"/>
                  <a:cs typeface="+mn-lt"/>
                </a:endParaRPr>
              </a:p>
              <a:p>
                <a:pPr algn="l"/>
                <a:endParaRPr lang="en-US" sz="1400">
                  <a:ea typeface="+mn-lt"/>
                  <a:cs typeface="+mn-lt"/>
                </a:endParaRPr>
              </a:p>
              <a:p>
                <a:pPr algn="l"/>
                <a14:m>
                  <m:oMathPara xmlns:m="http://schemas.openxmlformats.org/officeDocument/2006/math">
                    <m:oMathParaPr>
                      <m:jc m:val="centerGroup"/>
                    </m:oMathParaPr>
                    <m:oMath xmlns:m="http://schemas.openxmlformats.org/officeDocument/2006/math">
                      <m:f>
                        <m:fPr>
                          <m:ctrlPr>
                            <a:rPr lang="en-CA" sz="1400" i="1" smtClean="0">
                              <a:effectLst/>
                              <a:latin typeface="Cambria Math" panose="02040503050406030204" pitchFamily="18" charset="0"/>
                            </a:rPr>
                          </m:ctrlPr>
                        </m:fPr>
                        <m:num>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𝐶</m:t>
                          </m:r>
                        </m:num>
                        <m:den>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𝑡</m:t>
                          </m:r>
                        </m:den>
                      </m:f>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=0 </m:t>
                      </m:r>
                      <m:d>
                        <m:dPr>
                          <m:ctrlPr>
                            <a:rPr lang="en-CA" sz="1400" i="1" smtClean="0">
                              <a:effectLst/>
                              <a:latin typeface="Cambria Math" panose="02040503050406030204" pitchFamily="18" charset="0"/>
                              <a:ea typeface="Calibri" panose="020F0502020204030204" pitchFamily="34" charset="0"/>
                              <a:cs typeface="Times New Roman" panose="02020603050405020304" pitchFamily="18" charset="0"/>
                            </a:rPr>
                          </m:ctrlPr>
                        </m:dPr>
                        <m:e>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𝑑𝑢𝑒</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𝑡𝑜</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𝑠𝑡𝑒𝑎𝑑𝑦</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𝑠𝑡𝑎𝑡𝑒</m:t>
                          </m:r>
                        </m:e>
                      </m:d>
                      <m:r>
                        <a:rPr lang="en-CA" sz="1400" b="0" i="0" smtClean="0">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CA" sz="1400" i="0">
                  <a:effectLst/>
                  <a:latin typeface="Cambria Math" panose="02040503050406030204" pitchFamily="18" charset="0"/>
                  <a:ea typeface="Calibri" panose="020F0502020204030204" pitchFamily="34" charset="0"/>
                  <a:cs typeface="Times New Roman" panose="02020603050405020304" pitchFamily="18" charset="0"/>
                </a:endParaRPr>
              </a:p>
              <a:p>
                <a:pPr algn="l"/>
                <a:endParaRPr lang="en-CA" sz="1400" i="0">
                  <a:effectLst/>
                  <a:latin typeface="Cambria Math" panose="02040503050406030204" pitchFamily="18" charset="0"/>
                  <a:ea typeface="Calibri" panose="020F0502020204030204" pitchFamily="34" charset="0"/>
                  <a:cs typeface="Times New Roman" panose="02020603050405020304" pitchFamily="18" charset="0"/>
                </a:endParaRPr>
              </a:p>
              <a:p>
                <a:pPr algn="l"/>
                <a14:m>
                  <m:oMathPara xmlns:m="http://schemas.openxmlformats.org/officeDocument/2006/math">
                    <m:oMathParaPr>
                      <m:jc m:val="centerGroup"/>
                    </m:oMathParaPr>
                    <m:oMath xmlns:m="http://schemas.openxmlformats.org/officeDocument/2006/math">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𝑆</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𝑘𝐶</m:t>
                      </m:r>
                    </m:oMath>
                  </m:oMathPara>
                </a14:m>
                <a:endParaRPr lang="en-CA" sz="1400" b="0">
                  <a:effectLst/>
                  <a:ea typeface="Calibri" panose="020F0502020204030204" pitchFamily="34" charset="0"/>
                  <a:cs typeface="Times New Roman" panose="02020603050405020304" pitchFamily="18" charset="0"/>
                </a:endParaRPr>
              </a:p>
              <a:p>
                <a:pPr algn="l"/>
                <a:endParaRPr lang="en-CA" sz="1400">
                  <a:effectLst/>
                  <a:ea typeface="Calibri" panose="020F0502020204030204" pitchFamily="34" charset="0"/>
                  <a:cs typeface="Times New Roman" panose="02020603050405020304" pitchFamily="18" charset="0"/>
                </a:endParaRPr>
              </a:p>
              <a:p>
                <a:pPr algn="l"/>
                <a14:m>
                  <m:oMathPara xmlns:m="http://schemas.openxmlformats.org/officeDocument/2006/math">
                    <m:oMathParaPr>
                      <m:jc m:val="centerGroup"/>
                    </m:oMathParaPr>
                    <m:oMath xmlns:m="http://schemas.openxmlformats.org/officeDocument/2006/math">
                      <m:r>
                        <a:rPr lang="en-CA" sz="1400" b="0" i="1" smtClean="0">
                          <a:effectLst/>
                          <a:latin typeface="Cambria Math" panose="02040503050406030204" pitchFamily="18" charset="0"/>
                        </a:rPr>
                        <m:t>0</m:t>
                      </m:r>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𝐷</m:t>
                      </m:r>
                      <m:d>
                        <m:dPr>
                          <m:begChr m:val="["/>
                          <m:endChr m:val="]"/>
                          <m:ctrlPr>
                            <a:rPr lang="en-CA" sz="1400" i="1">
                              <a:effectLst/>
                              <a:latin typeface="Cambria Math" panose="02040503050406030204" pitchFamily="18" charset="0"/>
                            </a:rPr>
                          </m:ctrlPr>
                        </m:dPr>
                        <m:e>
                          <m:r>
                            <a:rPr lang="en-CA" sz="1400" b="0" i="1" smtClean="0">
                              <a:effectLst/>
                              <a:latin typeface="Cambria Math" panose="02040503050406030204" pitchFamily="18" charset="0"/>
                            </a:rPr>
                            <m:t>𝑟</m:t>
                          </m:r>
                          <m:f>
                            <m:fPr>
                              <m:ctrlPr>
                                <a:rPr lang="en-CA" sz="1400" i="1">
                                  <a:effectLst/>
                                  <a:latin typeface="Cambria Math" panose="02040503050406030204" pitchFamily="18" charset="0"/>
                                </a:rPr>
                              </m:ctrlPr>
                            </m:fPr>
                            <m:num>
                              <m:sSup>
                                <m:sSupPr>
                                  <m:ctrlPr>
                                    <a:rPr lang="en-CA" sz="1400" i="1">
                                      <a:effectLst/>
                                      <a:latin typeface="Cambria Math" panose="02040503050406030204" pitchFamily="18" charset="0"/>
                                    </a:rPr>
                                  </m:ctrlPr>
                                </m:sSupPr>
                                <m:e>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m:t>
                                  </m:r>
                                </m:e>
                                <m:sup>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2</m:t>
                                  </m:r>
                                </m:sup>
                              </m:sSup>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𝐶</m:t>
                              </m:r>
                            </m:num>
                            <m:den>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CA" sz="1400" i="1">
                                      <a:effectLst/>
                                      <a:latin typeface="Cambria Math" panose="02040503050406030204" pitchFamily="18" charset="0"/>
                                    </a:rPr>
                                  </m:ctrlPr>
                                </m:sSupPr>
                                <m:e>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𝑟</m:t>
                                  </m:r>
                                </m:e>
                                <m:sup>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2</m:t>
                                  </m:r>
                                </m:sup>
                              </m:sSup>
                            </m:den>
                          </m:f>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CA" sz="1400" i="1">
                                  <a:effectLst/>
                                  <a:latin typeface="Cambria Math" panose="02040503050406030204" pitchFamily="18" charset="0"/>
                                </a:rPr>
                              </m:ctrlPr>
                            </m:fPr>
                            <m:num>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𝐶</m:t>
                              </m:r>
                            </m:num>
                            <m:den>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𝑟</m:t>
                              </m:r>
                            </m:den>
                          </m:f>
                        </m:e>
                      </m:d>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𝑆𝑟</m:t>
                      </m:r>
                    </m:oMath>
                  </m:oMathPara>
                </a14:m>
                <a:endParaRPr lang="en-CA" sz="1400">
                  <a:effectLst/>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US" sz="1800" b="1">
                    <a:latin typeface="CMU Sans Serif"/>
                    <a:ea typeface="CMU Sans Serif" panose="02000603000000000000" pitchFamily="2" charset="0"/>
                    <a:cs typeface="CMU Sans Serif" panose="02000603000000000000" pitchFamily="2" charset="0"/>
                  </a:rPr>
                  <a:t>First integration</a:t>
                </a:r>
              </a:p>
              <a:p>
                <a:pPr algn="just"/>
                <a:endParaRPr lang="en-US" sz="100" b="1">
                  <a:latin typeface="CMU Sans Serif"/>
                  <a:ea typeface="CMU Sans Serif" panose="02000603000000000000" pitchFamily="2" charset="0"/>
                  <a:cs typeface="CMU Sans Serif" panose="02000603000000000000" pitchFamily="2" charset="0"/>
                </a:endParaRPr>
              </a:p>
              <a:p>
                <a:pPr algn="just"/>
                <a14:m>
                  <m:oMathPara xmlns:m="http://schemas.openxmlformats.org/officeDocument/2006/math">
                    <m:oMathParaPr>
                      <m:jc m:val="centerGroup"/>
                    </m:oMathParaPr>
                    <m:oMath xmlns:m="http://schemas.openxmlformats.org/officeDocument/2006/math">
                      <m:r>
                        <a:rPr lang="en-CA" sz="1400" b="0" i="1" smtClean="0">
                          <a:effectLst/>
                          <a:latin typeface="Cambria Math" panose="02040503050406030204" pitchFamily="18" charset="0"/>
                        </a:rPr>
                        <m:t>0</m:t>
                      </m:r>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𝐷</m:t>
                      </m:r>
                      <m:d>
                        <m:dPr>
                          <m:begChr m:val="["/>
                          <m:endChr m:val="]"/>
                          <m:ctrlPr>
                            <a:rPr lang="en-CA" sz="1400" i="1">
                              <a:effectLst/>
                              <a:latin typeface="Cambria Math" panose="02040503050406030204" pitchFamily="18" charset="0"/>
                            </a:rPr>
                          </m:ctrlPr>
                        </m:dPr>
                        <m:e>
                          <m:r>
                            <a:rPr lang="en-CA" sz="1400" b="0" i="1" smtClean="0">
                              <a:effectLst/>
                              <a:latin typeface="Cambria Math" panose="02040503050406030204" pitchFamily="18" charset="0"/>
                            </a:rPr>
                            <m:t>𝑟</m:t>
                          </m:r>
                          <m:f>
                            <m:fPr>
                              <m:ctrlPr>
                                <a:rPr lang="en-CA" sz="1400" i="1">
                                  <a:effectLst/>
                                  <a:latin typeface="Cambria Math" panose="02040503050406030204" pitchFamily="18" charset="0"/>
                                </a:rPr>
                              </m:ctrlPr>
                            </m:fPr>
                            <m:num>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𝐶</m:t>
                              </m:r>
                            </m:num>
                            <m:den>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𝑟</m:t>
                              </m:r>
                            </m:den>
                          </m:f>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𝐶</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𝐴</m:t>
                          </m:r>
                        </m:e>
                      </m:d>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𝐷</m:t>
                      </m:r>
                      <m:d>
                        <m:dPr>
                          <m:begChr m:val="["/>
                          <m:endChr m:val="]"/>
                          <m:ctrlPr>
                            <a:rPr lang="en-CA" sz="1400" i="1" smtClean="0">
                              <a:effectLst/>
                              <a:latin typeface="Cambria Math" panose="02040503050406030204" pitchFamily="18" charset="0"/>
                              <a:ea typeface="Calibri" panose="020F0502020204030204" pitchFamily="34" charset="0"/>
                              <a:cs typeface="Times New Roman" panose="02020603050405020304" pitchFamily="18" charset="0"/>
                            </a:rPr>
                          </m:ctrlPr>
                        </m:dPr>
                        <m:e>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𝐶</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𝐴</m:t>
                          </m:r>
                        </m:e>
                      </m:d>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𝑆</m:t>
                      </m:r>
                      <m:f>
                        <m:fPr>
                          <m:ctrlPr>
                            <a:rPr lang="en-CA" sz="1400" i="1" smtClean="0">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CA" sz="140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𝑟</m:t>
                              </m:r>
                            </m:e>
                            <m:sup>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2</m:t>
                              </m:r>
                            </m:sup>
                          </m:sSup>
                        </m:num>
                        <m:den>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2 </m:t>
                          </m:r>
                        </m:den>
                      </m:f>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𝐴</m:t>
                      </m:r>
                    </m:oMath>
                  </m:oMathPara>
                </a14:m>
                <a:endParaRPr lang="en-CA" sz="1400">
                  <a:effectLst/>
                  <a:ea typeface="Calibri" panose="020F0502020204030204" pitchFamily="34" charset="0"/>
                  <a:cs typeface="Times New Roman" panose="02020603050405020304" pitchFamily="18" charset="0"/>
                </a:endParaRPr>
              </a:p>
              <a:p>
                <a:pPr algn="just"/>
                <a:endParaRPr lang="en-CA" sz="1400">
                  <a:effectLst/>
                  <a:ea typeface="Calibri" panose="020F0502020204030204" pitchFamily="34"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CA" sz="1400" b="0" i="1" smtClean="0">
                          <a:effectLst/>
                          <a:latin typeface="Cambria Math" panose="02040503050406030204" pitchFamily="18" charset="0"/>
                        </a:rPr>
                        <m:t>0</m:t>
                      </m:r>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𝐷</m:t>
                      </m:r>
                      <m:d>
                        <m:dPr>
                          <m:begChr m:val="["/>
                          <m:endChr m:val="]"/>
                          <m:ctrlPr>
                            <a:rPr lang="en-CA" sz="1400" i="1">
                              <a:effectLst/>
                              <a:latin typeface="Cambria Math" panose="02040503050406030204" pitchFamily="18" charset="0"/>
                            </a:rPr>
                          </m:ctrlPr>
                        </m:dPr>
                        <m:e>
                          <m:r>
                            <a:rPr lang="en-CA" sz="1400" b="0" i="1" smtClean="0">
                              <a:effectLst/>
                              <a:latin typeface="Cambria Math" panose="02040503050406030204" pitchFamily="18" charset="0"/>
                            </a:rPr>
                            <m:t>𝑟</m:t>
                          </m:r>
                          <m:f>
                            <m:fPr>
                              <m:ctrlPr>
                                <a:rPr lang="en-CA" sz="1400" i="1">
                                  <a:effectLst/>
                                  <a:latin typeface="Cambria Math" panose="02040503050406030204" pitchFamily="18" charset="0"/>
                                </a:rPr>
                              </m:ctrlPr>
                            </m:fPr>
                            <m:num>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𝐶</m:t>
                              </m:r>
                            </m:num>
                            <m:den>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𝑟</m:t>
                              </m:r>
                            </m:den>
                          </m:f>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 </m:t>
                          </m:r>
                        </m:e>
                      </m:d>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CA" sz="140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𝐴</m:t>
                          </m:r>
                        </m:e>
                        <m:sup>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m:t>
                          </m:r>
                        </m:sup>
                      </m:sSup>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𝑆</m:t>
                      </m:r>
                      <m:f>
                        <m:fPr>
                          <m:ctrlPr>
                            <a:rPr lang="en-CA" sz="1400" i="1" smtClean="0">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CA" sz="140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𝑟</m:t>
                              </m:r>
                            </m:e>
                            <m:sup>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2</m:t>
                              </m:r>
                            </m:sup>
                          </m:sSup>
                        </m:num>
                        <m:den>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2 </m:t>
                          </m:r>
                        </m:den>
                      </m:f>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𝑤h𝑒𝑟𝑒</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CA" sz="140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𝐴</m:t>
                          </m:r>
                        </m:e>
                        <m:sup>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m:t>
                          </m:r>
                        </m:sup>
                      </m:sSup>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𝐴</m:t>
                      </m:r>
                      <m:d>
                        <m:dPr>
                          <m:ctrlPr>
                            <a:rPr lang="en-CA" sz="1400" i="1" smtClean="0">
                              <a:effectLst/>
                              <a:latin typeface="Cambria Math" panose="02040503050406030204" pitchFamily="18" charset="0"/>
                              <a:ea typeface="Calibri" panose="020F0502020204030204" pitchFamily="34" charset="0"/>
                              <a:cs typeface="Times New Roman" panose="02020603050405020304" pitchFamily="18" charset="0"/>
                            </a:rPr>
                          </m:ctrlPr>
                        </m:dPr>
                        <m:e>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𝐷</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+1</m:t>
                          </m:r>
                        </m:e>
                      </m:d>
                    </m:oMath>
                  </m:oMathPara>
                </a14:m>
                <a:endParaRPr lang="en-CA" sz="1400" i="1">
                  <a:effectLst/>
                  <a:latin typeface="Cambria Math" panose="02040503050406030204" pitchFamily="18" charset="0"/>
                  <a:ea typeface="Calibri" panose="020F0502020204030204" pitchFamily="34" charset="0"/>
                  <a:cs typeface="Times New Roman" panose="02020603050405020304" pitchFamily="18" charset="0"/>
                </a:endParaRPr>
              </a:p>
              <a:p>
                <a:pPr algn="just"/>
                <a:endParaRPr lang="en-CA" sz="1400" i="1">
                  <a:effectLst/>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r>
                        <a:rPr lang="en-CA" sz="1400" b="0" i="1" smtClean="0">
                          <a:effectLst/>
                          <a:latin typeface="Cambria Math" panose="02040503050406030204" pitchFamily="18" charset="0"/>
                        </a:rPr>
                        <m:t>𝑎𝑡</m:t>
                      </m:r>
                      <m:r>
                        <a:rPr lang="en-CA" sz="1400" b="0" i="1" smtClean="0">
                          <a:effectLst/>
                          <a:latin typeface="Cambria Math" panose="02040503050406030204" pitchFamily="18" charset="0"/>
                        </a:rPr>
                        <m:t> </m:t>
                      </m:r>
                      <m:f>
                        <m:fPr>
                          <m:ctrlPr>
                            <a:rPr lang="en-CA" sz="1400" i="1">
                              <a:latin typeface="Cambria Math" panose="02040503050406030204" pitchFamily="18" charset="0"/>
                            </a:rPr>
                          </m:ctrlPr>
                        </m:fPr>
                        <m:num>
                          <m:r>
                            <a:rPr lang="en-GB" sz="1400" b="0" i="1" smtClean="0">
                              <a:latin typeface="Cambria Math" panose="02040503050406030204" pitchFamily="18" charset="0"/>
                              <a:ea typeface="Calibri" panose="020F0502020204030204" pitchFamily="34" charset="0"/>
                              <a:cs typeface="Times New Roman" panose="02020603050405020304" pitchFamily="18" charset="0"/>
                            </a:rPr>
                            <m:t>𝜕</m:t>
                          </m:r>
                          <m:r>
                            <a:rPr lang="en-GB" sz="1400" b="0" i="1" smtClean="0">
                              <a:latin typeface="Cambria Math" panose="02040503050406030204" pitchFamily="18" charset="0"/>
                              <a:ea typeface="Calibri" panose="020F0502020204030204" pitchFamily="34" charset="0"/>
                              <a:cs typeface="Times New Roman" panose="02020603050405020304" pitchFamily="18" charset="0"/>
                            </a:rPr>
                            <m:t>𝐶</m:t>
                          </m:r>
                        </m:num>
                        <m:den>
                          <m:r>
                            <a:rPr lang="en-GB" sz="1400" b="0" i="1" smtClean="0">
                              <a:latin typeface="Cambria Math" panose="02040503050406030204" pitchFamily="18" charset="0"/>
                              <a:ea typeface="Calibri" panose="020F0502020204030204" pitchFamily="34" charset="0"/>
                              <a:cs typeface="Times New Roman" panose="02020603050405020304" pitchFamily="18" charset="0"/>
                            </a:rPr>
                            <m:t>𝜕</m:t>
                          </m:r>
                          <m:r>
                            <a:rPr lang="en-CA" sz="1400" b="0" i="1" smtClean="0">
                              <a:latin typeface="Cambria Math" panose="02040503050406030204" pitchFamily="18" charset="0"/>
                              <a:ea typeface="Calibri" panose="020F0502020204030204" pitchFamily="34" charset="0"/>
                              <a:cs typeface="Times New Roman" panose="02020603050405020304" pitchFamily="18" charset="0"/>
                            </a:rPr>
                            <m:t>𝑟</m:t>
                          </m:r>
                        </m:den>
                      </m:f>
                      <m:r>
                        <a:rPr lang="en-CA" sz="1400" b="0" i="1" smtClean="0">
                          <a:latin typeface="Cambria Math" panose="02040503050406030204" pitchFamily="18" charset="0"/>
                          <a:ea typeface="Calibri" panose="020F0502020204030204" pitchFamily="34" charset="0"/>
                          <a:cs typeface="Times New Roman" panose="02020603050405020304" pitchFamily="18" charset="0"/>
                        </a:rPr>
                        <m:t>=0 </m:t>
                      </m:r>
                      <m:r>
                        <a:rPr lang="en-CA" sz="1400" b="0" i="1" smtClean="0">
                          <a:latin typeface="Cambria Math" panose="02040503050406030204" pitchFamily="18" charset="0"/>
                          <a:ea typeface="Calibri" panose="020F0502020204030204" pitchFamily="34" charset="0"/>
                          <a:cs typeface="Times New Roman" panose="02020603050405020304" pitchFamily="18" charset="0"/>
                        </a:rPr>
                        <m:t>𝑎𝑛𝑑</m:t>
                      </m:r>
                      <m:r>
                        <a:rPr lang="en-CA" sz="1400" b="0" i="1" smtClean="0">
                          <a:latin typeface="Cambria Math" panose="02040503050406030204" pitchFamily="18" charset="0"/>
                          <a:ea typeface="Calibri" panose="020F0502020204030204" pitchFamily="34" charset="0"/>
                          <a:cs typeface="Times New Roman" panose="02020603050405020304" pitchFamily="18" charset="0"/>
                        </a:rPr>
                        <m:t> </m:t>
                      </m:r>
                      <m:r>
                        <a:rPr lang="en-CA" sz="1400" b="0" i="1" smtClean="0">
                          <a:latin typeface="Cambria Math" panose="02040503050406030204" pitchFamily="18" charset="0"/>
                          <a:ea typeface="Calibri" panose="020F0502020204030204" pitchFamily="34" charset="0"/>
                          <a:cs typeface="Times New Roman" panose="02020603050405020304" pitchFamily="18" charset="0"/>
                        </a:rPr>
                        <m:t>𝑟</m:t>
                      </m:r>
                      <m:r>
                        <a:rPr lang="en-CA" sz="1400" b="0" i="1" smtClean="0">
                          <a:latin typeface="Cambria Math" panose="02040503050406030204" pitchFamily="18" charset="0"/>
                          <a:ea typeface="Calibri" panose="020F0502020204030204" pitchFamily="34" charset="0"/>
                          <a:cs typeface="Times New Roman" panose="02020603050405020304" pitchFamily="18" charset="0"/>
                        </a:rPr>
                        <m:t>=0 ( </m:t>
                      </m:r>
                      <m:r>
                        <a:rPr lang="en-CA" sz="1400" b="0" i="1" smtClean="0">
                          <a:latin typeface="Cambria Math" panose="02040503050406030204" pitchFamily="18" charset="0"/>
                          <a:ea typeface="Calibri" panose="020F0502020204030204" pitchFamily="34" charset="0"/>
                          <a:cs typeface="Times New Roman" panose="02020603050405020304" pitchFamily="18" charset="0"/>
                        </a:rPr>
                        <m:t>𝑓𝑙𝑢𝑥</m:t>
                      </m:r>
                      <m:r>
                        <a:rPr lang="en-CA" sz="1400" b="0" i="1" smtClean="0">
                          <a:latin typeface="Cambria Math" panose="02040503050406030204" pitchFamily="18" charset="0"/>
                          <a:ea typeface="Calibri" panose="020F0502020204030204" pitchFamily="34" charset="0"/>
                          <a:cs typeface="Times New Roman" panose="02020603050405020304" pitchFamily="18" charset="0"/>
                        </a:rPr>
                        <m:t> </m:t>
                      </m:r>
                      <m:r>
                        <a:rPr lang="en-CA" sz="1400" b="0" i="1" smtClean="0">
                          <a:latin typeface="Cambria Math" panose="02040503050406030204" pitchFamily="18" charset="0"/>
                          <a:ea typeface="Calibri" panose="020F0502020204030204" pitchFamily="34" charset="0"/>
                          <a:cs typeface="Times New Roman" panose="02020603050405020304" pitchFamily="18" charset="0"/>
                        </a:rPr>
                        <m:t>𝑟𝑎𝑡𝑒</m:t>
                      </m:r>
                      <m:r>
                        <a:rPr lang="en-CA" sz="1400" b="0" i="1" smtClean="0">
                          <a:latin typeface="Cambria Math" panose="02040503050406030204" pitchFamily="18" charset="0"/>
                          <a:ea typeface="Calibri" panose="020F0502020204030204" pitchFamily="34" charset="0"/>
                          <a:cs typeface="Times New Roman" panose="02020603050405020304" pitchFamily="18" charset="0"/>
                        </a:rPr>
                        <m:t> </m:t>
                      </m:r>
                      <m:r>
                        <a:rPr lang="en-CA" sz="1400" b="0" i="1" smtClean="0">
                          <a:latin typeface="Cambria Math" panose="02040503050406030204" pitchFamily="18" charset="0"/>
                          <a:ea typeface="Calibri" panose="020F0502020204030204" pitchFamily="34" charset="0"/>
                          <a:cs typeface="Times New Roman" panose="02020603050405020304" pitchFamily="18" charset="0"/>
                        </a:rPr>
                        <m:t>𝑖𝑠</m:t>
                      </m:r>
                      <m:r>
                        <a:rPr lang="en-CA" sz="1400" b="0" i="1" smtClean="0">
                          <a:latin typeface="Cambria Math" panose="02040503050406030204" pitchFamily="18" charset="0"/>
                          <a:ea typeface="Calibri" panose="020F0502020204030204" pitchFamily="34" charset="0"/>
                          <a:cs typeface="Times New Roman" panose="02020603050405020304" pitchFamily="18" charset="0"/>
                        </a:rPr>
                        <m:t> 0)  </m:t>
                      </m:r>
                      <m:r>
                        <a:rPr lang="en-CA" sz="1400" b="0" i="1" smtClean="0">
                          <a:latin typeface="Cambria Math" panose="02040503050406030204" pitchFamily="18" charset="0"/>
                          <a:ea typeface="Calibri" panose="020F0502020204030204" pitchFamily="34" charset="0"/>
                          <a:cs typeface="Times New Roman" panose="02020603050405020304" pitchFamily="18" charset="0"/>
                        </a:rPr>
                        <m:t>𝐴</m:t>
                      </m:r>
                      <m:r>
                        <a:rPr lang="en-CA" sz="1400" b="0" i="1" smtClean="0">
                          <a:latin typeface="Cambria Math" panose="02040503050406030204" pitchFamily="18" charset="0"/>
                          <a:ea typeface="Calibri" panose="020F0502020204030204" pitchFamily="34" charset="0"/>
                          <a:cs typeface="Times New Roman" panose="02020603050405020304" pitchFamily="18" charset="0"/>
                        </a:rPr>
                        <m:t>′=</m:t>
                      </m:r>
                      <m:r>
                        <a:rPr lang="en-CA" sz="1400" b="0" i="1" smtClean="0">
                          <a:latin typeface="Cambria Math" panose="02040503050406030204" pitchFamily="18" charset="0"/>
                          <a:ea typeface="Calibri" panose="020F0502020204030204" pitchFamily="34" charset="0"/>
                          <a:cs typeface="Times New Roman" panose="02020603050405020304" pitchFamily="18" charset="0"/>
                        </a:rPr>
                        <m:t>𝑆</m:t>
                      </m:r>
                      <m:f>
                        <m:fPr>
                          <m:ctrlPr>
                            <a:rPr lang="en-CA" sz="1400" i="1">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CA" sz="1400" i="1">
                                  <a:latin typeface="Cambria Math" panose="02040503050406030204" pitchFamily="18" charset="0"/>
                                  <a:ea typeface="Calibri" panose="020F0502020204030204" pitchFamily="34" charset="0"/>
                                  <a:cs typeface="Times New Roman" panose="02020603050405020304" pitchFamily="18" charset="0"/>
                                </a:rPr>
                              </m:ctrlPr>
                            </m:sSupPr>
                            <m:e>
                              <m:r>
                                <a:rPr lang="en-CA" sz="1400" b="0" i="1" smtClean="0">
                                  <a:latin typeface="Cambria Math" panose="02040503050406030204" pitchFamily="18" charset="0"/>
                                  <a:ea typeface="Calibri" panose="020F0502020204030204" pitchFamily="34" charset="0"/>
                                  <a:cs typeface="Times New Roman" panose="02020603050405020304" pitchFamily="18" charset="0"/>
                                </a:rPr>
                                <m:t>𝑟</m:t>
                              </m:r>
                            </m:e>
                            <m:sup>
                              <m:r>
                                <a:rPr lang="en-CA" sz="1400" b="0" i="1" smtClean="0">
                                  <a:latin typeface="Cambria Math" panose="02040503050406030204" pitchFamily="18" charset="0"/>
                                  <a:ea typeface="Calibri" panose="020F0502020204030204" pitchFamily="34" charset="0"/>
                                  <a:cs typeface="Times New Roman" panose="02020603050405020304" pitchFamily="18" charset="0"/>
                                </a:rPr>
                                <m:t>2</m:t>
                              </m:r>
                            </m:sup>
                          </m:sSup>
                        </m:num>
                        <m:den>
                          <m:r>
                            <a:rPr lang="en-CA" sz="1400" b="0" i="1" smtClean="0">
                              <a:latin typeface="Cambria Math" panose="02040503050406030204" pitchFamily="18" charset="0"/>
                              <a:ea typeface="Calibri" panose="020F0502020204030204" pitchFamily="34" charset="0"/>
                              <a:cs typeface="Times New Roman" panose="02020603050405020304" pitchFamily="18" charset="0"/>
                            </a:rPr>
                            <m:t>2 </m:t>
                          </m:r>
                        </m:den>
                      </m:f>
                    </m:oMath>
                  </m:oMathPara>
                </a14:m>
                <a:endParaRPr lang="en-US" sz="1400">
                  <a:latin typeface="CMU Sans Serif"/>
                  <a:ea typeface="CMU Sans Serif" panose="02000603000000000000" pitchFamily="2" charset="0"/>
                  <a:cs typeface="CMU Sans Serif" panose="02000603000000000000" pitchFamily="2" charset="0"/>
                </a:endParaRPr>
              </a:p>
            </p:txBody>
          </p:sp>
        </mc:Choice>
        <mc:Fallback>
          <p:sp>
            <p:nvSpPr>
              <p:cNvPr id="2" name="Subtitle 2">
                <a:extLst>
                  <a:ext uri="{FF2B5EF4-FFF2-40B4-BE49-F238E27FC236}">
                    <a16:creationId xmlns:a16="http://schemas.microsoft.com/office/drawing/2014/main" id="{D0384CE9-824F-3CE3-395D-BF32CF33384B}"/>
                  </a:ext>
                </a:extLst>
              </p:cNvPr>
              <p:cNvSpPr>
                <a:spLocks noGrp="1" noRot="1" noChangeAspect="1" noMove="1" noResize="1" noEditPoints="1" noAdjustHandles="1" noChangeArrowheads="1" noChangeShapeType="1" noTextEdit="1"/>
              </p:cNvSpPr>
              <p:nvPr>
                <p:ph type="subTitle" idx="1"/>
              </p:nvPr>
            </p:nvSpPr>
            <p:spPr>
              <a:xfrm>
                <a:off x="146047" y="858616"/>
                <a:ext cx="5560485" cy="5970497"/>
              </a:xfrm>
              <a:blipFill>
                <a:blip r:embed="rId4"/>
                <a:stretch>
                  <a:fillRect l="-768" t="-10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890E317-D6E5-00A9-4A77-A0900A8C7860}"/>
                  </a:ext>
                </a:extLst>
              </p:cNvPr>
              <p:cNvSpPr txBox="1"/>
              <p:nvPr/>
            </p:nvSpPr>
            <p:spPr>
              <a:xfrm>
                <a:off x="5884335" y="858616"/>
                <a:ext cx="6256866" cy="4960653"/>
              </a:xfrm>
              <a:prstGeom prst="rect">
                <a:avLst/>
              </a:prstGeom>
              <a:noFill/>
            </p:spPr>
            <p:txBody>
              <a:bodyPr wrap="square">
                <a:spAutoFit/>
              </a:bodyPr>
              <a:lstStyle/>
              <a:p>
                <a:pPr marL="342900" indent="-342900" algn="just">
                  <a:buFont typeface="Arial" panose="020B0604020202020204" pitchFamily="34" charset="0"/>
                  <a:buChar char="•"/>
                </a:pPr>
                <a:r>
                  <a:rPr lang="en-US" sz="1800" b="1">
                    <a:latin typeface="CMU Sans Serif"/>
                    <a:ea typeface="CMU Sans Serif" panose="02000603000000000000" pitchFamily="2" charset="0"/>
                    <a:cs typeface="CMU Sans Serif" panose="02000603000000000000" pitchFamily="2" charset="0"/>
                  </a:rPr>
                  <a:t>Second integration</a:t>
                </a:r>
              </a:p>
              <a:p>
                <a:pPr algn="just"/>
                <a:endParaRPr lang="en-US" sz="100">
                  <a:latin typeface="CMU Sans Serif"/>
                  <a:ea typeface="CMU Sans Serif" panose="02000603000000000000" pitchFamily="2" charset="0"/>
                  <a:cs typeface="CMU Sans Serif" panose="02000603000000000000" pitchFamily="2" charset="0"/>
                </a:endParaRPr>
              </a:p>
              <a:p>
                <a:pPr algn="just"/>
                <a14:m>
                  <m:oMathPara xmlns:m="http://schemas.openxmlformats.org/officeDocument/2006/math">
                    <m:oMathParaPr>
                      <m:jc m:val="centerGroup"/>
                    </m:oMathParaPr>
                    <m:oMath xmlns:m="http://schemas.openxmlformats.org/officeDocument/2006/math">
                      <m:r>
                        <a:rPr lang="en-CA" sz="1400" b="0" i="1" smtClean="0">
                          <a:latin typeface="Cambria Math" panose="02040503050406030204" pitchFamily="18" charset="0"/>
                        </a:rPr>
                        <m:t>0</m:t>
                      </m:r>
                      <m:r>
                        <a:rPr lang="en-GB" sz="1400" b="0" i="1" smtClean="0">
                          <a:latin typeface="Cambria Math" panose="02040503050406030204" pitchFamily="18" charset="0"/>
                          <a:ea typeface="Calibri" panose="020F0502020204030204" pitchFamily="34" charset="0"/>
                          <a:cs typeface="Times New Roman" panose="02020603050405020304" pitchFamily="18" charset="0"/>
                        </a:rPr>
                        <m:t>=</m:t>
                      </m:r>
                      <m:r>
                        <a:rPr lang="en-GB" sz="1400" b="0" i="1" smtClean="0">
                          <a:latin typeface="Cambria Math" panose="02040503050406030204" pitchFamily="18" charset="0"/>
                          <a:ea typeface="Calibri" panose="020F0502020204030204" pitchFamily="34" charset="0"/>
                          <a:cs typeface="Times New Roman" panose="02020603050405020304" pitchFamily="18" charset="0"/>
                        </a:rPr>
                        <m:t>𝐷</m:t>
                      </m:r>
                      <m:d>
                        <m:dPr>
                          <m:begChr m:val="["/>
                          <m:endChr m:val="]"/>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GB" sz="1400" b="0" i="1" smtClean="0">
                                  <a:latin typeface="Cambria Math" panose="02040503050406030204" pitchFamily="18" charset="0"/>
                                  <a:ea typeface="Calibri" panose="020F0502020204030204" pitchFamily="34" charset="0"/>
                                  <a:cs typeface="Times New Roman" panose="02020603050405020304" pitchFamily="18" charset="0"/>
                                </a:rPr>
                                <m:t>𝜕</m:t>
                              </m:r>
                              <m:r>
                                <a:rPr lang="en-GB" sz="1400" b="0" i="1" smtClean="0">
                                  <a:latin typeface="Cambria Math" panose="02040503050406030204" pitchFamily="18" charset="0"/>
                                  <a:ea typeface="Calibri" panose="020F0502020204030204" pitchFamily="34" charset="0"/>
                                  <a:cs typeface="Times New Roman" panose="02020603050405020304" pitchFamily="18" charset="0"/>
                                </a:rPr>
                                <m:t>𝐶</m:t>
                              </m:r>
                            </m:num>
                            <m:den>
                              <m:r>
                                <a:rPr lang="en-GB" sz="1400" b="0" i="1" smtClean="0">
                                  <a:latin typeface="Cambria Math" panose="02040503050406030204" pitchFamily="18" charset="0"/>
                                  <a:ea typeface="Calibri" panose="020F0502020204030204" pitchFamily="34" charset="0"/>
                                  <a:cs typeface="Times New Roman" panose="02020603050405020304" pitchFamily="18" charset="0"/>
                                </a:rPr>
                                <m:t>𝜕</m:t>
                              </m:r>
                              <m:r>
                                <a:rPr lang="en-GB" sz="1400" b="0" i="1" smtClean="0">
                                  <a:latin typeface="Cambria Math" panose="02040503050406030204" pitchFamily="18" charset="0"/>
                                  <a:ea typeface="Calibri" panose="020F0502020204030204" pitchFamily="34" charset="0"/>
                                  <a:cs typeface="Times New Roman" panose="02020603050405020304" pitchFamily="18" charset="0"/>
                                </a:rPr>
                                <m:t>𝑟</m:t>
                              </m:r>
                            </m:den>
                          </m:f>
                          <m:r>
                            <a:rPr lang="en-CA" sz="1400" b="0" i="1" smtClean="0">
                              <a:latin typeface="Cambria Math" panose="02040503050406030204" pitchFamily="18" charset="0"/>
                              <a:ea typeface="Calibri" panose="020F0502020204030204" pitchFamily="34" charset="0"/>
                              <a:cs typeface="Times New Roman" panose="02020603050405020304" pitchFamily="18" charset="0"/>
                            </a:rPr>
                            <m:t> </m:t>
                          </m:r>
                        </m:e>
                      </m:d>
                      <m:r>
                        <a:rPr lang="en-CA" sz="1400" b="0" i="1" smtClean="0">
                          <a:latin typeface="Cambria Math" panose="02040503050406030204" pitchFamily="18" charset="0"/>
                          <a:ea typeface="Calibri" panose="020F0502020204030204" pitchFamily="34" charset="0"/>
                          <a:cs typeface="Times New Roman" panose="02020603050405020304" pitchFamily="18" charset="0"/>
                        </a:rPr>
                        <m:t>+</m:t>
                      </m:r>
                      <m:sSup>
                        <m:sSupPr>
                          <m:ctrlPr>
                            <a:rPr lang="en-CA" sz="1400" i="1">
                              <a:latin typeface="Cambria Math" panose="02040503050406030204" pitchFamily="18" charset="0"/>
                              <a:ea typeface="Calibri" panose="020F0502020204030204" pitchFamily="34" charset="0"/>
                              <a:cs typeface="Times New Roman" panose="02020603050405020304" pitchFamily="18" charset="0"/>
                            </a:rPr>
                          </m:ctrlPr>
                        </m:sSupPr>
                        <m:e>
                          <m:f>
                            <m:fPr>
                              <m:ctrlPr>
                                <a:rPr lang="en-CA" sz="1400" i="1">
                                  <a:latin typeface="Cambria Math" panose="02040503050406030204" pitchFamily="18" charset="0"/>
                                  <a:ea typeface="Calibri" panose="020F0502020204030204" pitchFamily="34" charset="0"/>
                                  <a:cs typeface="Times New Roman" panose="02020603050405020304" pitchFamily="18" charset="0"/>
                                </a:rPr>
                              </m:ctrlPr>
                            </m:fPr>
                            <m:num>
                              <m:r>
                                <a:rPr lang="en-CA" sz="1400" b="0" i="1" smtClean="0">
                                  <a:latin typeface="Cambria Math" panose="02040503050406030204" pitchFamily="18" charset="0"/>
                                  <a:ea typeface="Calibri" panose="020F0502020204030204" pitchFamily="34" charset="0"/>
                                  <a:cs typeface="Times New Roman" panose="02020603050405020304" pitchFamily="18" charset="0"/>
                                </a:rPr>
                                <m:t>𝐴</m:t>
                              </m:r>
                            </m:num>
                            <m:den>
                              <m:r>
                                <a:rPr lang="en-CA" sz="1400" b="0" i="1" smtClean="0">
                                  <a:latin typeface="Cambria Math" panose="02040503050406030204" pitchFamily="18" charset="0"/>
                                  <a:ea typeface="Calibri" panose="020F0502020204030204" pitchFamily="34" charset="0"/>
                                  <a:cs typeface="Times New Roman" panose="02020603050405020304" pitchFamily="18" charset="0"/>
                                </a:rPr>
                                <m:t>𝑟</m:t>
                              </m:r>
                            </m:den>
                          </m:f>
                        </m:e>
                        <m:sup>
                          <m:r>
                            <a:rPr lang="en-CA" sz="1400" b="0" i="1" smtClean="0">
                              <a:latin typeface="Cambria Math" panose="02040503050406030204" pitchFamily="18" charset="0"/>
                              <a:ea typeface="Calibri" panose="020F0502020204030204" pitchFamily="34" charset="0"/>
                              <a:cs typeface="Times New Roman" panose="02020603050405020304" pitchFamily="18" charset="0"/>
                            </a:rPr>
                            <m:t>′</m:t>
                          </m:r>
                        </m:sup>
                      </m:sSup>
                      <m:r>
                        <a:rPr lang="en-GB" sz="1400" b="0" i="1" smtClean="0">
                          <a:latin typeface="Cambria Math" panose="02040503050406030204" pitchFamily="18" charset="0"/>
                          <a:ea typeface="Calibri" panose="020F0502020204030204" pitchFamily="34" charset="0"/>
                          <a:cs typeface="Times New Roman" panose="02020603050405020304" pitchFamily="18" charset="0"/>
                        </a:rPr>
                        <m:t>−</m:t>
                      </m:r>
                      <m:r>
                        <a:rPr lang="en-CA" sz="1400" b="0" i="1" smtClean="0">
                          <a:latin typeface="Cambria Math" panose="02040503050406030204" pitchFamily="18" charset="0"/>
                          <a:ea typeface="Calibri" panose="020F0502020204030204" pitchFamily="34" charset="0"/>
                          <a:cs typeface="Times New Roman" panose="02020603050405020304" pitchFamily="18" charset="0"/>
                        </a:rPr>
                        <m:t>𝑆</m:t>
                      </m:r>
                      <m:f>
                        <m:fPr>
                          <m:ctrlPr>
                            <a:rPr lang="en-CA" sz="1400" i="1">
                              <a:latin typeface="Cambria Math" panose="02040503050406030204" pitchFamily="18" charset="0"/>
                              <a:ea typeface="Calibri" panose="020F0502020204030204" pitchFamily="34" charset="0"/>
                              <a:cs typeface="Times New Roman" panose="02020603050405020304" pitchFamily="18" charset="0"/>
                            </a:rPr>
                          </m:ctrlPr>
                        </m:fPr>
                        <m:num>
                          <m:r>
                            <a:rPr lang="en-CA" sz="1400" b="0" i="1" smtClean="0">
                              <a:latin typeface="Cambria Math" panose="02040503050406030204" pitchFamily="18" charset="0"/>
                              <a:ea typeface="Calibri" panose="020F0502020204030204" pitchFamily="34" charset="0"/>
                              <a:cs typeface="Times New Roman" panose="02020603050405020304" pitchFamily="18" charset="0"/>
                            </a:rPr>
                            <m:t>𝑟</m:t>
                          </m:r>
                        </m:num>
                        <m:den>
                          <m:r>
                            <a:rPr lang="en-CA" sz="1400" b="0" i="1" smtClean="0">
                              <a:latin typeface="Cambria Math" panose="02040503050406030204" pitchFamily="18" charset="0"/>
                              <a:ea typeface="Calibri" panose="020F0502020204030204" pitchFamily="34" charset="0"/>
                              <a:cs typeface="Times New Roman" panose="02020603050405020304" pitchFamily="18" charset="0"/>
                            </a:rPr>
                            <m:t>2 </m:t>
                          </m:r>
                        </m:den>
                      </m:f>
                    </m:oMath>
                  </m:oMathPara>
                </a14:m>
                <a:endParaRPr lang="en-CA" sz="1400">
                  <a:ea typeface="Calibri" panose="020F0502020204030204" pitchFamily="34" charset="0"/>
                  <a:cs typeface="Times New Roman" panose="02020603050405020304" pitchFamily="18" charset="0"/>
                </a:endParaRPr>
              </a:p>
              <a:p>
                <a:pPr algn="just"/>
                <a:endParaRPr lang="en-CA" sz="1400">
                  <a:ea typeface="Calibri" panose="020F0502020204030204" pitchFamily="34"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CA" sz="1400" b="0" i="1" smtClean="0">
                          <a:latin typeface="Cambria Math" panose="02040503050406030204" pitchFamily="18" charset="0"/>
                        </a:rPr>
                        <m:t>0</m:t>
                      </m:r>
                      <m:r>
                        <a:rPr lang="en-GB" sz="1400" b="0" i="1" smtClean="0">
                          <a:latin typeface="Cambria Math" panose="02040503050406030204" pitchFamily="18" charset="0"/>
                          <a:ea typeface="Calibri" panose="020F0502020204030204" pitchFamily="34" charset="0"/>
                          <a:cs typeface="Times New Roman" panose="02020603050405020304" pitchFamily="18" charset="0"/>
                        </a:rPr>
                        <m:t>=</m:t>
                      </m:r>
                      <m:r>
                        <a:rPr lang="en-GB" sz="1400" b="0" i="1" smtClean="0">
                          <a:latin typeface="Cambria Math" panose="02040503050406030204" pitchFamily="18" charset="0"/>
                          <a:ea typeface="Calibri" panose="020F0502020204030204" pitchFamily="34" charset="0"/>
                          <a:cs typeface="Times New Roman" panose="02020603050405020304" pitchFamily="18" charset="0"/>
                        </a:rPr>
                        <m:t>𝐷</m:t>
                      </m:r>
                      <m:d>
                        <m:dPr>
                          <m:begChr m:val="["/>
                          <m:endChr m:val="]"/>
                          <m:ctrlPr>
                            <a:rPr lang="en-CA" sz="1400" i="1">
                              <a:latin typeface="Cambria Math" panose="02040503050406030204" pitchFamily="18" charset="0"/>
                              <a:ea typeface="Calibri" panose="020F0502020204030204" pitchFamily="34" charset="0"/>
                              <a:cs typeface="Times New Roman" panose="02020603050405020304" pitchFamily="18" charset="0"/>
                            </a:rPr>
                          </m:ctrlPr>
                        </m:dPr>
                        <m:e>
                          <m:r>
                            <a:rPr lang="en-CA" sz="1400" b="0" i="1" smtClean="0">
                              <a:latin typeface="Cambria Math" panose="02040503050406030204" pitchFamily="18" charset="0"/>
                              <a:ea typeface="Calibri" panose="020F0502020204030204" pitchFamily="34" charset="0"/>
                              <a:cs typeface="Times New Roman" panose="02020603050405020304" pitchFamily="18" charset="0"/>
                            </a:rPr>
                            <m:t>𝐶</m:t>
                          </m:r>
                        </m:e>
                      </m:d>
                      <m:r>
                        <a:rPr lang="en-CA" sz="1400" b="0" i="1" smtClean="0">
                          <a:latin typeface="Cambria Math" panose="02040503050406030204" pitchFamily="18" charset="0"/>
                          <a:ea typeface="Calibri" panose="020F0502020204030204" pitchFamily="34" charset="0"/>
                          <a:cs typeface="Times New Roman" panose="02020603050405020304" pitchFamily="18" charset="0"/>
                        </a:rPr>
                        <m:t>+</m:t>
                      </m:r>
                      <m:r>
                        <a:rPr lang="en-CA" sz="1400" b="0" i="1" smtClean="0">
                          <a:latin typeface="Cambria Math" panose="02040503050406030204" pitchFamily="18" charset="0"/>
                          <a:ea typeface="Calibri" panose="020F0502020204030204" pitchFamily="34" charset="0"/>
                          <a:cs typeface="Times New Roman" panose="02020603050405020304" pitchFamily="18" charset="0"/>
                        </a:rPr>
                        <m:t>𝐵</m:t>
                      </m:r>
                      <m:r>
                        <a:rPr lang="en-CA" sz="1400" b="0" i="1" smtClean="0">
                          <a:latin typeface="Cambria Math" panose="02040503050406030204" pitchFamily="18" charset="0"/>
                          <a:ea typeface="Calibri" panose="020F0502020204030204" pitchFamily="34" charset="0"/>
                          <a:cs typeface="Times New Roman" panose="02020603050405020304" pitchFamily="18" charset="0"/>
                        </a:rPr>
                        <m:t>+</m:t>
                      </m:r>
                      <m:sSup>
                        <m:sSupPr>
                          <m:ctrlPr>
                            <a:rPr lang="en-CA" sz="1400" i="1">
                              <a:latin typeface="Cambria Math" panose="02040503050406030204" pitchFamily="18" charset="0"/>
                              <a:ea typeface="Calibri" panose="020F0502020204030204" pitchFamily="34" charset="0"/>
                              <a:cs typeface="Times New Roman" panose="02020603050405020304" pitchFamily="18" charset="0"/>
                            </a:rPr>
                          </m:ctrlPr>
                        </m:sSupPr>
                        <m:e>
                          <m:r>
                            <a:rPr lang="en-CA" sz="1400" b="0" i="1" smtClean="0">
                              <a:latin typeface="Cambria Math" panose="02040503050406030204" pitchFamily="18" charset="0"/>
                              <a:ea typeface="Calibri" panose="020F0502020204030204" pitchFamily="34" charset="0"/>
                              <a:cs typeface="Times New Roman" panose="02020603050405020304" pitchFamily="18" charset="0"/>
                            </a:rPr>
                            <m:t>𝐴</m:t>
                          </m:r>
                        </m:e>
                        <m:sup>
                          <m:r>
                            <a:rPr lang="en-CA" sz="1400" b="0" i="1" smtClean="0">
                              <a:latin typeface="Cambria Math" panose="02040503050406030204" pitchFamily="18" charset="0"/>
                              <a:ea typeface="Calibri" panose="020F0502020204030204" pitchFamily="34" charset="0"/>
                              <a:cs typeface="Times New Roman" panose="02020603050405020304" pitchFamily="18" charset="0"/>
                            </a:rPr>
                            <m:t>′</m:t>
                          </m:r>
                        </m:sup>
                      </m:sSup>
                      <m:func>
                        <m:funcPr>
                          <m:ctrlPr>
                            <a:rPr lang="en-CA" sz="1400" i="1">
                              <a:latin typeface="Cambria Math" panose="02040503050406030204" pitchFamily="18" charset="0"/>
                              <a:ea typeface="Calibri" panose="020F0502020204030204" pitchFamily="34" charset="0"/>
                              <a:cs typeface="Times New Roman" panose="02020603050405020304" pitchFamily="18" charset="0"/>
                            </a:rPr>
                          </m:ctrlPr>
                        </m:funcPr>
                        <m:fName>
                          <m:r>
                            <a:rPr lang="en-CA" sz="1400" b="0" i="1" smtClean="0">
                              <a:latin typeface="Cambria Math" panose="02040503050406030204" pitchFamily="18" charset="0"/>
                              <a:ea typeface="Calibri" panose="020F0502020204030204" pitchFamily="34" charset="0"/>
                              <a:cs typeface="Times New Roman" panose="02020603050405020304" pitchFamily="18" charset="0"/>
                            </a:rPr>
                            <m:t>𝑙𝑛</m:t>
                          </m:r>
                        </m:fName>
                        <m:e>
                          <m:d>
                            <m:dPr>
                              <m:ctrlPr>
                                <a:rPr lang="en-CA" sz="1400" i="1">
                                  <a:latin typeface="Cambria Math" panose="02040503050406030204" pitchFamily="18" charset="0"/>
                                  <a:ea typeface="Calibri" panose="020F0502020204030204" pitchFamily="34" charset="0"/>
                                  <a:cs typeface="Times New Roman" panose="02020603050405020304" pitchFamily="18" charset="0"/>
                                </a:rPr>
                              </m:ctrlPr>
                            </m:dPr>
                            <m:e>
                              <m:r>
                                <a:rPr lang="en-CA" sz="1400" b="0" i="1" smtClean="0">
                                  <a:latin typeface="Cambria Math" panose="02040503050406030204" pitchFamily="18" charset="0"/>
                                  <a:ea typeface="Calibri" panose="020F0502020204030204" pitchFamily="34" charset="0"/>
                                  <a:cs typeface="Times New Roman" panose="02020603050405020304" pitchFamily="18" charset="0"/>
                                </a:rPr>
                                <m:t>𝑟</m:t>
                              </m:r>
                            </m:e>
                          </m:d>
                        </m:e>
                      </m:func>
                      <m:r>
                        <a:rPr lang="en-CA" sz="1400" b="0" i="1" smtClean="0">
                          <a:latin typeface="Cambria Math" panose="02040503050406030204" pitchFamily="18" charset="0"/>
                          <a:ea typeface="Calibri" panose="020F0502020204030204" pitchFamily="34" charset="0"/>
                          <a:cs typeface="Times New Roman" panose="02020603050405020304" pitchFamily="18" charset="0"/>
                        </a:rPr>
                        <m:t>+</m:t>
                      </m:r>
                      <m:r>
                        <a:rPr lang="en-CA" sz="1400" b="0" i="1" smtClean="0">
                          <a:latin typeface="Cambria Math" panose="02040503050406030204" pitchFamily="18" charset="0"/>
                          <a:ea typeface="Calibri" panose="020F0502020204030204" pitchFamily="34" charset="0"/>
                          <a:cs typeface="Times New Roman" panose="02020603050405020304" pitchFamily="18" charset="0"/>
                        </a:rPr>
                        <m:t>𝐵</m:t>
                      </m:r>
                      <m:r>
                        <a:rPr lang="en-GB" sz="1400" b="0" i="1" smtClean="0">
                          <a:latin typeface="Cambria Math" panose="02040503050406030204" pitchFamily="18" charset="0"/>
                          <a:ea typeface="Calibri" panose="020F0502020204030204" pitchFamily="34" charset="0"/>
                          <a:cs typeface="Times New Roman" panose="02020603050405020304" pitchFamily="18" charset="0"/>
                        </a:rPr>
                        <m:t>−</m:t>
                      </m:r>
                      <m:r>
                        <a:rPr lang="en-CA" sz="1400" b="0" i="1" smtClean="0">
                          <a:latin typeface="Cambria Math" panose="02040503050406030204" pitchFamily="18" charset="0"/>
                          <a:ea typeface="Calibri" panose="020F0502020204030204" pitchFamily="34" charset="0"/>
                          <a:cs typeface="Times New Roman" panose="02020603050405020304" pitchFamily="18" charset="0"/>
                        </a:rPr>
                        <m:t>𝑆</m:t>
                      </m:r>
                      <m:f>
                        <m:fPr>
                          <m:ctrlPr>
                            <a:rPr lang="en-CA" sz="1400" i="1">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CA" sz="1400" i="1">
                                  <a:latin typeface="Cambria Math" panose="02040503050406030204" pitchFamily="18" charset="0"/>
                                  <a:ea typeface="Calibri" panose="020F0502020204030204" pitchFamily="34" charset="0"/>
                                  <a:cs typeface="Times New Roman" panose="02020603050405020304" pitchFamily="18" charset="0"/>
                                </a:rPr>
                              </m:ctrlPr>
                            </m:sSupPr>
                            <m:e>
                              <m:r>
                                <a:rPr lang="en-CA" sz="1400" b="0" i="1" smtClean="0">
                                  <a:latin typeface="Cambria Math" panose="02040503050406030204" pitchFamily="18" charset="0"/>
                                  <a:ea typeface="Calibri" panose="020F0502020204030204" pitchFamily="34" charset="0"/>
                                  <a:cs typeface="Times New Roman" panose="02020603050405020304" pitchFamily="18" charset="0"/>
                                </a:rPr>
                                <m:t>𝑟</m:t>
                              </m:r>
                            </m:e>
                            <m:sup>
                              <m:r>
                                <a:rPr lang="en-CA" sz="1400" b="0" i="1" smtClean="0">
                                  <a:latin typeface="Cambria Math" panose="02040503050406030204" pitchFamily="18" charset="0"/>
                                  <a:ea typeface="Calibri" panose="020F0502020204030204" pitchFamily="34" charset="0"/>
                                  <a:cs typeface="Times New Roman" panose="02020603050405020304" pitchFamily="18" charset="0"/>
                                </a:rPr>
                                <m:t>2</m:t>
                              </m:r>
                            </m:sup>
                          </m:sSup>
                        </m:num>
                        <m:den>
                          <m:r>
                            <a:rPr lang="en-CA" sz="1400" b="0" i="1" smtClean="0">
                              <a:latin typeface="Cambria Math" panose="02040503050406030204" pitchFamily="18" charset="0"/>
                              <a:ea typeface="Calibri" panose="020F0502020204030204" pitchFamily="34" charset="0"/>
                              <a:cs typeface="Times New Roman" panose="02020603050405020304" pitchFamily="18" charset="0"/>
                            </a:rPr>
                            <m:t>4 </m:t>
                          </m:r>
                        </m:den>
                      </m:f>
                      <m:r>
                        <a:rPr lang="en-CA" sz="1400" b="0" i="1" smtClean="0">
                          <a:latin typeface="Cambria Math" panose="02040503050406030204" pitchFamily="18" charset="0"/>
                          <a:ea typeface="Calibri" panose="020F0502020204030204" pitchFamily="34" charset="0"/>
                          <a:cs typeface="Times New Roman" panose="02020603050405020304" pitchFamily="18" charset="0"/>
                        </a:rPr>
                        <m:t>+</m:t>
                      </m:r>
                      <m:r>
                        <a:rPr lang="en-CA" sz="1400" b="0" i="1" smtClean="0">
                          <a:latin typeface="Cambria Math" panose="02040503050406030204" pitchFamily="18" charset="0"/>
                          <a:ea typeface="Calibri" panose="020F0502020204030204" pitchFamily="34" charset="0"/>
                          <a:cs typeface="Times New Roman" panose="02020603050405020304" pitchFamily="18" charset="0"/>
                        </a:rPr>
                        <m:t>𝐵</m:t>
                      </m:r>
                    </m:oMath>
                  </m:oMathPara>
                </a14:m>
                <a:endParaRPr lang="en-CA" sz="1400">
                  <a:ea typeface="Calibri" panose="020F0502020204030204" pitchFamily="34" charset="0"/>
                  <a:cs typeface="Times New Roman" panose="02020603050405020304" pitchFamily="18" charset="0"/>
                </a:endParaRPr>
              </a:p>
              <a:p>
                <a:pPr algn="just"/>
                <a:endParaRPr lang="en-CA" sz="1400">
                  <a:ea typeface="Calibri" panose="020F0502020204030204" pitchFamily="34"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CA" sz="1400" b="0" i="1" smtClean="0">
                          <a:latin typeface="Cambria Math" panose="02040503050406030204" pitchFamily="18" charset="0"/>
                        </a:rPr>
                        <m:t>0</m:t>
                      </m:r>
                      <m:r>
                        <a:rPr lang="en-GB" sz="1400" b="0" i="1" smtClean="0">
                          <a:latin typeface="Cambria Math" panose="02040503050406030204" pitchFamily="18" charset="0"/>
                          <a:ea typeface="Calibri" panose="020F0502020204030204" pitchFamily="34" charset="0"/>
                          <a:cs typeface="Times New Roman" panose="02020603050405020304" pitchFamily="18" charset="0"/>
                        </a:rPr>
                        <m:t>=</m:t>
                      </m:r>
                      <m:r>
                        <a:rPr lang="en-GB" sz="1400" b="0" i="1" smtClean="0">
                          <a:latin typeface="Cambria Math" panose="02040503050406030204" pitchFamily="18" charset="0"/>
                          <a:ea typeface="Calibri" panose="020F0502020204030204" pitchFamily="34" charset="0"/>
                          <a:cs typeface="Times New Roman" panose="02020603050405020304" pitchFamily="18" charset="0"/>
                        </a:rPr>
                        <m:t>𝐷</m:t>
                      </m:r>
                      <m:d>
                        <m:dPr>
                          <m:begChr m:val="["/>
                          <m:endChr m:val="]"/>
                          <m:ctrlPr>
                            <a:rPr lang="en-CA" sz="1400" i="1">
                              <a:latin typeface="Cambria Math" panose="02040503050406030204" pitchFamily="18" charset="0"/>
                              <a:ea typeface="Calibri" panose="020F0502020204030204" pitchFamily="34" charset="0"/>
                              <a:cs typeface="Times New Roman" panose="02020603050405020304" pitchFamily="18" charset="0"/>
                            </a:rPr>
                          </m:ctrlPr>
                        </m:dPr>
                        <m:e>
                          <m:r>
                            <a:rPr lang="en-CA" sz="1400" b="0" i="1" smtClean="0">
                              <a:latin typeface="Cambria Math" panose="02040503050406030204" pitchFamily="18" charset="0"/>
                              <a:ea typeface="Calibri" panose="020F0502020204030204" pitchFamily="34" charset="0"/>
                              <a:cs typeface="Times New Roman" panose="02020603050405020304" pitchFamily="18" charset="0"/>
                            </a:rPr>
                            <m:t>𝐶</m:t>
                          </m:r>
                        </m:e>
                      </m:d>
                      <m:r>
                        <a:rPr lang="en-CA" sz="1400" b="0" i="1" smtClean="0">
                          <a:latin typeface="Cambria Math" panose="02040503050406030204" pitchFamily="18" charset="0"/>
                          <a:ea typeface="Calibri" panose="020F0502020204030204" pitchFamily="34" charset="0"/>
                          <a:cs typeface="Times New Roman" panose="02020603050405020304" pitchFamily="18" charset="0"/>
                        </a:rPr>
                        <m:t>+</m:t>
                      </m:r>
                      <m:sSup>
                        <m:sSupPr>
                          <m:ctrlPr>
                            <a:rPr lang="en-CA" sz="1400" i="1">
                              <a:latin typeface="Cambria Math" panose="02040503050406030204" pitchFamily="18" charset="0"/>
                              <a:ea typeface="Calibri" panose="020F0502020204030204" pitchFamily="34" charset="0"/>
                              <a:cs typeface="Times New Roman" panose="02020603050405020304" pitchFamily="18" charset="0"/>
                            </a:rPr>
                          </m:ctrlPr>
                        </m:sSupPr>
                        <m:e>
                          <m:r>
                            <a:rPr lang="en-CA" sz="1400" b="0" i="1" smtClean="0">
                              <a:latin typeface="Cambria Math" panose="02040503050406030204" pitchFamily="18" charset="0"/>
                              <a:ea typeface="Calibri" panose="020F0502020204030204" pitchFamily="34" charset="0"/>
                              <a:cs typeface="Times New Roman" panose="02020603050405020304" pitchFamily="18" charset="0"/>
                            </a:rPr>
                            <m:t>𝐴</m:t>
                          </m:r>
                        </m:e>
                        <m:sup>
                          <m:r>
                            <a:rPr lang="en-CA" sz="1400" b="0" i="1" smtClean="0">
                              <a:latin typeface="Cambria Math" panose="02040503050406030204" pitchFamily="18" charset="0"/>
                              <a:ea typeface="Calibri" panose="020F0502020204030204" pitchFamily="34" charset="0"/>
                              <a:cs typeface="Times New Roman" panose="02020603050405020304" pitchFamily="18" charset="0"/>
                            </a:rPr>
                            <m:t>′</m:t>
                          </m:r>
                        </m:sup>
                      </m:sSup>
                      <m:func>
                        <m:funcPr>
                          <m:ctrlPr>
                            <a:rPr lang="en-CA" sz="1400" i="1">
                              <a:latin typeface="Cambria Math" panose="02040503050406030204" pitchFamily="18" charset="0"/>
                              <a:ea typeface="Calibri" panose="020F0502020204030204" pitchFamily="34" charset="0"/>
                              <a:cs typeface="Times New Roman" panose="02020603050405020304" pitchFamily="18" charset="0"/>
                            </a:rPr>
                          </m:ctrlPr>
                        </m:funcPr>
                        <m:fName>
                          <m:r>
                            <a:rPr lang="en-CA" sz="1400" b="0" i="1" smtClean="0">
                              <a:latin typeface="Cambria Math" panose="02040503050406030204" pitchFamily="18" charset="0"/>
                              <a:ea typeface="Calibri" panose="020F0502020204030204" pitchFamily="34" charset="0"/>
                              <a:cs typeface="Times New Roman" panose="02020603050405020304" pitchFamily="18" charset="0"/>
                            </a:rPr>
                            <m:t>𝑙𝑛</m:t>
                          </m:r>
                        </m:fName>
                        <m:e>
                          <m:d>
                            <m:dPr>
                              <m:ctrlPr>
                                <a:rPr lang="en-CA" sz="1400" i="1">
                                  <a:latin typeface="Cambria Math" panose="02040503050406030204" pitchFamily="18" charset="0"/>
                                  <a:ea typeface="Calibri" panose="020F0502020204030204" pitchFamily="34" charset="0"/>
                                  <a:cs typeface="Times New Roman" panose="02020603050405020304" pitchFamily="18" charset="0"/>
                                </a:rPr>
                              </m:ctrlPr>
                            </m:dPr>
                            <m:e>
                              <m:r>
                                <a:rPr lang="en-CA" sz="1400" b="0" i="1" smtClean="0">
                                  <a:latin typeface="Cambria Math" panose="02040503050406030204" pitchFamily="18" charset="0"/>
                                  <a:ea typeface="Calibri" panose="020F0502020204030204" pitchFamily="34" charset="0"/>
                                  <a:cs typeface="Times New Roman" panose="02020603050405020304" pitchFamily="18" charset="0"/>
                                </a:rPr>
                                <m:t>𝑟</m:t>
                              </m:r>
                            </m:e>
                          </m:d>
                        </m:e>
                      </m:func>
                      <m:r>
                        <a:rPr lang="en-GB" sz="1400" b="0" i="1" smtClean="0">
                          <a:latin typeface="Cambria Math" panose="02040503050406030204" pitchFamily="18" charset="0"/>
                          <a:ea typeface="Calibri" panose="020F0502020204030204" pitchFamily="34" charset="0"/>
                          <a:cs typeface="Times New Roman" panose="02020603050405020304" pitchFamily="18" charset="0"/>
                        </a:rPr>
                        <m:t>−</m:t>
                      </m:r>
                      <m:r>
                        <a:rPr lang="en-CA" sz="1400" b="0" i="1" smtClean="0">
                          <a:latin typeface="Cambria Math" panose="02040503050406030204" pitchFamily="18" charset="0"/>
                          <a:ea typeface="Calibri" panose="020F0502020204030204" pitchFamily="34" charset="0"/>
                          <a:cs typeface="Times New Roman" panose="02020603050405020304" pitchFamily="18" charset="0"/>
                        </a:rPr>
                        <m:t>𝑆</m:t>
                      </m:r>
                      <m:f>
                        <m:fPr>
                          <m:ctrlPr>
                            <a:rPr lang="en-CA" sz="1400" i="1">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CA" sz="1400" i="1">
                                  <a:latin typeface="Cambria Math" panose="02040503050406030204" pitchFamily="18" charset="0"/>
                                  <a:ea typeface="Calibri" panose="020F0502020204030204" pitchFamily="34" charset="0"/>
                                  <a:cs typeface="Times New Roman" panose="02020603050405020304" pitchFamily="18" charset="0"/>
                                </a:rPr>
                              </m:ctrlPr>
                            </m:sSupPr>
                            <m:e>
                              <m:r>
                                <a:rPr lang="en-CA" sz="1400" b="0" i="1" smtClean="0">
                                  <a:latin typeface="Cambria Math" panose="02040503050406030204" pitchFamily="18" charset="0"/>
                                  <a:ea typeface="Calibri" panose="020F0502020204030204" pitchFamily="34" charset="0"/>
                                  <a:cs typeface="Times New Roman" panose="02020603050405020304" pitchFamily="18" charset="0"/>
                                </a:rPr>
                                <m:t>𝑟</m:t>
                              </m:r>
                            </m:e>
                            <m:sup>
                              <m:r>
                                <a:rPr lang="en-CA" sz="1400" b="0" i="1" smtClean="0">
                                  <a:latin typeface="Cambria Math" panose="02040503050406030204" pitchFamily="18" charset="0"/>
                                  <a:ea typeface="Calibri" panose="020F0502020204030204" pitchFamily="34" charset="0"/>
                                  <a:cs typeface="Times New Roman" panose="02020603050405020304" pitchFamily="18" charset="0"/>
                                </a:rPr>
                                <m:t>2</m:t>
                              </m:r>
                            </m:sup>
                          </m:sSup>
                        </m:num>
                        <m:den>
                          <m:r>
                            <a:rPr lang="en-CA" sz="1400" b="0" i="1" smtClean="0">
                              <a:latin typeface="Cambria Math" panose="02040503050406030204" pitchFamily="18" charset="0"/>
                              <a:ea typeface="Calibri" panose="020F0502020204030204" pitchFamily="34" charset="0"/>
                              <a:cs typeface="Times New Roman" panose="02020603050405020304" pitchFamily="18" charset="0"/>
                            </a:rPr>
                            <m:t>4 </m:t>
                          </m:r>
                        </m:den>
                      </m:f>
                      <m:r>
                        <a:rPr lang="en-CA" sz="1400" b="0" i="1" smtClean="0">
                          <a:latin typeface="Cambria Math" panose="02040503050406030204" pitchFamily="18" charset="0"/>
                          <a:ea typeface="Calibri" panose="020F0502020204030204" pitchFamily="34" charset="0"/>
                          <a:cs typeface="Times New Roman" panose="02020603050405020304" pitchFamily="18" charset="0"/>
                        </a:rPr>
                        <m:t>+</m:t>
                      </m:r>
                      <m:sSup>
                        <m:sSupPr>
                          <m:ctrlPr>
                            <a:rPr lang="en-CA" sz="1400" i="1">
                              <a:latin typeface="Cambria Math" panose="02040503050406030204" pitchFamily="18" charset="0"/>
                              <a:ea typeface="Calibri" panose="020F0502020204030204" pitchFamily="34" charset="0"/>
                              <a:cs typeface="Times New Roman" panose="02020603050405020304" pitchFamily="18" charset="0"/>
                            </a:rPr>
                          </m:ctrlPr>
                        </m:sSupPr>
                        <m:e>
                          <m:r>
                            <a:rPr lang="en-CA" sz="1400" b="0" i="1" smtClean="0">
                              <a:latin typeface="Cambria Math" panose="02040503050406030204" pitchFamily="18" charset="0"/>
                              <a:ea typeface="Calibri" panose="020F0502020204030204" pitchFamily="34" charset="0"/>
                              <a:cs typeface="Times New Roman" panose="02020603050405020304" pitchFamily="18" charset="0"/>
                            </a:rPr>
                            <m:t>𝐵</m:t>
                          </m:r>
                        </m:e>
                        <m:sup>
                          <m:r>
                            <a:rPr lang="en-CA" sz="1400" b="0" i="1" smtClean="0">
                              <a:latin typeface="Cambria Math" panose="02040503050406030204" pitchFamily="18" charset="0"/>
                              <a:ea typeface="Calibri" panose="020F0502020204030204" pitchFamily="34" charset="0"/>
                              <a:cs typeface="Times New Roman" panose="02020603050405020304" pitchFamily="18" charset="0"/>
                            </a:rPr>
                            <m:t>′</m:t>
                          </m:r>
                        </m:sup>
                      </m:sSup>
                      <m:r>
                        <a:rPr lang="en-CA" sz="1400" b="0" i="1" smtClean="0">
                          <a:latin typeface="Cambria Math" panose="02040503050406030204" pitchFamily="18" charset="0"/>
                          <a:ea typeface="Calibri" panose="020F0502020204030204" pitchFamily="34" charset="0"/>
                          <a:cs typeface="Times New Roman" panose="02020603050405020304" pitchFamily="18" charset="0"/>
                        </a:rPr>
                        <m:t>, </m:t>
                      </m:r>
                      <m:r>
                        <a:rPr lang="en-CA" sz="1400" b="0" i="1" smtClean="0">
                          <a:latin typeface="Cambria Math" panose="02040503050406030204" pitchFamily="18" charset="0"/>
                          <a:ea typeface="Calibri" panose="020F0502020204030204" pitchFamily="34" charset="0"/>
                          <a:cs typeface="Times New Roman" panose="02020603050405020304" pitchFamily="18" charset="0"/>
                        </a:rPr>
                        <m:t>𝑤h𝑒𝑟𝑒</m:t>
                      </m:r>
                      <m:r>
                        <a:rPr lang="en-CA" sz="1400" b="0" i="1" smtClean="0">
                          <a:latin typeface="Cambria Math" panose="02040503050406030204" pitchFamily="18" charset="0"/>
                          <a:ea typeface="Calibri" panose="020F0502020204030204" pitchFamily="34" charset="0"/>
                          <a:cs typeface="Times New Roman" panose="02020603050405020304" pitchFamily="18" charset="0"/>
                        </a:rPr>
                        <m:t> </m:t>
                      </m:r>
                      <m:sSup>
                        <m:sSupPr>
                          <m:ctrlPr>
                            <a:rPr lang="en-CA" sz="1400" i="1">
                              <a:latin typeface="Cambria Math" panose="02040503050406030204" pitchFamily="18" charset="0"/>
                              <a:ea typeface="Calibri" panose="020F0502020204030204" pitchFamily="34" charset="0"/>
                              <a:cs typeface="Times New Roman" panose="02020603050405020304" pitchFamily="18" charset="0"/>
                            </a:rPr>
                          </m:ctrlPr>
                        </m:sSupPr>
                        <m:e>
                          <m:r>
                            <a:rPr lang="en-CA" sz="1400" b="0" i="1" smtClean="0">
                              <a:latin typeface="Cambria Math" panose="02040503050406030204" pitchFamily="18" charset="0"/>
                              <a:ea typeface="Calibri" panose="020F0502020204030204" pitchFamily="34" charset="0"/>
                              <a:cs typeface="Times New Roman" panose="02020603050405020304" pitchFamily="18" charset="0"/>
                            </a:rPr>
                            <m:t>𝐵</m:t>
                          </m:r>
                        </m:e>
                        <m:sup>
                          <m:r>
                            <a:rPr lang="en-CA" sz="1400" b="0" i="1" smtClean="0">
                              <a:latin typeface="Cambria Math" panose="02040503050406030204" pitchFamily="18" charset="0"/>
                              <a:ea typeface="Calibri" panose="020F0502020204030204" pitchFamily="34" charset="0"/>
                              <a:cs typeface="Times New Roman" panose="02020603050405020304" pitchFamily="18" charset="0"/>
                            </a:rPr>
                            <m:t>′</m:t>
                          </m:r>
                        </m:sup>
                      </m:sSup>
                      <m:r>
                        <a:rPr lang="en-CA" sz="1400" b="0" i="1" smtClean="0">
                          <a:latin typeface="Cambria Math" panose="02040503050406030204" pitchFamily="18" charset="0"/>
                          <a:ea typeface="Calibri" panose="020F0502020204030204" pitchFamily="34" charset="0"/>
                          <a:cs typeface="Times New Roman" panose="02020603050405020304" pitchFamily="18" charset="0"/>
                        </a:rPr>
                        <m:t>=3</m:t>
                      </m:r>
                      <m:r>
                        <a:rPr lang="en-CA" sz="1400" b="0" i="1" smtClean="0">
                          <a:latin typeface="Cambria Math" panose="02040503050406030204" pitchFamily="18" charset="0"/>
                          <a:ea typeface="Calibri" panose="020F0502020204030204" pitchFamily="34" charset="0"/>
                          <a:cs typeface="Times New Roman" panose="02020603050405020304" pitchFamily="18" charset="0"/>
                        </a:rPr>
                        <m:t>𝐵</m:t>
                      </m:r>
                    </m:oMath>
                  </m:oMathPara>
                </a14:m>
                <a:endParaRPr lang="en-US" sz="1400">
                  <a:latin typeface="CMU Sans Serif"/>
                  <a:ea typeface="CMU Sans Serif" panose="02000603000000000000" pitchFamily="2" charset="0"/>
                  <a:cs typeface="CMU Sans Serif" panose="02000603000000000000" pitchFamily="2" charset="0"/>
                </a:endParaRPr>
              </a:p>
              <a:p>
                <a:pPr algn="just"/>
                <a:endParaRPr lang="en-US" sz="1800" b="1">
                  <a:latin typeface="CMU Sans Serif"/>
                  <a:ea typeface="CMU Sans Serif" panose="02000603000000000000" pitchFamily="2" charset="0"/>
                  <a:cs typeface="CMU Sans Serif" panose="02000603000000000000" pitchFamily="2" charset="0"/>
                </a:endParaRPr>
              </a:p>
              <a:p>
                <a:pPr marL="342900" indent="-342900" algn="just">
                  <a:buFont typeface="Arial" panose="020B0604020202020204" pitchFamily="34" charset="0"/>
                  <a:buChar char="•"/>
                </a:pPr>
                <a14:m>
                  <m:oMath xmlns:m="http://schemas.openxmlformats.org/officeDocument/2006/math">
                    <m:r>
                      <m:rPr>
                        <m:nor/>
                      </m:rPr>
                      <a:rPr lang="en-US" sz="1800" b="1" dirty="0">
                        <a:latin typeface="CMU Sans Serif"/>
                        <a:ea typeface="CMU Sans Serif" panose="02000603000000000000" pitchFamily="2" charset="0"/>
                        <a:cs typeface="CMU Sans Serif" panose="02000603000000000000" pitchFamily="2" charset="0"/>
                      </a:rPr>
                      <m:t>Substituting</m:t>
                    </m:r>
                    <m:r>
                      <m:rPr>
                        <m:nor/>
                      </m:rPr>
                      <a:rPr lang="en-US" sz="1800" b="1" dirty="0">
                        <a:latin typeface="CMU Sans Serif"/>
                        <a:ea typeface="CMU Sans Serif" panose="02000603000000000000" pitchFamily="2" charset="0"/>
                        <a:cs typeface="CMU Sans Serif" panose="02000603000000000000" pitchFamily="2" charset="0"/>
                      </a:rPr>
                      <m:t> </m:t>
                    </m:r>
                    <m:r>
                      <m:rPr>
                        <m:nor/>
                      </m:rPr>
                      <a:rPr lang="en-US" sz="1800" b="1" dirty="0">
                        <a:latin typeface="CMU Sans Serif"/>
                        <a:ea typeface="CMU Sans Serif" panose="02000603000000000000" pitchFamily="2" charset="0"/>
                        <a:cs typeface="CMU Sans Serif" panose="02000603000000000000" pitchFamily="2" charset="0"/>
                      </a:rPr>
                      <m:t>values</m:t>
                    </m:r>
                    <m:r>
                      <m:rPr>
                        <m:nor/>
                      </m:rPr>
                      <a:rPr lang="en-US" sz="1800" b="1" dirty="0">
                        <a:latin typeface="CMU Sans Serif"/>
                        <a:ea typeface="CMU Sans Serif" panose="02000603000000000000" pitchFamily="2" charset="0"/>
                        <a:cs typeface="CMU Sans Serif" panose="02000603000000000000" pitchFamily="2" charset="0"/>
                      </a:rPr>
                      <m:t> </m:t>
                    </m:r>
                    <m:r>
                      <m:rPr>
                        <m:nor/>
                      </m:rPr>
                      <a:rPr lang="en-US" sz="1800" b="1" dirty="0">
                        <a:latin typeface="CMU Sans Serif"/>
                        <a:ea typeface="CMU Sans Serif" panose="02000603000000000000" pitchFamily="2" charset="0"/>
                        <a:cs typeface="CMU Sans Serif" panose="02000603000000000000" pitchFamily="2" charset="0"/>
                      </a:rPr>
                      <m:t>of</m:t>
                    </m:r>
                    <m:r>
                      <m:rPr>
                        <m:nor/>
                      </m:rPr>
                      <a:rPr lang="en-US" sz="1800" b="1" dirty="0">
                        <a:latin typeface="CMU Sans Serif"/>
                        <a:ea typeface="CMU Sans Serif" panose="02000603000000000000" pitchFamily="2" charset="0"/>
                        <a:cs typeface="CMU Sans Serif" panose="02000603000000000000" pitchFamily="2" charset="0"/>
                      </a:rPr>
                      <m:t> </m:t>
                    </m:r>
                    <m:r>
                      <m:rPr>
                        <m:nor/>
                      </m:rPr>
                      <a:rPr lang="en-US" sz="1800" b="1" dirty="0">
                        <a:latin typeface="CMU Sans Serif"/>
                        <a:ea typeface="CMU Sans Serif" panose="02000603000000000000" pitchFamily="2" charset="0"/>
                        <a:cs typeface="CMU Sans Serif" panose="02000603000000000000" pitchFamily="2" charset="0"/>
                      </a:rPr>
                      <m:t>boundary</m:t>
                    </m:r>
                    <m:r>
                      <m:rPr>
                        <m:nor/>
                      </m:rPr>
                      <a:rPr lang="en-US" sz="1800" b="1" dirty="0">
                        <a:latin typeface="CMU Sans Serif"/>
                        <a:ea typeface="CMU Sans Serif" panose="02000603000000000000" pitchFamily="2" charset="0"/>
                        <a:cs typeface="CMU Sans Serif" panose="02000603000000000000" pitchFamily="2" charset="0"/>
                      </a:rPr>
                      <m:t> </m:t>
                    </m:r>
                    <m:r>
                      <m:rPr>
                        <m:nor/>
                      </m:rPr>
                      <a:rPr lang="en-US" sz="1800" b="1" dirty="0">
                        <a:latin typeface="CMU Sans Serif"/>
                        <a:ea typeface="CMU Sans Serif" panose="02000603000000000000" pitchFamily="2" charset="0"/>
                        <a:cs typeface="CMU Sans Serif" panose="02000603000000000000" pitchFamily="2" charset="0"/>
                      </a:rPr>
                      <m:t>conditions</m:t>
                    </m:r>
                    <m:r>
                      <m:rPr>
                        <m:nor/>
                      </m:rPr>
                      <a:rPr lang="en-US" sz="1800" b="1" dirty="0">
                        <a:latin typeface="CMU Sans Serif"/>
                        <a:ea typeface="CMU Sans Serif" panose="02000603000000000000" pitchFamily="2" charset="0"/>
                        <a:cs typeface="CMU Sans Serif" panose="02000603000000000000" pitchFamily="2" charset="0"/>
                      </a:rPr>
                      <m:t> </m:t>
                    </m:r>
                    <m:r>
                      <m:rPr>
                        <m:nor/>
                      </m:rPr>
                      <a:rPr lang="en-US" sz="1800" b="1" dirty="0">
                        <a:latin typeface="CMU Sans Serif"/>
                        <a:ea typeface="CMU Sans Serif" panose="02000603000000000000" pitchFamily="2" charset="0"/>
                        <a:cs typeface="CMU Sans Serif" panose="02000603000000000000" pitchFamily="2" charset="0"/>
                      </a:rPr>
                      <m:t>to</m:t>
                    </m:r>
                    <m:r>
                      <m:rPr>
                        <m:nor/>
                      </m:rPr>
                      <a:rPr lang="en-US" sz="1800" b="1" dirty="0">
                        <a:latin typeface="CMU Sans Serif"/>
                        <a:ea typeface="CMU Sans Serif" panose="02000603000000000000" pitchFamily="2" charset="0"/>
                        <a:cs typeface="CMU Sans Serif" panose="02000603000000000000" pitchFamily="2" charset="0"/>
                      </a:rPr>
                      <m:t> </m:t>
                    </m:r>
                    <m:r>
                      <m:rPr>
                        <m:nor/>
                      </m:rPr>
                      <a:rPr lang="en-US" sz="1800" b="1" dirty="0">
                        <a:latin typeface="CMU Sans Serif"/>
                        <a:ea typeface="CMU Sans Serif" panose="02000603000000000000" pitchFamily="2" charset="0"/>
                        <a:cs typeface="CMU Sans Serif" panose="02000603000000000000" pitchFamily="2" charset="0"/>
                      </a:rPr>
                      <m:t>derive</m:t>
                    </m:r>
                    <m:r>
                      <m:rPr>
                        <m:nor/>
                      </m:rPr>
                      <a:rPr lang="en-US" sz="1800" b="1" dirty="0">
                        <a:latin typeface="CMU Sans Serif"/>
                        <a:ea typeface="CMU Sans Serif" panose="02000603000000000000" pitchFamily="2" charset="0"/>
                        <a:cs typeface="CMU Sans Serif" panose="02000603000000000000" pitchFamily="2" charset="0"/>
                      </a:rPr>
                      <m:t> </m:t>
                    </m:r>
                    <m:r>
                      <m:rPr>
                        <m:nor/>
                      </m:rPr>
                      <a:rPr lang="en-US" sz="1800" b="1" dirty="0">
                        <a:latin typeface="CMU Sans Serif"/>
                        <a:ea typeface="CMU Sans Serif" panose="02000603000000000000" pitchFamily="2" charset="0"/>
                        <a:cs typeface="CMU Sans Serif" panose="02000603000000000000" pitchFamily="2" charset="0"/>
                      </a:rPr>
                      <m:t>analytical</m:t>
                    </m:r>
                    <m:r>
                      <m:rPr>
                        <m:nor/>
                      </m:rPr>
                      <a:rPr lang="en-US" sz="1800" b="1" dirty="0">
                        <a:latin typeface="CMU Sans Serif"/>
                        <a:ea typeface="CMU Sans Serif" panose="02000603000000000000" pitchFamily="2" charset="0"/>
                        <a:cs typeface="CMU Sans Serif" panose="02000603000000000000" pitchFamily="2" charset="0"/>
                      </a:rPr>
                      <m:t> </m:t>
                    </m:r>
                    <m:r>
                      <m:rPr>
                        <m:nor/>
                      </m:rPr>
                      <a:rPr lang="en-US" sz="1800" b="1" dirty="0">
                        <a:latin typeface="CMU Sans Serif"/>
                        <a:ea typeface="CMU Sans Serif" panose="02000603000000000000" pitchFamily="2" charset="0"/>
                        <a:cs typeface="CMU Sans Serif" panose="02000603000000000000" pitchFamily="2" charset="0"/>
                      </a:rPr>
                      <m:t>solution</m:t>
                    </m:r>
                    <m:r>
                      <m:rPr>
                        <m:nor/>
                      </m:rPr>
                      <a:rPr lang="en-US" sz="1800" b="1" dirty="0">
                        <a:latin typeface="CMU Sans Serif"/>
                        <a:ea typeface="CMU Sans Serif" panose="02000603000000000000" pitchFamily="2" charset="0"/>
                        <a:cs typeface="CMU Sans Serif" panose="02000603000000000000" pitchFamily="2" charset="0"/>
                      </a:rPr>
                      <m:t> (</m:t>
                    </m:r>
                    <m:r>
                      <m:rPr>
                        <m:nor/>
                      </m:rPr>
                      <a:rPr lang="en-CA" sz="1800" b="1" i="0" dirty="0" smtClean="0">
                        <a:latin typeface="CMU Sans Serif"/>
                        <a:ea typeface="CMU Sans Serif" panose="02000603000000000000" pitchFamily="2" charset="0"/>
                        <a:cs typeface="CMU Sans Serif" panose="02000603000000000000" pitchFamily="2" charset="0"/>
                      </a:rPr>
                      <m:t>C</m:t>
                    </m:r>
                    <m:d>
                      <m:dPr>
                        <m:ctrlPr>
                          <a:rPr lang="en-US" sz="1800" b="1" i="1" dirty="0" smtClean="0">
                            <a:latin typeface="Cambria Math" panose="02040503050406030204" pitchFamily="18" charset="0"/>
                            <a:ea typeface="CMU Sans Serif" panose="02000603000000000000" pitchFamily="2" charset="0"/>
                            <a:cs typeface="CMU Sans Serif" panose="02000603000000000000" pitchFamily="2" charset="0"/>
                          </a:rPr>
                        </m:ctrlPr>
                      </m:dPr>
                      <m:e>
                        <m:r>
                          <a:rPr lang="en-CA" sz="1800" b="1" i="1" dirty="0" smtClean="0">
                            <a:latin typeface="Cambria Math" panose="02040503050406030204" pitchFamily="18" charset="0"/>
                            <a:ea typeface="CMU Sans Serif" panose="02000603000000000000" pitchFamily="2" charset="0"/>
                            <a:cs typeface="CMU Sans Serif" panose="02000603000000000000" pitchFamily="2" charset="0"/>
                          </a:rPr>
                          <m:t>𝑹</m:t>
                        </m:r>
                      </m:e>
                    </m:d>
                    <m:r>
                      <m:rPr>
                        <m:nor/>
                      </m:rPr>
                      <a:rPr lang="en-US" sz="1800" b="1" dirty="0" smtClean="0">
                        <a:latin typeface="CMU Sans Serif"/>
                        <a:ea typeface="CMU Sans Serif" panose="02000603000000000000" pitchFamily="2" charset="0"/>
                        <a:cs typeface="CMU Sans Serif" panose="02000603000000000000" pitchFamily="2" charset="0"/>
                      </a:rPr>
                      <m:t> </m:t>
                    </m:r>
                    <m:r>
                      <m:rPr>
                        <m:nor/>
                      </m:rPr>
                      <a:rPr lang="en-US" sz="1800" b="1" dirty="0">
                        <a:latin typeface="CMU Sans Serif"/>
                        <a:ea typeface="CMU Sans Serif" panose="02000603000000000000" pitchFamily="2" charset="0"/>
                        <a:cs typeface="CMU Sans Serif" panose="02000603000000000000" pitchFamily="2" charset="0"/>
                      </a:rPr>
                      <m:t>= </m:t>
                    </m:r>
                    <m:sSub>
                      <m:sSubPr>
                        <m:ctrlPr>
                          <a:rPr lang="en-US" sz="1800" b="1" i="1" dirty="0" smtClean="0">
                            <a:latin typeface="Cambria Math" panose="02040503050406030204" pitchFamily="18" charset="0"/>
                            <a:ea typeface="CMU Sans Serif" panose="02000603000000000000" pitchFamily="2" charset="0"/>
                            <a:cs typeface="CMU Sans Serif" panose="02000603000000000000" pitchFamily="2" charset="0"/>
                          </a:rPr>
                        </m:ctrlPr>
                      </m:sSubPr>
                      <m:e>
                        <m:r>
                          <a:rPr lang="en-CA" sz="1800" b="1" i="1" dirty="0" smtClean="0">
                            <a:latin typeface="Cambria Math" panose="02040503050406030204" pitchFamily="18" charset="0"/>
                            <a:ea typeface="CMU Sans Serif" panose="02000603000000000000" pitchFamily="2" charset="0"/>
                            <a:cs typeface="CMU Sans Serif" panose="02000603000000000000" pitchFamily="2" charset="0"/>
                          </a:rPr>
                          <m:t>𝑪</m:t>
                        </m:r>
                      </m:e>
                      <m:sub>
                        <m:r>
                          <a:rPr lang="en-CA" sz="1800" b="1" i="1" dirty="0" smtClean="0">
                            <a:latin typeface="Cambria Math" panose="02040503050406030204" pitchFamily="18" charset="0"/>
                            <a:ea typeface="CMU Sans Serif" panose="02000603000000000000" pitchFamily="2" charset="0"/>
                            <a:cs typeface="CMU Sans Serif" panose="02000603000000000000" pitchFamily="2" charset="0"/>
                          </a:rPr>
                          <m:t>𝒆</m:t>
                        </m:r>
                      </m:sub>
                    </m:sSub>
                    <m:r>
                      <m:rPr>
                        <m:nor/>
                      </m:rPr>
                      <a:rPr lang="en-US" sz="1800" b="1" dirty="0">
                        <a:latin typeface="CMU Sans Serif"/>
                        <a:ea typeface="CMU Sans Serif" panose="02000603000000000000" pitchFamily="2" charset="0"/>
                        <a:cs typeface="CMU Sans Serif" panose="02000603000000000000" pitchFamily="2" charset="0"/>
                      </a:rPr>
                      <m:t>)</m:t>
                    </m:r>
                  </m:oMath>
                </a14:m>
                <a:endParaRPr lang="en-CA" sz="1800" b="1">
                  <a:ea typeface="Calibri" panose="020F0502020204030204" pitchFamily="34" charset="0"/>
                  <a:cs typeface="Times New Roman" panose="02020603050405020304" pitchFamily="18" charset="0"/>
                </a:endParaRPr>
              </a:p>
              <a:p>
                <a:pPr algn="just"/>
                <a:endParaRPr lang="en-CA" sz="500" b="1">
                  <a:ea typeface="Calibri" panose="020F0502020204030204" pitchFamily="34"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CA" sz="1400" b="0" i="1" smtClean="0">
                          <a:latin typeface="Cambria Math" panose="02040503050406030204" pitchFamily="18" charset="0"/>
                        </a:rPr>
                        <m:t>0</m:t>
                      </m:r>
                      <m:r>
                        <a:rPr lang="en-GB" sz="1400" b="0" i="1" smtClean="0">
                          <a:latin typeface="Cambria Math" panose="02040503050406030204" pitchFamily="18" charset="0"/>
                          <a:ea typeface="Calibri" panose="020F0502020204030204" pitchFamily="34" charset="0"/>
                          <a:cs typeface="Times New Roman" panose="02020603050405020304" pitchFamily="18" charset="0"/>
                        </a:rPr>
                        <m:t>=</m:t>
                      </m:r>
                      <m:r>
                        <a:rPr lang="en-GB" sz="1400" b="0" i="1" smtClean="0">
                          <a:latin typeface="Cambria Math" panose="02040503050406030204" pitchFamily="18" charset="0"/>
                          <a:ea typeface="Calibri" panose="020F0502020204030204" pitchFamily="34" charset="0"/>
                          <a:cs typeface="Times New Roman" panose="02020603050405020304" pitchFamily="18" charset="0"/>
                        </a:rPr>
                        <m:t>𝐷</m:t>
                      </m:r>
                      <m:d>
                        <m:dPr>
                          <m:begChr m:val="["/>
                          <m:endChr m:val="]"/>
                          <m:ctrlPr>
                            <a:rPr lang="en-CA" sz="14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CA" sz="1400" i="1" smtClean="0">
                                  <a:latin typeface="Cambria Math" panose="02040503050406030204" pitchFamily="18" charset="0"/>
                                  <a:ea typeface="Calibri" panose="020F0502020204030204" pitchFamily="34" charset="0"/>
                                  <a:cs typeface="Times New Roman" panose="02020603050405020304" pitchFamily="18" charset="0"/>
                                </a:rPr>
                              </m:ctrlPr>
                            </m:sSubPr>
                            <m:e>
                              <m:r>
                                <a:rPr lang="en-CA" sz="1400" b="0" i="1" smtClean="0">
                                  <a:latin typeface="Cambria Math" panose="02040503050406030204" pitchFamily="18" charset="0"/>
                                  <a:ea typeface="Calibri" panose="020F0502020204030204" pitchFamily="34" charset="0"/>
                                  <a:cs typeface="Times New Roman" panose="02020603050405020304" pitchFamily="18" charset="0"/>
                                </a:rPr>
                                <m:t>𝐶</m:t>
                              </m:r>
                            </m:e>
                            <m:sub>
                              <m:r>
                                <a:rPr lang="en-CA" sz="1400" b="0" i="1" smtClean="0">
                                  <a:latin typeface="Cambria Math" panose="02040503050406030204" pitchFamily="18" charset="0"/>
                                  <a:ea typeface="Calibri" panose="020F0502020204030204" pitchFamily="34" charset="0"/>
                                  <a:cs typeface="Times New Roman" panose="02020603050405020304" pitchFamily="18" charset="0"/>
                                </a:rPr>
                                <m:t>𝑒</m:t>
                              </m:r>
                            </m:sub>
                          </m:sSub>
                        </m:e>
                      </m:d>
                      <m:func>
                        <m:funcPr>
                          <m:ctrlPr>
                            <a:rPr lang="en-CA" sz="1400" i="1" smtClean="0">
                              <a:effectLst/>
                              <a:latin typeface="Cambria Math" panose="02040503050406030204" pitchFamily="18" charset="0"/>
                              <a:ea typeface="Calibri" panose="020F0502020204030204" pitchFamily="34" charset="0"/>
                              <a:cs typeface="Times New Roman" panose="02020603050405020304" pitchFamily="18" charset="0"/>
                            </a:rPr>
                          </m:ctrlPr>
                        </m:funcPr>
                        <m:fName>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CA" sz="1400" b="0" i="1" smtClean="0">
                              <a:latin typeface="Cambria Math" panose="02040503050406030204" pitchFamily="18" charset="0"/>
                              <a:ea typeface="Calibri" panose="020F0502020204030204" pitchFamily="34" charset="0"/>
                              <a:cs typeface="Times New Roman" panose="02020603050405020304" pitchFamily="18" charset="0"/>
                            </a:rPr>
                            <m:t>𝑆</m:t>
                          </m:r>
                          <m:f>
                            <m:fPr>
                              <m:ctrlPr>
                                <a:rPr lang="en-CA" sz="1400" i="1">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CA" sz="1400" i="1">
                                      <a:latin typeface="Cambria Math" panose="02040503050406030204" pitchFamily="18" charset="0"/>
                                      <a:ea typeface="Calibri" panose="020F0502020204030204" pitchFamily="34" charset="0"/>
                                      <a:cs typeface="Times New Roman" panose="02020603050405020304" pitchFamily="18" charset="0"/>
                                    </a:rPr>
                                  </m:ctrlPr>
                                </m:sSupPr>
                                <m:e>
                                  <m:r>
                                    <a:rPr lang="en-CA" sz="1400" b="0" i="1" smtClean="0">
                                      <a:latin typeface="Cambria Math" panose="02040503050406030204" pitchFamily="18" charset="0"/>
                                      <a:ea typeface="Calibri" panose="020F0502020204030204" pitchFamily="34" charset="0"/>
                                      <a:cs typeface="Times New Roman" panose="02020603050405020304" pitchFamily="18" charset="0"/>
                                    </a:rPr>
                                    <m:t>𝑅</m:t>
                                  </m:r>
                                </m:e>
                                <m:sup>
                                  <m:r>
                                    <a:rPr lang="en-CA" sz="1400" b="0" i="1" smtClean="0">
                                      <a:latin typeface="Cambria Math" panose="02040503050406030204" pitchFamily="18" charset="0"/>
                                      <a:ea typeface="Calibri" panose="020F0502020204030204" pitchFamily="34" charset="0"/>
                                      <a:cs typeface="Times New Roman" panose="02020603050405020304" pitchFamily="18" charset="0"/>
                                    </a:rPr>
                                    <m:t>2</m:t>
                                  </m:r>
                                </m:sup>
                              </m:sSup>
                            </m:num>
                            <m:den>
                              <m:r>
                                <a:rPr lang="en-CA" sz="1400" b="0" i="1" smtClean="0">
                                  <a:latin typeface="Cambria Math" panose="02040503050406030204" pitchFamily="18" charset="0"/>
                                  <a:ea typeface="Calibri" panose="020F0502020204030204" pitchFamily="34" charset="0"/>
                                  <a:cs typeface="Times New Roman" panose="02020603050405020304" pitchFamily="18" charset="0"/>
                                </a:rPr>
                                <m:t>2 </m:t>
                              </m:r>
                            </m:den>
                          </m:f>
                          <m:r>
                            <m:rPr>
                              <m:sty m:val="p"/>
                            </m:rPr>
                            <a:rPr lang="en-CA" sz="1400" b="0" i="0" smtClean="0">
                              <a:effectLst/>
                              <a:latin typeface="Cambria Math" panose="02040503050406030204" pitchFamily="18" charset="0"/>
                              <a:ea typeface="Calibri" panose="020F0502020204030204" pitchFamily="34" charset="0"/>
                              <a:cs typeface="Times New Roman" panose="02020603050405020304" pitchFamily="18" charset="0"/>
                            </a:rPr>
                            <m:t>ln</m:t>
                          </m:r>
                        </m:fName>
                        <m:e>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𝑅</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m:t>
                          </m:r>
                        </m:e>
                      </m:func>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𝑆</m:t>
                      </m:r>
                      <m:f>
                        <m:fPr>
                          <m:ctrlPr>
                            <a:rPr lang="en-CA" sz="1400" i="1" smtClean="0">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CA" sz="140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𝑅</m:t>
                              </m:r>
                            </m:e>
                            <m:sup>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2</m:t>
                              </m:r>
                            </m:sup>
                          </m:sSup>
                        </m:num>
                        <m:den>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4 </m:t>
                          </m:r>
                        </m:den>
                      </m:f>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CA" sz="140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𝐵</m:t>
                          </m:r>
                        </m:e>
                        <m:sup>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m:t>
                          </m:r>
                        </m:sup>
                      </m:sSup>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𝑤h𝑒𝑟𝑒</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CA" sz="140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𝐵</m:t>
                          </m:r>
                        </m:e>
                        <m:sup>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m:t>
                          </m:r>
                        </m:sup>
                      </m:sSup>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=3</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𝐵</m:t>
                      </m:r>
                    </m:oMath>
                  </m:oMathPara>
                </a14:m>
                <a:endParaRPr lang="en-CA" sz="1400">
                  <a:effectLst/>
                  <a:ea typeface="Calibri" panose="020F0502020204030204" pitchFamily="34" charset="0"/>
                  <a:cs typeface="Times New Roman" panose="02020603050405020304" pitchFamily="18" charset="0"/>
                </a:endParaRPr>
              </a:p>
              <a:p>
                <a:pPr algn="just"/>
                <a:endParaRPr lang="en-CA" sz="1400">
                  <a:effectLst/>
                  <a:ea typeface="Calibri" panose="020F0502020204030204" pitchFamily="34"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p>
                        <m:sSupPr>
                          <m:ctrlPr>
                            <a:rPr lang="en-CA" sz="1400" i="1" smtClean="0">
                              <a:latin typeface="Cambria Math" panose="02040503050406030204" pitchFamily="18" charset="0"/>
                            </a:rPr>
                          </m:ctrlPr>
                        </m:sSupPr>
                        <m:e>
                          <m:r>
                            <a:rPr lang="en-CA" sz="1400" b="0" i="1" smtClean="0">
                              <a:latin typeface="Cambria Math" panose="02040503050406030204" pitchFamily="18" charset="0"/>
                            </a:rPr>
                            <m:t>𝐵</m:t>
                          </m:r>
                        </m:e>
                        <m:sup>
                          <m:r>
                            <a:rPr lang="en-CA" sz="1400" b="0" i="1" smtClean="0">
                              <a:latin typeface="Cambria Math" panose="02040503050406030204" pitchFamily="18" charset="0"/>
                            </a:rPr>
                            <m:t>′</m:t>
                          </m:r>
                        </m:sup>
                      </m:sSup>
                      <m:r>
                        <a:rPr lang="en-GB" sz="1400" b="0" i="1" smtClean="0">
                          <a:effectLst/>
                          <a:latin typeface="Cambria Math" panose="02040503050406030204" pitchFamily="18" charset="0"/>
                          <a:ea typeface="Calibri" panose="020F0502020204030204" pitchFamily="34" charset="0"/>
                          <a:cs typeface="Times New Roman" panose="02020603050405020304" pitchFamily="18" charset="0"/>
                        </a:rPr>
                        <m:t>=</m:t>
                      </m:r>
                      <m:func>
                        <m:funcPr>
                          <m:ctrlPr>
                            <a:rPr lang="en-CA" sz="1400" i="1" smtClean="0">
                              <a:effectLst/>
                              <a:latin typeface="Cambria Math" panose="02040503050406030204" pitchFamily="18" charset="0"/>
                              <a:ea typeface="Calibri" panose="020F0502020204030204" pitchFamily="34" charset="0"/>
                              <a:cs typeface="Times New Roman" panose="02020603050405020304" pitchFamily="18" charset="0"/>
                            </a:rPr>
                          </m:ctrlPr>
                        </m:funcPr>
                        <m:fName>
                          <m:r>
                            <a:rPr lang="en-CA" sz="1400" b="0" i="1" smtClean="0">
                              <a:latin typeface="Cambria Math" panose="02040503050406030204" pitchFamily="18" charset="0"/>
                              <a:ea typeface="Calibri" panose="020F0502020204030204" pitchFamily="34" charset="0"/>
                              <a:cs typeface="Times New Roman" panose="02020603050405020304" pitchFamily="18" charset="0"/>
                            </a:rPr>
                            <m:t>𝑆</m:t>
                          </m:r>
                          <m:f>
                            <m:fPr>
                              <m:ctrlPr>
                                <a:rPr lang="en-CA" sz="1400" i="1">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CA" sz="1400" i="1">
                                      <a:latin typeface="Cambria Math" panose="02040503050406030204" pitchFamily="18" charset="0"/>
                                      <a:ea typeface="Calibri" panose="020F0502020204030204" pitchFamily="34" charset="0"/>
                                      <a:cs typeface="Times New Roman" panose="02020603050405020304" pitchFamily="18" charset="0"/>
                                    </a:rPr>
                                  </m:ctrlPr>
                                </m:sSupPr>
                                <m:e>
                                  <m:r>
                                    <a:rPr lang="en-CA" sz="1400" b="0" i="1" smtClean="0">
                                      <a:latin typeface="Cambria Math" panose="02040503050406030204" pitchFamily="18" charset="0"/>
                                      <a:ea typeface="Calibri" panose="020F0502020204030204" pitchFamily="34" charset="0"/>
                                      <a:cs typeface="Times New Roman" panose="02020603050405020304" pitchFamily="18" charset="0"/>
                                    </a:rPr>
                                    <m:t>𝑅</m:t>
                                  </m:r>
                                </m:e>
                                <m:sup>
                                  <m:r>
                                    <a:rPr lang="en-CA" sz="1400" b="0" i="1" smtClean="0">
                                      <a:latin typeface="Cambria Math" panose="02040503050406030204" pitchFamily="18" charset="0"/>
                                      <a:ea typeface="Calibri" panose="020F0502020204030204" pitchFamily="34" charset="0"/>
                                      <a:cs typeface="Times New Roman" panose="02020603050405020304" pitchFamily="18" charset="0"/>
                                    </a:rPr>
                                    <m:t>2</m:t>
                                  </m:r>
                                </m:sup>
                              </m:sSup>
                            </m:num>
                            <m:den>
                              <m:r>
                                <a:rPr lang="en-CA" sz="1400" b="0" i="1" smtClean="0">
                                  <a:latin typeface="Cambria Math" panose="02040503050406030204" pitchFamily="18" charset="0"/>
                                  <a:ea typeface="Calibri" panose="020F0502020204030204" pitchFamily="34" charset="0"/>
                                  <a:cs typeface="Times New Roman" panose="02020603050405020304" pitchFamily="18" charset="0"/>
                                </a:rPr>
                                <m:t>2 </m:t>
                              </m:r>
                            </m:den>
                          </m:f>
                          <m:r>
                            <a:rPr lang="en-CA" sz="1400" b="0" i="1" smtClean="0">
                              <a:latin typeface="Cambria Math" panose="02040503050406030204" pitchFamily="18" charset="0"/>
                              <a:ea typeface="Calibri" panose="020F0502020204030204" pitchFamily="34" charset="0"/>
                              <a:cs typeface="Times New Roman" panose="02020603050405020304" pitchFamily="18" charset="0"/>
                            </a:rPr>
                            <m:t>[</m:t>
                          </m:r>
                          <m:f>
                            <m:fPr>
                              <m:ctrlPr>
                                <a:rPr lang="en-CA" sz="1400" i="1" smtClean="0">
                                  <a:latin typeface="Cambria Math" panose="02040503050406030204" pitchFamily="18" charset="0"/>
                                  <a:ea typeface="Calibri" panose="020F0502020204030204" pitchFamily="34" charset="0"/>
                                  <a:cs typeface="Times New Roman" panose="02020603050405020304" pitchFamily="18" charset="0"/>
                                </a:rPr>
                              </m:ctrlPr>
                            </m:fPr>
                            <m:num>
                              <m:r>
                                <a:rPr lang="en-CA" sz="1400" b="0" i="1" smtClean="0">
                                  <a:latin typeface="Cambria Math" panose="02040503050406030204" pitchFamily="18" charset="0"/>
                                  <a:ea typeface="Calibri" panose="020F0502020204030204" pitchFamily="34" charset="0"/>
                                  <a:cs typeface="Times New Roman" panose="02020603050405020304" pitchFamily="18" charset="0"/>
                                </a:rPr>
                                <m:t>1</m:t>
                              </m:r>
                            </m:num>
                            <m:den>
                              <m:r>
                                <a:rPr lang="en-CA" sz="1400" b="0" i="1" smtClean="0">
                                  <a:latin typeface="Cambria Math" panose="02040503050406030204" pitchFamily="18" charset="0"/>
                                  <a:ea typeface="Calibri" panose="020F0502020204030204" pitchFamily="34" charset="0"/>
                                  <a:cs typeface="Times New Roman" panose="02020603050405020304" pitchFamily="18" charset="0"/>
                                </a:rPr>
                                <m:t>2</m:t>
                              </m:r>
                            </m:den>
                          </m:f>
                          <m:r>
                            <a:rPr lang="en-CA" sz="1400" b="0" i="1" smtClean="0">
                              <a:latin typeface="Cambria Math" panose="02040503050406030204" pitchFamily="18" charset="0"/>
                              <a:ea typeface="Calibri" panose="020F0502020204030204" pitchFamily="34" charset="0"/>
                              <a:cs typeface="Times New Roman" panose="02020603050405020304" pitchFamily="18" charset="0"/>
                            </a:rPr>
                            <m:t>−</m:t>
                          </m:r>
                          <m:r>
                            <m:rPr>
                              <m:sty m:val="p"/>
                            </m:rPr>
                            <a:rPr lang="en-CA" sz="1400" b="0" i="0" smtClean="0">
                              <a:effectLst/>
                              <a:latin typeface="Cambria Math" panose="02040503050406030204" pitchFamily="18" charset="0"/>
                              <a:ea typeface="Calibri" panose="020F0502020204030204" pitchFamily="34" charset="0"/>
                              <a:cs typeface="Times New Roman" panose="02020603050405020304" pitchFamily="18" charset="0"/>
                            </a:rPr>
                            <m:t>ln</m:t>
                          </m:r>
                        </m:fName>
                        <m:e>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𝑅</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𝐷</m:t>
                          </m:r>
                          <m:sSub>
                            <m:sSubPr>
                              <m:ctrlPr>
                                <a:rPr lang="en-CA" sz="14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𝐶</m:t>
                              </m:r>
                            </m:e>
                            <m:sub>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𝑒</m:t>
                              </m:r>
                            </m:sub>
                          </m:sSub>
                        </m:e>
                      </m:func>
                    </m:oMath>
                  </m:oMathPara>
                </a14:m>
                <a:endParaRPr lang="en-CA" sz="1400">
                  <a:effectLst/>
                  <a:ea typeface="Calibri" panose="020F0502020204030204" pitchFamily="34" charset="0"/>
                  <a:cs typeface="Times New Roman" panose="02020603050405020304" pitchFamily="18" charset="0"/>
                </a:endParaRPr>
              </a:p>
              <a:p>
                <a:pPr algn="just"/>
                <a:endParaRPr lang="en-CA" sz="1400">
                  <a:effectLst/>
                  <a:ea typeface="Calibri" panose="020F0502020204030204" pitchFamily="34"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𝐶</m:t>
                      </m:r>
                      <m:d>
                        <m:dPr>
                          <m:ctrlPr>
                            <a:rPr lang="en-CA" sz="1400" i="1" smtClean="0">
                              <a:effectLst/>
                              <a:latin typeface="Cambria Math" panose="02040503050406030204" pitchFamily="18" charset="0"/>
                              <a:ea typeface="Calibri" panose="020F0502020204030204" pitchFamily="34" charset="0"/>
                              <a:cs typeface="Times New Roman" panose="02020603050405020304" pitchFamily="18" charset="0"/>
                            </a:rPr>
                          </m:ctrlPr>
                        </m:dPr>
                        <m:e>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𝑟</m:t>
                          </m:r>
                        </m:e>
                      </m:d>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CA" sz="1400" i="1"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𝑆</m:t>
                          </m:r>
                        </m:num>
                        <m:den>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𝐷</m:t>
                          </m:r>
                        </m:den>
                      </m:f>
                      <m:d>
                        <m:dPr>
                          <m:ctrlPr>
                            <a:rPr lang="en-CA" sz="1400" i="1" smtClean="0">
                              <a:effectLst/>
                              <a:latin typeface="Cambria Math" panose="02040503050406030204" pitchFamily="18" charset="0"/>
                              <a:ea typeface="Calibri" panose="020F0502020204030204" pitchFamily="34" charset="0"/>
                              <a:cs typeface="Times New Roman" panose="02020603050405020304" pitchFamily="18" charset="0"/>
                            </a:rPr>
                          </m:ctrlPr>
                        </m:dPr>
                        <m:e>
                          <m:d>
                            <m:dPr>
                              <m:ctrlPr>
                                <a:rPr lang="en-CA" sz="1400" i="1" smtClean="0">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CA" sz="1400" i="1" smtClean="0">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CA" sz="140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𝑟</m:t>
                                      </m:r>
                                    </m:e>
                                    <m:sup>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2</m:t>
                                      </m:r>
                                    </m:sup>
                                  </m:sSup>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CA" sz="140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𝑅</m:t>
                                      </m:r>
                                    </m:e>
                                    <m:sup>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2</m:t>
                                      </m:r>
                                    </m:sup>
                                  </m:sSup>
                                </m:num>
                                <m:den>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e>
                          </m:d>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m:t>
                          </m:r>
                          <m:d>
                            <m:dPr>
                              <m:ctrlPr>
                                <a:rPr lang="en-CA" sz="1400" i="1" smtClean="0">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CA" sz="140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𝑅</m:t>
                                  </m:r>
                                </m:e>
                                <m:sup>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2</m:t>
                                  </m:r>
                                </m:sup>
                              </m:sSup>
                              <m:func>
                                <m:funcPr>
                                  <m:ctrlPr>
                                    <a:rPr lang="en-CA" sz="1400" i="1" smtClean="0">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CA" sz="1400" b="0" i="0" smtClean="0">
                                      <a:effectLst/>
                                      <a:latin typeface="Cambria Math" panose="02040503050406030204" pitchFamily="18" charset="0"/>
                                      <a:ea typeface="Calibri" panose="020F0502020204030204" pitchFamily="34" charset="0"/>
                                      <a:cs typeface="Times New Roman" panose="02020603050405020304" pitchFamily="18" charset="0"/>
                                    </a:rPr>
                                    <m:t>ln</m:t>
                                  </m:r>
                                </m:fName>
                                <m:e>
                                  <m:d>
                                    <m:dPr>
                                      <m:ctrlPr>
                                        <a:rPr lang="en-CA" sz="1400" i="1" smtClean="0">
                                          <a:effectLst/>
                                          <a:latin typeface="Cambria Math" panose="02040503050406030204" pitchFamily="18" charset="0"/>
                                          <a:ea typeface="Calibri" panose="020F0502020204030204" pitchFamily="34" charset="0"/>
                                          <a:cs typeface="Times New Roman" panose="02020603050405020304" pitchFamily="18" charset="0"/>
                                        </a:rPr>
                                      </m:ctrlPr>
                                    </m:dPr>
                                    <m:e>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𝑅</m:t>
                                      </m:r>
                                    </m:e>
                                  </m:d>
                                </m:e>
                              </m:func>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CA" sz="140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𝑟</m:t>
                                  </m:r>
                                </m:e>
                                <m:sup>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2</m:t>
                                  </m:r>
                                </m:sup>
                              </m:sSup>
                              <m:func>
                                <m:funcPr>
                                  <m:ctrlPr>
                                    <a:rPr lang="en-CA" sz="1400" i="1" smtClean="0">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CA" sz="1400" b="0" i="0" smtClean="0">
                                      <a:effectLst/>
                                      <a:latin typeface="Cambria Math" panose="02040503050406030204" pitchFamily="18" charset="0"/>
                                      <a:ea typeface="Calibri" panose="020F0502020204030204" pitchFamily="34" charset="0"/>
                                      <a:cs typeface="Times New Roman" panose="02020603050405020304" pitchFamily="18" charset="0"/>
                                    </a:rPr>
                                    <m:t>ln</m:t>
                                  </m:r>
                                </m:fName>
                                <m:e>
                                  <m:d>
                                    <m:dPr>
                                      <m:ctrlPr>
                                        <a:rPr lang="en-CA" sz="1400" i="1" smtClean="0">
                                          <a:effectLst/>
                                          <a:latin typeface="Cambria Math" panose="02040503050406030204" pitchFamily="18" charset="0"/>
                                          <a:ea typeface="Calibri" panose="020F0502020204030204" pitchFamily="34" charset="0"/>
                                          <a:cs typeface="Times New Roman" panose="02020603050405020304" pitchFamily="18" charset="0"/>
                                        </a:rPr>
                                      </m:ctrlPr>
                                    </m:dPr>
                                    <m:e>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𝑟</m:t>
                                      </m:r>
                                    </m:e>
                                  </m:d>
                                </m:e>
                              </m:func>
                            </m:e>
                          </m:d>
                        </m:e>
                      </m:d>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CA" sz="14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𝐶</m:t>
                          </m:r>
                        </m:e>
                        <m:sub>
                          <m:r>
                            <a:rPr lang="en-CA" sz="1400" b="0" i="1" smtClean="0">
                              <a:effectLst/>
                              <a:latin typeface="Cambria Math" panose="02040503050406030204" pitchFamily="18" charset="0"/>
                              <a:ea typeface="Calibri" panose="020F0502020204030204" pitchFamily="34" charset="0"/>
                              <a:cs typeface="Times New Roman" panose="02020603050405020304" pitchFamily="18" charset="0"/>
                            </a:rPr>
                            <m:t>𝑒</m:t>
                          </m:r>
                        </m:sub>
                      </m:sSub>
                    </m:oMath>
                  </m:oMathPara>
                </a14:m>
                <a:endParaRPr lang="en-CA" sz="1400">
                  <a:effectLst/>
                  <a:ea typeface="Calibri" panose="020F0502020204030204" pitchFamily="34"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D890E317-D6E5-00A9-4A77-A0900A8C7860}"/>
                  </a:ext>
                </a:extLst>
              </p:cNvPr>
              <p:cNvSpPr txBox="1">
                <a:spLocks noRot="1" noChangeAspect="1" noMove="1" noResize="1" noEditPoints="1" noAdjustHandles="1" noChangeArrowheads="1" noChangeShapeType="1" noTextEdit="1"/>
              </p:cNvSpPr>
              <p:nvPr/>
            </p:nvSpPr>
            <p:spPr>
              <a:xfrm>
                <a:off x="5884335" y="858616"/>
                <a:ext cx="6256866" cy="4960653"/>
              </a:xfrm>
              <a:prstGeom prst="rect">
                <a:avLst/>
              </a:prstGeom>
              <a:blipFill>
                <a:blip r:embed="rId5"/>
                <a:stretch>
                  <a:fillRect l="-584" t="-737"/>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8FDAB5DF-513C-E54A-CC33-AEF28630092C}"/>
              </a:ext>
            </a:extLst>
          </p:cNvPr>
          <p:cNvCxnSpPr/>
          <p:nvPr/>
        </p:nvCxnSpPr>
        <p:spPr>
          <a:xfrm>
            <a:off x="5875868" y="858616"/>
            <a:ext cx="0" cy="5880851"/>
          </a:xfrm>
          <a:prstGeom prst="line">
            <a:avLst/>
          </a:prstGeom>
        </p:spPr>
        <p:style>
          <a:lnRef idx="2">
            <a:schemeClr val="dk1"/>
          </a:lnRef>
          <a:fillRef idx="0">
            <a:schemeClr val="dk1"/>
          </a:fillRef>
          <a:effectRef idx="1">
            <a:schemeClr val="dk1"/>
          </a:effectRef>
          <a:fontRef idx="minor">
            <a:schemeClr val="tx1"/>
          </a:fontRef>
        </p:style>
      </p:cxnSp>
      <p:sp>
        <p:nvSpPr>
          <p:cNvPr id="9" name="Rectangle 8">
            <a:extLst>
              <a:ext uri="{FF2B5EF4-FFF2-40B4-BE49-F238E27FC236}">
                <a16:creationId xmlns:a16="http://schemas.microsoft.com/office/drawing/2014/main" id="{32710D37-0F74-8FF8-C4EF-7C3EF65A6F3A}"/>
              </a:ext>
            </a:extLst>
          </p:cNvPr>
          <p:cNvSpPr/>
          <p:nvPr/>
        </p:nvSpPr>
        <p:spPr>
          <a:xfrm>
            <a:off x="6798734" y="5062434"/>
            <a:ext cx="4428067" cy="756835"/>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b="1"/>
          </a:p>
        </p:txBody>
      </p:sp>
    </p:spTree>
    <p:extLst>
      <p:ext uri="{BB962C8B-B14F-4D97-AF65-F5344CB8AC3E}">
        <p14:creationId xmlns:p14="http://schemas.microsoft.com/office/powerpoint/2010/main" val="3275886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703FB6-81E8-F99D-0869-E4471EC7729E}"/>
            </a:ext>
          </a:extLst>
        </p:cNvPr>
        <p:cNvGrpSpPr/>
        <p:nvPr/>
      </p:nvGrpSpPr>
      <p:grpSpPr>
        <a:xfrm>
          <a:off x="0" y="0"/>
          <a:ext cx="0" cy="0"/>
          <a:chOff x="0" y="0"/>
          <a:chExt cx="0" cy="0"/>
        </a:xfrm>
      </p:grpSpPr>
      <p:sp>
        <p:nvSpPr>
          <p:cNvPr id="28" name="Title 1">
            <a:extLst>
              <a:ext uri="{FF2B5EF4-FFF2-40B4-BE49-F238E27FC236}">
                <a16:creationId xmlns:a16="http://schemas.microsoft.com/office/drawing/2014/main" id="{4478ECED-3257-8965-53C2-D1CE1F5D8451}"/>
              </a:ext>
            </a:extLst>
          </p:cNvPr>
          <p:cNvSpPr txBox="1">
            <a:spLocks/>
          </p:cNvSpPr>
          <p:nvPr/>
        </p:nvSpPr>
        <p:spPr>
          <a:xfrm>
            <a:off x="323850" y="37354"/>
            <a:ext cx="12192000"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a:latin typeface="Bell Gothic Std Black" panose="020B0706020202040204" pitchFamily="34" charset="0"/>
                <a:ea typeface="CMU Sans Serif" panose="02000603000000000000" pitchFamily="2" charset="0"/>
                <a:cs typeface="CMU Sans Serif" panose="02000603000000000000" pitchFamily="2" charset="0"/>
              </a:rPr>
              <a:t>D. NUMERICAL SOLUTION (1</a:t>
            </a:r>
            <a:r>
              <a:rPr lang="en-US" sz="2800" b="1" baseline="30000">
                <a:latin typeface="Bell Gothic Std Black" panose="020B0706020202040204" pitchFamily="34" charset="0"/>
                <a:ea typeface="CMU Sans Serif" panose="02000603000000000000" pitchFamily="2" charset="0"/>
                <a:cs typeface="CMU Sans Serif" panose="02000603000000000000" pitchFamily="2" charset="0"/>
              </a:rPr>
              <a:t>st</a:t>
            </a:r>
            <a:r>
              <a:rPr lang="en-US" sz="2800" b="1">
                <a:latin typeface="Bell Gothic Std Black" panose="020B0706020202040204" pitchFamily="34" charset="0"/>
                <a:ea typeface="CMU Sans Serif" panose="02000603000000000000" pitchFamily="2" charset="0"/>
                <a:cs typeface="CMU Sans Serif" panose="02000603000000000000" pitchFamily="2" charset="0"/>
              </a:rPr>
              <a:t>-ORDER FTFS)</a:t>
            </a:r>
          </a:p>
        </p:txBody>
      </p:sp>
      <p:pic>
        <p:nvPicPr>
          <p:cNvPr id="4" name="Picture 3" descr="A logo with a bee in a gear&#10;&#10;Description automatically generated">
            <a:extLst>
              <a:ext uri="{FF2B5EF4-FFF2-40B4-BE49-F238E27FC236}">
                <a16:creationId xmlns:a16="http://schemas.microsoft.com/office/drawing/2014/main" id="{CF783196-9C84-E79C-AFA1-71BEB47E2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 y="5877671"/>
            <a:ext cx="924485" cy="942975"/>
          </a:xfrm>
          <a:prstGeom prst="rect">
            <a:avLst/>
          </a:prstGeom>
        </p:spPr>
      </p:pic>
      <p:sp>
        <p:nvSpPr>
          <p:cNvPr id="6" name="Slide Number Placeholder 5">
            <a:extLst>
              <a:ext uri="{FF2B5EF4-FFF2-40B4-BE49-F238E27FC236}">
                <a16:creationId xmlns:a16="http://schemas.microsoft.com/office/drawing/2014/main" id="{996DF80D-AE14-7CC7-97D1-001AF7DD3D40}"/>
              </a:ext>
            </a:extLst>
          </p:cNvPr>
          <p:cNvSpPr>
            <a:spLocks noGrp="1"/>
          </p:cNvSpPr>
          <p:nvPr>
            <p:ph type="sldNum" sz="quarter" idx="12"/>
          </p:nvPr>
        </p:nvSpPr>
        <p:spPr/>
        <p:txBody>
          <a:bodyPr/>
          <a:lstStyle/>
          <a:p>
            <a:fld id="{0CC533D8-3EC5-49D1-8670-08199E5117A3}" type="slidenum">
              <a:rPr lang="en-CA" smtClean="0"/>
              <a:t>6</a:t>
            </a:fld>
            <a:endParaRPr lang="en-CA"/>
          </a:p>
        </p:txBody>
      </p:sp>
      <p:sp>
        <p:nvSpPr>
          <p:cNvPr id="7" name="Subtitle 2">
            <a:extLst>
              <a:ext uri="{FF2B5EF4-FFF2-40B4-BE49-F238E27FC236}">
                <a16:creationId xmlns:a16="http://schemas.microsoft.com/office/drawing/2014/main" id="{A7529860-44F3-CD10-2A8F-7805090426F4}"/>
              </a:ext>
            </a:extLst>
          </p:cNvPr>
          <p:cNvSpPr>
            <a:spLocks noGrp="1"/>
          </p:cNvSpPr>
          <p:nvPr>
            <p:ph type="subTitle" idx="1"/>
          </p:nvPr>
        </p:nvSpPr>
        <p:spPr>
          <a:xfrm>
            <a:off x="323848" y="1022545"/>
            <a:ext cx="11544301" cy="4732369"/>
          </a:xfrm>
        </p:spPr>
        <p:txBody>
          <a:bodyPr vert="horz" lIns="91440" tIns="45720" rIns="91440" bIns="45720" rtlCol="0" anchor="t">
            <a:noAutofit/>
          </a:bodyPr>
          <a:lstStyle/>
          <a:p>
            <a:pPr marL="342900" indent="-342900" algn="just">
              <a:buFont typeface="Arial" panose="020B0604020202020204" pitchFamily="34" charset="0"/>
              <a:buChar char="•"/>
            </a:pPr>
            <a:r>
              <a:rPr lang="en-US" sz="1800" b="1">
                <a:latin typeface="CMU Sans Serif"/>
                <a:ea typeface="CMU Sans Serif" panose="02000603000000000000" pitchFamily="2" charset="0"/>
                <a:cs typeface="CMU Sans Serif" panose="02000603000000000000" pitchFamily="2" charset="0"/>
              </a:rPr>
              <a:t>Parameters</a:t>
            </a:r>
          </a:p>
          <a:p>
            <a:pPr marL="800100" lvl="1" indent="-342900" algn="just">
              <a:buFont typeface="Arial" panose="020B0604020202020204" pitchFamily="34" charset="0"/>
              <a:buChar char="•"/>
            </a:pPr>
            <a:r>
              <a:rPr lang="en-US" sz="1400" b="1">
                <a:latin typeface="CMU Sans Serif"/>
                <a:ea typeface="CMU Sans Serif" panose="02000603000000000000" pitchFamily="2" charset="0"/>
                <a:cs typeface="CMU Sans Serif" panose="02000603000000000000" pitchFamily="2" charset="0"/>
              </a:rPr>
              <a:t>Physical parameters: (values were chosen to ensure matrix was well conditioned)</a:t>
            </a:r>
          </a:p>
          <a:p>
            <a:pPr marL="1257300" lvl="2" indent="-342900" algn="just">
              <a:buFont typeface="Arial" panose="020B0604020202020204" pitchFamily="34" charset="0"/>
              <a:buChar char="•"/>
            </a:pPr>
            <a:r>
              <a:rPr lang="en-US" sz="1200" err="1">
                <a:latin typeface="CMU Sans Serif"/>
                <a:ea typeface="CMU Sans Serif" panose="02000603000000000000" pitchFamily="2" charset="0"/>
                <a:cs typeface="CMU Sans Serif" panose="02000603000000000000" pitchFamily="2" charset="0"/>
              </a:rPr>
              <a:t>D</a:t>
            </a:r>
            <a:r>
              <a:rPr lang="en-US" sz="1200" baseline="-25000" err="1">
                <a:latin typeface="CMU Sans Serif"/>
                <a:ea typeface="CMU Sans Serif" panose="02000603000000000000" pitchFamily="2" charset="0"/>
                <a:cs typeface="CMU Sans Serif" panose="02000603000000000000" pitchFamily="2" charset="0"/>
              </a:rPr>
              <a:t>eff</a:t>
            </a:r>
            <a:r>
              <a:rPr lang="en-US" sz="1200">
                <a:latin typeface="CMU Sans Serif"/>
                <a:ea typeface="CMU Sans Serif" panose="02000603000000000000" pitchFamily="2" charset="0"/>
                <a:cs typeface="CMU Sans Serif" panose="02000603000000000000" pitchFamily="2" charset="0"/>
              </a:rPr>
              <a:t> = 10</a:t>
            </a:r>
            <a:r>
              <a:rPr lang="en-US" sz="1200" baseline="30000">
                <a:latin typeface="CMU Sans Serif"/>
                <a:ea typeface="CMU Sans Serif" panose="02000603000000000000" pitchFamily="2" charset="0"/>
                <a:cs typeface="CMU Sans Serif" panose="02000603000000000000" pitchFamily="2" charset="0"/>
              </a:rPr>
              <a:t>-2</a:t>
            </a:r>
            <a:r>
              <a:rPr lang="en-US" sz="1200">
                <a:latin typeface="CMU Sans Serif"/>
                <a:ea typeface="CMU Sans Serif" panose="02000603000000000000" pitchFamily="2" charset="0"/>
                <a:cs typeface="CMU Sans Serif" panose="02000603000000000000" pitchFamily="2" charset="0"/>
              </a:rPr>
              <a:t> m</a:t>
            </a:r>
            <a:r>
              <a:rPr lang="en-US" sz="1200" baseline="30000">
                <a:latin typeface="CMU Sans Serif"/>
                <a:ea typeface="CMU Sans Serif" panose="02000603000000000000" pitchFamily="2" charset="0"/>
                <a:cs typeface="CMU Sans Serif" panose="02000603000000000000" pitchFamily="2" charset="0"/>
              </a:rPr>
              <a:t>2</a:t>
            </a:r>
            <a:r>
              <a:rPr lang="en-US" sz="1200">
                <a:latin typeface="CMU Sans Serif"/>
                <a:ea typeface="CMU Sans Serif" panose="02000603000000000000" pitchFamily="2" charset="0"/>
                <a:cs typeface="CMU Sans Serif" panose="02000603000000000000" pitchFamily="2" charset="0"/>
              </a:rPr>
              <a:t>/s, k = 4</a:t>
            </a:r>
            <a:r>
              <a:rPr lang="en-US" sz="1200">
                <a:latin typeface="Times New Roman"/>
                <a:ea typeface="CMU Sans Serif" panose="02000603000000000000" pitchFamily="2" charset="0"/>
                <a:cs typeface="Times New Roman"/>
              </a:rPr>
              <a:t>×</a:t>
            </a:r>
            <a:r>
              <a:rPr lang="en-US" sz="1200">
                <a:latin typeface="CMU Sans Serif"/>
                <a:ea typeface="CMU Sans Serif" panose="02000603000000000000" pitchFamily="2" charset="0"/>
                <a:cs typeface="CMU Sans Serif" panose="02000603000000000000" pitchFamily="2" charset="0"/>
              </a:rPr>
              <a:t>10</a:t>
            </a:r>
            <a:r>
              <a:rPr lang="en-US" sz="1200" baseline="30000">
                <a:latin typeface="CMU Sans Serif"/>
                <a:ea typeface="CMU Sans Serif" panose="02000603000000000000" pitchFamily="2" charset="0"/>
                <a:cs typeface="CMU Sans Serif" panose="02000603000000000000" pitchFamily="2" charset="0"/>
              </a:rPr>
              <a:t>-3</a:t>
            </a:r>
            <a:r>
              <a:rPr lang="en-US" sz="1200">
                <a:latin typeface="CMU Sans Serif"/>
                <a:ea typeface="CMU Sans Serif" panose="02000603000000000000" pitchFamily="2" charset="0"/>
                <a:cs typeface="CMU Sans Serif" panose="02000603000000000000" pitchFamily="2" charset="0"/>
              </a:rPr>
              <a:t> s</a:t>
            </a:r>
            <a:r>
              <a:rPr lang="en-US" sz="1200" baseline="30000">
                <a:latin typeface="CMU Sans Serif"/>
                <a:ea typeface="CMU Sans Serif" panose="02000603000000000000" pitchFamily="2" charset="0"/>
                <a:cs typeface="CMU Sans Serif" panose="02000603000000000000" pitchFamily="2" charset="0"/>
              </a:rPr>
              <a:t>-1</a:t>
            </a:r>
            <a:r>
              <a:rPr lang="en-US" sz="1200">
                <a:latin typeface="CMU Sans Serif"/>
                <a:ea typeface="CMU Sans Serif" panose="02000603000000000000" pitchFamily="2" charset="0"/>
                <a:cs typeface="CMU Sans Serif" panose="02000603000000000000" pitchFamily="2" charset="0"/>
              </a:rPr>
              <a:t>, Ce = 12 mol/m</a:t>
            </a:r>
            <a:r>
              <a:rPr lang="en-US" sz="1200" baseline="30000">
                <a:latin typeface="CMU Sans Serif"/>
                <a:ea typeface="CMU Sans Serif" panose="02000603000000000000" pitchFamily="2" charset="0"/>
                <a:cs typeface="CMU Sans Serif" panose="02000603000000000000" pitchFamily="2" charset="0"/>
              </a:rPr>
              <a:t>3</a:t>
            </a:r>
            <a:r>
              <a:rPr lang="en-US" sz="1200">
                <a:latin typeface="CMU Sans Serif"/>
                <a:ea typeface="CMU Sans Serif" panose="02000603000000000000" pitchFamily="2" charset="0"/>
                <a:cs typeface="CMU Sans Serif" panose="02000603000000000000" pitchFamily="2" charset="0"/>
              </a:rPr>
              <a:t>, R = 0.5 m</a:t>
            </a:r>
          </a:p>
          <a:p>
            <a:pPr marL="800100" lvl="1" indent="-342900" algn="just">
              <a:buFont typeface="Arial" panose="020B0604020202020204" pitchFamily="34" charset="0"/>
              <a:buChar char="•"/>
            </a:pPr>
            <a:r>
              <a:rPr lang="en-US" sz="1400" b="1">
                <a:latin typeface="CMU Sans Serif"/>
                <a:ea typeface="CMU Sans Serif" panose="02000603000000000000" pitchFamily="2" charset="0"/>
                <a:cs typeface="CMU Sans Serif" panose="02000603000000000000" pitchFamily="2" charset="0"/>
              </a:rPr>
              <a:t>Discretization parameters: </a:t>
            </a:r>
          </a:p>
          <a:p>
            <a:pPr marL="1257300" lvl="2" indent="-342900" algn="just">
              <a:buFont typeface="Arial" panose="020B0604020202020204" pitchFamily="34" charset="0"/>
              <a:buChar char="•"/>
            </a:pPr>
            <a:r>
              <a:rPr lang="en-US" sz="1200">
                <a:latin typeface="CMU Sans Serif"/>
                <a:ea typeface="CMU Sans Serif" panose="02000603000000000000" pitchFamily="2" charset="0"/>
                <a:cs typeface="CMU Sans Serif" panose="02000603000000000000" pitchFamily="2" charset="0"/>
              </a:rPr>
              <a:t>∆t = 200 s, ∆r = 0.125 m (Figure 1) &amp; ∆r = 0.0125 m (Figure 2) </a:t>
            </a:r>
          </a:p>
          <a:p>
            <a:pPr marL="800100" lvl="1" indent="-342900" algn="just">
              <a:buFont typeface="Arial" panose="020B0604020202020204" pitchFamily="34" charset="0"/>
              <a:buChar char="•"/>
            </a:pPr>
            <a:r>
              <a:rPr lang="en-US" sz="1400" b="1">
                <a:latin typeface="CMU Sans Serif"/>
                <a:ea typeface="CMU Sans Serif" panose="02000603000000000000" pitchFamily="2" charset="0"/>
                <a:cs typeface="CMU Sans Serif" panose="02000603000000000000" pitchFamily="2" charset="0"/>
              </a:rPr>
              <a:t>Simulation parameters: </a:t>
            </a:r>
          </a:p>
          <a:p>
            <a:pPr marL="1257300" lvl="2" indent="-342900" algn="just">
              <a:buFont typeface="Arial" panose="020B0604020202020204" pitchFamily="34" charset="0"/>
              <a:buChar char="•"/>
            </a:pPr>
            <a:r>
              <a:rPr lang="en-US" sz="1200">
                <a:latin typeface="CMU Sans Serif"/>
                <a:ea typeface="CMU Sans Serif" panose="02000603000000000000" pitchFamily="2" charset="0"/>
                <a:cs typeface="CMU Sans Serif" panose="02000603000000000000" pitchFamily="2" charset="0"/>
              </a:rPr>
              <a:t>convergence tolerance = 10</a:t>
            </a:r>
            <a:r>
              <a:rPr lang="en-US" sz="1200" baseline="30000">
                <a:latin typeface="CMU Sans Serif"/>
                <a:ea typeface="CMU Sans Serif" panose="02000603000000000000" pitchFamily="2" charset="0"/>
                <a:cs typeface="CMU Sans Serif" panose="02000603000000000000" pitchFamily="2" charset="0"/>
              </a:rPr>
              <a:t>-16</a:t>
            </a:r>
            <a:r>
              <a:rPr lang="en-US" sz="1200">
                <a:latin typeface="CMU Sans Serif"/>
                <a:ea typeface="CMU Sans Serif" panose="02000603000000000000" pitchFamily="2" charset="0"/>
                <a:cs typeface="CMU Sans Serif" panose="02000603000000000000" pitchFamily="2" charset="0"/>
              </a:rPr>
              <a:t> mol/m</a:t>
            </a:r>
            <a:r>
              <a:rPr lang="en-US" sz="1200" baseline="30000">
                <a:latin typeface="CMU Sans Serif"/>
                <a:ea typeface="CMU Sans Serif" panose="02000603000000000000" pitchFamily="2" charset="0"/>
                <a:cs typeface="CMU Sans Serif" panose="02000603000000000000" pitchFamily="2" charset="0"/>
              </a:rPr>
              <a:t>3</a:t>
            </a:r>
            <a:endParaRPr lang="en-US" sz="1200">
              <a:latin typeface="CMU Sans Serif"/>
              <a:ea typeface="CMU Sans Serif" panose="02000603000000000000" pitchFamily="2" charset="0"/>
              <a:cs typeface="CMU Sans Serif" panose="02000603000000000000" pitchFamily="2" charset="0"/>
            </a:endParaRPr>
          </a:p>
          <a:p>
            <a:pPr lvl="1" algn="just"/>
            <a:endParaRPr lang="en-US" sz="1400" b="1" baseline="30000">
              <a:latin typeface="CMU Sans Serif" panose="02000603000000000000" pitchFamily="2" charset="0"/>
              <a:ea typeface="CMU Sans Serif" panose="02000603000000000000" pitchFamily="2" charset="0"/>
              <a:cs typeface="CMU Sans Serif" panose="02000603000000000000" pitchFamily="2" charset="0"/>
            </a:endParaRPr>
          </a:p>
          <a:p>
            <a:pPr lvl="1" algn="just"/>
            <a:endParaRPr lang="en-US" sz="1400" b="1" baseline="30000">
              <a:latin typeface="CMU Sans Serif" panose="02000603000000000000" pitchFamily="2" charset="0"/>
              <a:ea typeface="CMU Sans Serif" panose="02000603000000000000" pitchFamily="2" charset="0"/>
              <a:cs typeface="CMU Sans Serif" panose="02000603000000000000" pitchFamily="2" charset="0"/>
            </a:endParaRPr>
          </a:p>
        </p:txBody>
      </p:sp>
      <p:grpSp>
        <p:nvGrpSpPr>
          <p:cNvPr id="12" name="Group 11">
            <a:extLst>
              <a:ext uri="{FF2B5EF4-FFF2-40B4-BE49-F238E27FC236}">
                <a16:creationId xmlns:a16="http://schemas.microsoft.com/office/drawing/2014/main" id="{A9AC3652-32BA-83C6-7CFC-64944FE624DA}"/>
              </a:ext>
            </a:extLst>
          </p:cNvPr>
          <p:cNvGrpSpPr/>
          <p:nvPr/>
        </p:nvGrpSpPr>
        <p:grpSpPr>
          <a:xfrm>
            <a:off x="1053649" y="3097870"/>
            <a:ext cx="10079756" cy="3072102"/>
            <a:chOff x="1152176" y="3064361"/>
            <a:chExt cx="10079756" cy="2813310"/>
          </a:xfrm>
        </p:grpSpPr>
        <p:pic>
          <p:nvPicPr>
            <p:cNvPr id="9" name="Picture 8" descr="A graph of a graph with a red line and a black line&#10;&#10;Description automatically generated">
              <a:extLst>
                <a:ext uri="{FF2B5EF4-FFF2-40B4-BE49-F238E27FC236}">
                  <a16:creationId xmlns:a16="http://schemas.microsoft.com/office/drawing/2014/main" id="{AB562FDF-E696-53D3-E560-3DFEFBBC6E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176" y="3064361"/>
              <a:ext cx="5039878" cy="2813310"/>
            </a:xfrm>
            <a:prstGeom prst="rect">
              <a:avLst/>
            </a:prstGeom>
          </p:spPr>
        </p:pic>
        <p:pic>
          <p:nvPicPr>
            <p:cNvPr id="11" name="Picture 10" descr="A graph of a function&#10;&#10;Description automatically generated">
              <a:extLst>
                <a:ext uri="{FF2B5EF4-FFF2-40B4-BE49-F238E27FC236}">
                  <a16:creationId xmlns:a16="http://schemas.microsoft.com/office/drawing/2014/main" id="{13681DB4-A9DE-CFDC-2FE9-C830D1B31B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2054" y="3064361"/>
              <a:ext cx="5039878" cy="2813310"/>
            </a:xfrm>
            <a:prstGeom prst="rect">
              <a:avLst/>
            </a:prstGeom>
          </p:spPr>
        </p:pic>
      </p:grpSp>
      <p:sp>
        <p:nvSpPr>
          <p:cNvPr id="2" name="TextBox 1">
            <a:extLst>
              <a:ext uri="{FF2B5EF4-FFF2-40B4-BE49-F238E27FC236}">
                <a16:creationId xmlns:a16="http://schemas.microsoft.com/office/drawing/2014/main" id="{928921BC-346C-032A-93E4-B20D7D6039AE}"/>
              </a:ext>
            </a:extLst>
          </p:cNvPr>
          <p:cNvSpPr txBox="1"/>
          <p:nvPr/>
        </p:nvSpPr>
        <p:spPr>
          <a:xfrm>
            <a:off x="6362634" y="2962368"/>
            <a:ext cx="164522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a:latin typeface="CMU Sans Serif" panose="02000603000000000000" pitchFamily="2" charset="0"/>
                <a:ea typeface="CMU Sans Serif" panose="02000603000000000000" pitchFamily="2" charset="0"/>
                <a:cs typeface="CMU Sans Serif" panose="02000603000000000000" pitchFamily="2" charset="0"/>
              </a:rPr>
              <a:t>Figure 2</a:t>
            </a:r>
          </a:p>
        </p:txBody>
      </p:sp>
      <p:sp>
        <p:nvSpPr>
          <p:cNvPr id="3" name="TextBox 2">
            <a:extLst>
              <a:ext uri="{FF2B5EF4-FFF2-40B4-BE49-F238E27FC236}">
                <a16:creationId xmlns:a16="http://schemas.microsoft.com/office/drawing/2014/main" id="{7C005D9D-2F9B-582F-E778-58BBDBB71792}"/>
              </a:ext>
            </a:extLst>
          </p:cNvPr>
          <p:cNvSpPr txBox="1"/>
          <p:nvPr/>
        </p:nvSpPr>
        <p:spPr>
          <a:xfrm>
            <a:off x="1299332" y="2962367"/>
            <a:ext cx="164522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a:latin typeface="CMU Sans Serif" panose="02000603000000000000" pitchFamily="2" charset="0"/>
                <a:ea typeface="CMU Sans Serif" panose="02000603000000000000" pitchFamily="2" charset="0"/>
                <a:cs typeface="CMU Sans Serif" panose="02000603000000000000" pitchFamily="2" charset="0"/>
              </a:rPr>
              <a:t>Figure 1</a:t>
            </a:r>
          </a:p>
        </p:txBody>
      </p:sp>
    </p:spTree>
    <p:extLst>
      <p:ext uri="{BB962C8B-B14F-4D97-AF65-F5344CB8AC3E}">
        <p14:creationId xmlns:p14="http://schemas.microsoft.com/office/powerpoint/2010/main" val="1236322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4A41D-E7B5-B929-8B7A-54480B76A2D6}"/>
            </a:ext>
          </a:extLst>
        </p:cNvPr>
        <p:cNvGrpSpPr/>
        <p:nvPr/>
      </p:nvGrpSpPr>
      <p:grpSpPr>
        <a:xfrm>
          <a:off x="0" y="0"/>
          <a:ext cx="0" cy="0"/>
          <a:chOff x="0" y="0"/>
          <a:chExt cx="0" cy="0"/>
        </a:xfrm>
      </p:grpSpPr>
      <p:sp>
        <p:nvSpPr>
          <p:cNvPr id="28" name="Title 1">
            <a:extLst>
              <a:ext uri="{FF2B5EF4-FFF2-40B4-BE49-F238E27FC236}">
                <a16:creationId xmlns:a16="http://schemas.microsoft.com/office/drawing/2014/main" id="{2274129E-ED9B-8DCC-DB71-80079851DA1B}"/>
              </a:ext>
            </a:extLst>
          </p:cNvPr>
          <p:cNvSpPr txBox="1">
            <a:spLocks/>
          </p:cNvSpPr>
          <p:nvPr/>
        </p:nvSpPr>
        <p:spPr>
          <a:xfrm>
            <a:off x="323850" y="37354"/>
            <a:ext cx="12192000"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a:latin typeface="Bell Gothic Std Black" panose="020B0706020202040204" pitchFamily="34" charset="0"/>
                <a:ea typeface="CMU Sans Serif" panose="02000603000000000000" pitchFamily="2" charset="0"/>
                <a:cs typeface="CMU Sans Serif" panose="02000603000000000000" pitchFamily="2" charset="0"/>
              </a:rPr>
              <a:t>E. FINITE DIFFERENCE METHOD VERIFICATION (1</a:t>
            </a:r>
            <a:r>
              <a:rPr lang="en-US" sz="2800" b="1" baseline="30000">
                <a:latin typeface="Bell Gothic Std Black" panose="020B0706020202040204" pitchFamily="34" charset="0"/>
                <a:ea typeface="CMU Sans Serif" panose="02000603000000000000" pitchFamily="2" charset="0"/>
                <a:cs typeface="CMU Sans Serif" panose="02000603000000000000" pitchFamily="2" charset="0"/>
              </a:rPr>
              <a:t>st</a:t>
            </a:r>
            <a:r>
              <a:rPr lang="en-US" sz="2800" b="1">
                <a:latin typeface="Bell Gothic Std Black" panose="020B0706020202040204" pitchFamily="34" charset="0"/>
                <a:ea typeface="CMU Sans Serif" panose="02000603000000000000" pitchFamily="2" charset="0"/>
                <a:cs typeface="CMU Sans Serif" panose="02000603000000000000" pitchFamily="2" charset="0"/>
              </a:rPr>
              <a:t>-ORDER FTFS)</a:t>
            </a:r>
          </a:p>
        </p:txBody>
      </p:sp>
      <p:pic>
        <p:nvPicPr>
          <p:cNvPr id="4" name="Picture 3" descr="A logo with a bee in a gear&#10;&#10;Description automatically generated">
            <a:extLst>
              <a:ext uri="{FF2B5EF4-FFF2-40B4-BE49-F238E27FC236}">
                <a16:creationId xmlns:a16="http://schemas.microsoft.com/office/drawing/2014/main" id="{6EE4A3AC-B78D-B54A-6B6D-082EDF540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 y="5877671"/>
            <a:ext cx="924485" cy="942975"/>
          </a:xfrm>
          <a:prstGeom prst="rect">
            <a:avLst/>
          </a:prstGeom>
        </p:spPr>
      </p:pic>
      <p:sp>
        <p:nvSpPr>
          <p:cNvPr id="6" name="Slide Number Placeholder 5">
            <a:extLst>
              <a:ext uri="{FF2B5EF4-FFF2-40B4-BE49-F238E27FC236}">
                <a16:creationId xmlns:a16="http://schemas.microsoft.com/office/drawing/2014/main" id="{5BB2ADBB-0349-0C9D-A353-F94E0C3E7C79}"/>
              </a:ext>
            </a:extLst>
          </p:cNvPr>
          <p:cNvSpPr>
            <a:spLocks noGrp="1"/>
          </p:cNvSpPr>
          <p:nvPr>
            <p:ph type="sldNum" sz="quarter" idx="12"/>
          </p:nvPr>
        </p:nvSpPr>
        <p:spPr/>
        <p:txBody>
          <a:bodyPr/>
          <a:lstStyle/>
          <a:p>
            <a:fld id="{0CC533D8-3EC5-49D1-8670-08199E5117A3}" type="slidenum">
              <a:rPr lang="en-CA" smtClean="0"/>
              <a:t>7</a:t>
            </a:fld>
            <a:endParaRPr lang="en-CA"/>
          </a:p>
        </p:txBody>
      </p:sp>
      <p:sp>
        <p:nvSpPr>
          <p:cNvPr id="2" name="Subtitle 2">
            <a:extLst>
              <a:ext uri="{FF2B5EF4-FFF2-40B4-BE49-F238E27FC236}">
                <a16:creationId xmlns:a16="http://schemas.microsoft.com/office/drawing/2014/main" id="{982C017F-63A6-AD95-7909-156CEEC1FC03}"/>
              </a:ext>
            </a:extLst>
          </p:cNvPr>
          <p:cNvSpPr>
            <a:spLocks noGrp="1"/>
          </p:cNvSpPr>
          <p:nvPr>
            <p:ph type="subTitle" idx="1"/>
          </p:nvPr>
        </p:nvSpPr>
        <p:spPr>
          <a:xfrm>
            <a:off x="323848" y="1022545"/>
            <a:ext cx="5881508" cy="5029247"/>
          </a:xfrm>
        </p:spPr>
        <p:txBody>
          <a:bodyPr vert="horz" lIns="91440" tIns="45720" rIns="91440" bIns="45720" rtlCol="0" anchor="t">
            <a:noAutofit/>
          </a:bodyPr>
          <a:lstStyle/>
          <a:p>
            <a:pPr marL="342900" indent="-342900" algn="just">
              <a:buFont typeface="Arial" panose="020B0604020202020204" pitchFamily="34" charset="0"/>
              <a:buChar char="•"/>
            </a:pPr>
            <a:r>
              <a:rPr lang="en-US" sz="1800" b="1">
                <a:latin typeface="CMU Sans Serif"/>
                <a:ea typeface="CMU Sans Serif" panose="02000603000000000000" pitchFamily="2" charset="0"/>
                <a:cs typeface="CMU Sans Serif" panose="02000603000000000000" pitchFamily="2" charset="0"/>
              </a:rPr>
              <a:t>Parameters</a:t>
            </a:r>
          </a:p>
          <a:p>
            <a:pPr marL="800100" lvl="1" indent="-342900" algn="just">
              <a:buFont typeface="Arial" panose="020B0604020202020204" pitchFamily="34" charset="0"/>
              <a:buChar char="•"/>
            </a:pPr>
            <a:r>
              <a:rPr lang="en-US" sz="1400" b="1">
                <a:latin typeface="CMU Sans Serif"/>
                <a:ea typeface="CMU Sans Serif" panose="02000603000000000000" pitchFamily="2" charset="0"/>
                <a:cs typeface="CMU Sans Serif" panose="02000603000000000000" pitchFamily="2" charset="0"/>
              </a:rPr>
              <a:t>Physical parameters (chosen so that matrix is well conditioned): </a:t>
            </a:r>
            <a:endParaRPr lang="en-US" sz="1400" b="1">
              <a:latin typeface="CMU Sans Serif" panose="02000603000000000000" pitchFamily="2" charset="0"/>
              <a:ea typeface="CMU Sans Serif" panose="02000603000000000000" pitchFamily="2" charset="0"/>
              <a:cs typeface="CMU Sans Serif" panose="02000603000000000000" pitchFamily="2" charset="0"/>
            </a:endParaRPr>
          </a:p>
          <a:p>
            <a:pPr marL="1085850" lvl="2" indent="-171450" algn="just">
              <a:buFont typeface="Arial" panose="020B0604020202020204" pitchFamily="34" charset="0"/>
              <a:buChar char="•"/>
            </a:pPr>
            <a:r>
              <a:rPr lang="en-US" sz="1200" err="1">
                <a:latin typeface="CMU Sans Serif"/>
                <a:ea typeface="CMU Sans Serif" panose="02000603000000000000" pitchFamily="2" charset="0"/>
                <a:cs typeface="CMU Sans Serif" panose="02000603000000000000" pitchFamily="2" charset="0"/>
              </a:rPr>
              <a:t>D</a:t>
            </a:r>
            <a:r>
              <a:rPr lang="en-US" sz="1200" baseline="-25000" err="1">
                <a:latin typeface="CMU Sans Serif"/>
                <a:ea typeface="CMU Sans Serif" panose="02000603000000000000" pitchFamily="2" charset="0"/>
                <a:cs typeface="CMU Sans Serif" panose="02000603000000000000" pitchFamily="2" charset="0"/>
              </a:rPr>
              <a:t>eff</a:t>
            </a:r>
            <a:r>
              <a:rPr lang="en-US" sz="1200">
                <a:latin typeface="CMU Sans Serif"/>
                <a:ea typeface="CMU Sans Serif" panose="02000603000000000000" pitchFamily="2" charset="0"/>
                <a:cs typeface="CMU Sans Serif" panose="02000603000000000000" pitchFamily="2" charset="0"/>
              </a:rPr>
              <a:t> = 10</a:t>
            </a:r>
            <a:r>
              <a:rPr lang="en-US" sz="1200" baseline="30000">
                <a:latin typeface="CMU Sans Serif"/>
                <a:ea typeface="CMU Sans Serif" panose="02000603000000000000" pitchFamily="2" charset="0"/>
                <a:cs typeface="CMU Sans Serif" panose="02000603000000000000" pitchFamily="2" charset="0"/>
              </a:rPr>
              <a:t>-2</a:t>
            </a:r>
            <a:r>
              <a:rPr lang="en-US" sz="1200">
                <a:latin typeface="CMU Sans Serif"/>
                <a:ea typeface="CMU Sans Serif" panose="02000603000000000000" pitchFamily="2" charset="0"/>
                <a:cs typeface="CMU Sans Serif" panose="02000603000000000000" pitchFamily="2" charset="0"/>
              </a:rPr>
              <a:t> m</a:t>
            </a:r>
            <a:r>
              <a:rPr lang="en-US" sz="1200" baseline="30000">
                <a:latin typeface="CMU Sans Serif"/>
                <a:ea typeface="CMU Sans Serif" panose="02000603000000000000" pitchFamily="2" charset="0"/>
                <a:cs typeface="CMU Sans Serif" panose="02000603000000000000" pitchFamily="2" charset="0"/>
              </a:rPr>
              <a:t>2</a:t>
            </a:r>
            <a:r>
              <a:rPr lang="en-US" sz="1200">
                <a:latin typeface="CMU Sans Serif"/>
                <a:ea typeface="CMU Sans Serif" panose="02000603000000000000" pitchFamily="2" charset="0"/>
                <a:cs typeface="CMU Sans Serif" panose="02000603000000000000" pitchFamily="2" charset="0"/>
              </a:rPr>
              <a:t>/s, k = 4</a:t>
            </a:r>
            <a:r>
              <a:rPr lang="en-US" sz="1200">
                <a:latin typeface="Times New Roman"/>
                <a:ea typeface="CMU Sans Serif" panose="02000603000000000000" pitchFamily="2" charset="0"/>
                <a:cs typeface="Times New Roman"/>
              </a:rPr>
              <a:t>×</a:t>
            </a:r>
            <a:r>
              <a:rPr lang="en-US" sz="1200">
                <a:latin typeface="CMU Sans Serif"/>
                <a:ea typeface="CMU Sans Serif" panose="02000603000000000000" pitchFamily="2" charset="0"/>
                <a:cs typeface="CMU Sans Serif" panose="02000603000000000000" pitchFamily="2" charset="0"/>
              </a:rPr>
              <a:t>10</a:t>
            </a:r>
            <a:r>
              <a:rPr lang="en-US" sz="1200" baseline="30000">
                <a:latin typeface="CMU Sans Serif"/>
                <a:ea typeface="CMU Sans Serif" panose="02000603000000000000" pitchFamily="2" charset="0"/>
                <a:cs typeface="CMU Sans Serif" panose="02000603000000000000" pitchFamily="2" charset="0"/>
              </a:rPr>
              <a:t>-3</a:t>
            </a:r>
            <a:r>
              <a:rPr lang="en-US" sz="1200">
                <a:latin typeface="CMU Sans Serif"/>
                <a:ea typeface="CMU Sans Serif" panose="02000603000000000000" pitchFamily="2" charset="0"/>
                <a:cs typeface="CMU Sans Serif" panose="02000603000000000000" pitchFamily="2" charset="0"/>
              </a:rPr>
              <a:t> s</a:t>
            </a:r>
            <a:r>
              <a:rPr lang="en-US" sz="1200" baseline="30000">
                <a:latin typeface="CMU Sans Serif"/>
                <a:ea typeface="CMU Sans Serif" panose="02000603000000000000" pitchFamily="2" charset="0"/>
                <a:cs typeface="CMU Sans Serif" panose="02000603000000000000" pitchFamily="2" charset="0"/>
              </a:rPr>
              <a:t>-1</a:t>
            </a:r>
            <a:r>
              <a:rPr lang="en-US" sz="1200">
                <a:latin typeface="CMU Sans Serif"/>
                <a:ea typeface="CMU Sans Serif" panose="02000603000000000000" pitchFamily="2" charset="0"/>
                <a:cs typeface="CMU Sans Serif" panose="02000603000000000000" pitchFamily="2" charset="0"/>
              </a:rPr>
              <a:t>, Ce = 12 mol/m</a:t>
            </a:r>
            <a:r>
              <a:rPr lang="en-US" sz="1200" baseline="30000">
                <a:latin typeface="CMU Sans Serif"/>
                <a:ea typeface="CMU Sans Serif" panose="02000603000000000000" pitchFamily="2" charset="0"/>
                <a:cs typeface="CMU Sans Serif" panose="02000603000000000000" pitchFamily="2" charset="0"/>
              </a:rPr>
              <a:t>3</a:t>
            </a:r>
            <a:r>
              <a:rPr lang="en-US" sz="1200">
                <a:latin typeface="CMU Sans Serif"/>
                <a:ea typeface="CMU Sans Serif" panose="02000603000000000000" pitchFamily="2" charset="0"/>
                <a:cs typeface="CMU Sans Serif" panose="02000603000000000000" pitchFamily="2" charset="0"/>
              </a:rPr>
              <a:t>, R = 0.5 m.</a:t>
            </a:r>
          </a:p>
          <a:p>
            <a:pPr marL="800100" lvl="1" indent="-342900" algn="just">
              <a:buFont typeface="Arial" panose="020B0604020202020204" pitchFamily="34" charset="0"/>
              <a:buChar char="•"/>
            </a:pPr>
            <a:r>
              <a:rPr lang="en-US" sz="1400" b="1">
                <a:latin typeface="CMU Sans Serif"/>
                <a:ea typeface="CMU Sans Serif" panose="02000603000000000000" pitchFamily="2" charset="0"/>
                <a:cs typeface="CMU Sans Serif" panose="02000603000000000000" pitchFamily="2" charset="0"/>
              </a:rPr>
              <a:t>Discretization parameters: </a:t>
            </a:r>
            <a:endParaRPr lang="en-US" sz="1400" b="1">
              <a:latin typeface="CMU Sans Serif" panose="02000603000000000000" pitchFamily="2" charset="0"/>
              <a:ea typeface="CMU Sans Serif" panose="02000603000000000000" pitchFamily="2" charset="0"/>
              <a:cs typeface="CMU Sans Serif" panose="02000603000000000000" pitchFamily="2" charset="0"/>
            </a:endParaRPr>
          </a:p>
          <a:p>
            <a:pPr marL="1257300" lvl="2" indent="-342900" algn="just">
              <a:buFont typeface="Arial" panose="020B0604020202020204" pitchFamily="34" charset="0"/>
              <a:buChar char="•"/>
            </a:pPr>
            <a:r>
              <a:rPr lang="en-US" sz="1200">
                <a:latin typeface="CMU Sans Serif"/>
                <a:ea typeface="CMU Sans Serif" panose="02000603000000000000" pitchFamily="2" charset="0"/>
                <a:cs typeface="CMU Sans Serif" panose="02000603000000000000" pitchFamily="2" charset="0"/>
              </a:rPr>
              <a:t>∆t = 200 s, 0.125 m &lt; ∆r &lt; 0.125/32 m.</a:t>
            </a:r>
          </a:p>
          <a:p>
            <a:pPr marL="800100" lvl="1" indent="-342900" algn="just">
              <a:buFont typeface="Arial" panose="020B0604020202020204" pitchFamily="34" charset="0"/>
              <a:buChar char="•"/>
            </a:pPr>
            <a:r>
              <a:rPr lang="en-US" sz="1400" b="1">
                <a:latin typeface="CMU Sans Serif"/>
                <a:ea typeface="CMU Sans Serif" panose="02000603000000000000" pitchFamily="2" charset="0"/>
                <a:cs typeface="CMU Sans Serif" panose="02000603000000000000" pitchFamily="2" charset="0"/>
              </a:rPr>
              <a:t>Simulation parameters: </a:t>
            </a:r>
            <a:endParaRPr lang="en-US" sz="1400" b="1">
              <a:latin typeface="CMU Sans Serif" panose="02000603000000000000" pitchFamily="2" charset="0"/>
              <a:ea typeface="CMU Sans Serif" panose="02000603000000000000" pitchFamily="2" charset="0"/>
              <a:cs typeface="CMU Sans Serif" panose="02000603000000000000" pitchFamily="2" charset="0"/>
            </a:endParaRPr>
          </a:p>
          <a:p>
            <a:pPr marL="1257300" lvl="2" indent="-342900" algn="just">
              <a:buFont typeface="Arial" panose="020B0604020202020204" pitchFamily="34" charset="0"/>
              <a:buChar char="•"/>
            </a:pPr>
            <a:r>
              <a:rPr lang="en-US" sz="1200">
                <a:latin typeface="CMU Sans Serif"/>
                <a:ea typeface="CMU Sans Serif" panose="02000603000000000000" pitchFamily="2" charset="0"/>
                <a:cs typeface="CMU Sans Serif" panose="02000603000000000000" pitchFamily="2" charset="0"/>
              </a:rPr>
              <a:t>convergence tolerance = 10</a:t>
            </a:r>
            <a:r>
              <a:rPr lang="en-US" sz="1200" baseline="30000">
                <a:latin typeface="CMU Sans Serif"/>
                <a:ea typeface="CMU Sans Serif" panose="02000603000000000000" pitchFamily="2" charset="0"/>
                <a:cs typeface="CMU Sans Serif" panose="02000603000000000000" pitchFamily="2" charset="0"/>
              </a:rPr>
              <a:t>-16</a:t>
            </a:r>
            <a:r>
              <a:rPr lang="en-US" sz="1200">
                <a:latin typeface="CMU Sans Serif"/>
                <a:ea typeface="CMU Sans Serif" panose="02000603000000000000" pitchFamily="2" charset="0"/>
                <a:cs typeface="CMU Sans Serif" panose="02000603000000000000" pitchFamily="2" charset="0"/>
              </a:rPr>
              <a:t> mol/m</a:t>
            </a:r>
            <a:r>
              <a:rPr lang="en-US" sz="1200" baseline="30000">
                <a:latin typeface="CMU Sans Serif"/>
                <a:ea typeface="CMU Sans Serif" panose="02000603000000000000" pitchFamily="2" charset="0"/>
                <a:cs typeface="CMU Sans Serif" panose="02000603000000000000" pitchFamily="2" charset="0"/>
              </a:rPr>
              <a:t>3</a:t>
            </a:r>
            <a:endParaRPr lang="en-US" sz="1600" baseline="30000">
              <a:latin typeface="CMU Sans Serif"/>
              <a:ea typeface="CMU Sans Serif" panose="02000603000000000000" pitchFamily="2" charset="0"/>
              <a:cs typeface="CMU Sans Serif" panose="02000603000000000000" pitchFamily="2" charset="0"/>
            </a:endParaRPr>
          </a:p>
          <a:p>
            <a:pPr marL="342900" indent="-342900" algn="just">
              <a:buFont typeface="Arial" panose="020B0604020202020204" pitchFamily="34" charset="0"/>
              <a:buChar char="•"/>
            </a:pPr>
            <a:r>
              <a:rPr lang="en-US" sz="1800" b="1">
                <a:latin typeface="CMU Sans Serif"/>
                <a:ea typeface="CMU Sans Serif" panose="02000603000000000000" pitchFamily="2" charset="0"/>
                <a:cs typeface="CMU Sans Serif" panose="02000603000000000000" pitchFamily="2" charset="0"/>
              </a:rPr>
              <a:t>Verification procedure</a:t>
            </a:r>
          </a:p>
          <a:p>
            <a:pPr marL="800100" lvl="1" indent="-342900" algn="just">
              <a:buFont typeface="Arial" panose="020B0604020202020204" pitchFamily="34" charset="0"/>
              <a:buChar char="•"/>
            </a:pPr>
            <a:r>
              <a:rPr lang="en-US" sz="1400" b="1">
                <a:latin typeface="CMU Sans Serif"/>
                <a:ea typeface="CMU Sans Serif" panose="02000603000000000000" pitchFamily="2" charset="0"/>
                <a:cs typeface="CMU Sans Serif" panose="02000603000000000000" pitchFamily="2" charset="0"/>
              </a:rPr>
              <a:t>Error values for mesh sizes smaller than 0.125/32 m were not included in the figure as time discretization error was beginning to become apparent.</a:t>
            </a:r>
          </a:p>
          <a:p>
            <a:pPr marL="800100" lvl="1" indent="-342900" algn="just">
              <a:buFont typeface="Arial" panose="020B0604020202020204" pitchFamily="34" charset="0"/>
              <a:buChar char="•"/>
            </a:pPr>
            <a:r>
              <a:rPr lang="en-US" sz="1400" b="1">
                <a:latin typeface="CMU Sans Serif"/>
                <a:ea typeface="CMU Sans Serif" panose="02000603000000000000" pitchFamily="2" charset="0"/>
                <a:cs typeface="CMU Sans Serif" panose="02000603000000000000" pitchFamily="2" charset="0"/>
              </a:rPr>
              <a:t>The calculated orders of convergence of L</a:t>
            </a:r>
            <a:r>
              <a:rPr lang="en-US" sz="1400" b="1" baseline="-25000">
                <a:latin typeface="CMU Sans Serif"/>
                <a:ea typeface="CMU Sans Serif" panose="02000603000000000000" pitchFamily="2" charset="0"/>
                <a:cs typeface="CMU Sans Serif" panose="02000603000000000000" pitchFamily="2" charset="0"/>
              </a:rPr>
              <a:t>1</a:t>
            </a:r>
            <a:r>
              <a:rPr lang="en-US" sz="1400" b="1">
                <a:latin typeface="CMU Sans Serif"/>
                <a:ea typeface="CMU Sans Serif" panose="02000603000000000000" pitchFamily="2" charset="0"/>
                <a:cs typeface="CMU Sans Serif" panose="02000603000000000000" pitchFamily="2" charset="0"/>
              </a:rPr>
              <a:t>, L</a:t>
            </a:r>
            <a:r>
              <a:rPr lang="en-US" sz="1400" b="1" baseline="-25000">
                <a:latin typeface="CMU Sans Serif"/>
                <a:ea typeface="CMU Sans Serif" panose="02000603000000000000" pitchFamily="2" charset="0"/>
                <a:cs typeface="CMU Sans Serif" panose="02000603000000000000" pitchFamily="2" charset="0"/>
              </a:rPr>
              <a:t>2</a:t>
            </a:r>
            <a:r>
              <a:rPr lang="en-US" sz="1400" b="1">
                <a:latin typeface="CMU Sans Serif"/>
                <a:ea typeface="CMU Sans Serif" panose="02000603000000000000" pitchFamily="2" charset="0"/>
                <a:cs typeface="CMU Sans Serif" panose="02000603000000000000" pitchFamily="2" charset="0"/>
              </a:rPr>
              <a:t>, and L</a:t>
            </a:r>
            <a:r>
              <a:rPr lang="en-US" sz="1400" b="1" baseline="-25000">
                <a:latin typeface="Times New Roman"/>
                <a:ea typeface="CMU Sans Serif" panose="02000603000000000000" pitchFamily="2" charset="0"/>
                <a:cs typeface="Times New Roman"/>
              </a:rPr>
              <a:t>∞</a:t>
            </a:r>
            <a:r>
              <a:rPr lang="en-US" sz="1400" b="1">
                <a:latin typeface="CMU Sans Serif"/>
                <a:ea typeface="CMU Sans Serif" panose="02000603000000000000" pitchFamily="2" charset="0"/>
                <a:cs typeface="CMU Sans Serif" panose="02000603000000000000" pitchFamily="2" charset="0"/>
              </a:rPr>
              <a:t> were greater than the 1</a:t>
            </a:r>
            <a:r>
              <a:rPr lang="en-US" sz="1400" b="1" baseline="30000">
                <a:latin typeface="CMU Sans Serif"/>
                <a:ea typeface="CMU Sans Serif" panose="02000603000000000000" pitchFamily="2" charset="0"/>
                <a:cs typeface="CMU Sans Serif" panose="02000603000000000000" pitchFamily="2" charset="0"/>
              </a:rPr>
              <a:t>st</a:t>
            </a:r>
            <a:r>
              <a:rPr lang="en-US" sz="1400" b="1">
                <a:latin typeface="CMU Sans Serif"/>
                <a:ea typeface="CMU Sans Serif" panose="02000603000000000000" pitchFamily="2" charset="0"/>
                <a:cs typeface="CMU Sans Serif" panose="02000603000000000000" pitchFamily="2" charset="0"/>
              </a:rPr>
              <a:t>-order FTFS scheme’s theoretical order of accuracy (Figure 3). This was expected as the Neumann boundary condition was accounted for with the 2</a:t>
            </a:r>
            <a:r>
              <a:rPr lang="en-US" sz="1400" b="1" baseline="30000">
                <a:latin typeface="CMU Sans Serif"/>
                <a:ea typeface="CMU Sans Serif" panose="02000603000000000000" pitchFamily="2" charset="0"/>
                <a:cs typeface="CMU Sans Serif" panose="02000603000000000000" pitchFamily="2" charset="0"/>
              </a:rPr>
              <a:t>nd</a:t>
            </a:r>
            <a:r>
              <a:rPr lang="en-US" sz="1400" b="1">
                <a:latin typeface="CMU Sans Serif"/>
                <a:ea typeface="CMU Sans Serif" panose="02000603000000000000" pitchFamily="2" charset="0"/>
                <a:cs typeface="CMU Sans Serif" panose="02000603000000000000" pitchFamily="2" charset="0"/>
              </a:rPr>
              <a:t>-order accurate forward Gear’s scheme approximation of 1</a:t>
            </a:r>
            <a:r>
              <a:rPr lang="en-US" sz="1400" b="1" baseline="30000">
                <a:latin typeface="CMU Sans Serif"/>
                <a:ea typeface="CMU Sans Serif" panose="02000603000000000000" pitchFamily="2" charset="0"/>
                <a:cs typeface="CMU Sans Serif" panose="02000603000000000000" pitchFamily="2" charset="0"/>
              </a:rPr>
              <a:t>st</a:t>
            </a:r>
            <a:r>
              <a:rPr lang="en-US" sz="1400" b="1">
                <a:latin typeface="CMU Sans Serif"/>
                <a:ea typeface="CMU Sans Serif" panose="02000603000000000000" pitchFamily="2" charset="0"/>
                <a:cs typeface="CMU Sans Serif" panose="02000603000000000000" pitchFamily="2" charset="0"/>
              </a:rPr>
              <a:t>-order differential. The inclusion of a higher order approximation at the boundary will necessarily increase the overall order of convergence.</a:t>
            </a:r>
          </a:p>
        </p:txBody>
      </p:sp>
      <p:pic>
        <p:nvPicPr>
          <p:cNvPr id="12" name="Picture 11" descr="A graph of a function of size&#10;&#10;Description automatically generated with medium confidence">
            <a:extLst>
              <a:ext uri="{FF2B5EF4-FFF2-40B4-BE49-F238E27FC236}">
                <a16:creationId xmlns:a16="http://schemas.microsoft.com/office/drawing/2014/main" id="{CD90117C-4030-1A65-F729-4AE6B42ADD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8891" y="1615893"/>
            <a:ext cx="4670595" cy="3827495"/>
          </a:xfrm>
          <a:prstGeom prst="rect">
            <a:avLst/>
          </a:prstGeom>
        </p:spPr>
      </p:pic>
      <p:sp>
        <p:nvSpPr>
          <p:cNvPr id="3" name="TextBox 2">
            <a:extLst>
              <a:ext uri="{FF2B5EF4-FFF2-40B4-BE49-F238E27FC236}">
                <a16:creationId xmlns:a16="http://schemas.microsoft.com/office/drawing/2014/main" id="{AC4794E3-66C6-25C5-FBF7-6D73EE140B6D}"/>
              </a:ext>
            </a:extLst>
          </p:cNvPr>
          <p:cNvSpPr txBox="1"/>
          <p:nvPr/>
        </p:nvSpPr>
        <p:spPr>
          <a:xfrm>
            <a:off x="6515230" y="1281545"/>
            <a:ext cx="457167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a:latin typeface="CMU Sans Serif" panose="02000603000000000000" pitchFamily="2" charset="0"/>
                <a:ea typeface="CMU Sans Serif" panose="02000603000000000000" pitchFamily="2" charset="0"/>
                <a:cs typeface="CMU Sans Serif" panose="02000603000000000000" pitchFamily="2" charset="0"/>
              </a:rPr>
              <a:t>Figure  3</a:t>
            </a:r>
          </a:p>
        </p:txBody>
      </p:sp>
    </p:spTree>
    <p:extLst>
      <p:ext uri="{BB962C8B-B14F-4D97-AF65-F5344CB8AC3E}">
        <p14:creationId xmlns:p14="http://schemas.microsoft.com/office/powerpoint/2010/main" val="752629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384D1-DBE0-E1A6-E042-F033DA8078DF}"/>
            </a:ext>
          </a:extLst>
        </p:cNvPr>
        <p:cNvGrpSpPr/>
        <p:nvPr/>
      </p:nvGrpSpPr>
      <p:grpSpPr>
        <a:xfrm>
          <a:off x="0" y="0"/>
          <a:ext cx="0" cy="0"/>
          <a:chOff x="0" y="0"/>
          <a:chExt cx="0" cy="0"/>
        </a:xfrm>
      </p:grpSpPr>
      <p:sp>
        <p:nvSpPr>
          <p:cNvPr id="28" name="Title 1">
            <a:extLst>
              <a:ext uri="{FF2B5EF4-FFF2-40B4-BE49-F238E27FC236}">
                <a16:creationId xmlns:a16="http://schemas.microsoft.com/office/drawing/2014/main" id="{D49CC4BB-2105-BFAE-CED3-897EBE289087}"/>
              </a:ext>
            </a:extLst>
          </p:cNvPr>
          <p:cNvSpPr txBox="1">
            <a:spLocks/>
          </p:cNvSpPr>
          <p:nvPr/>
        </p:nvSpPr>
        <p:spPr>
          <a:xfrm>
            <a:off x="323850" y="37354"/>
            <a:ext cx="12192000"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a:latin typeface="Bell Gothic Std Black" panose="020B0706020202040204" pitchFamily="34" charset="0"/>
                <a:ea typeface="CMU Sans Serif" panose="02000603000000000000" pitchFamily="2" charset="0"/>
                <a:cs typeface="CMU Sans Serif" panose="02000603000000000000" pitchFamily="2" charset="0"/>
              </a:rPr>
              <a:t>F. NUMERICAL SOLUTION (2</a:t>
            </a:r>
            <a:r>
              <a:rPr lang="en-US" sz="2800" b="1" baseline="30000">
                <a:latin typeface="Bell Gothic Std Black" panose="020B0706020202040204" pitchFamily="34" charset="0"/>
                <a:ea typeface="CMU Sans Serif" panose="02000603000000000000" pitchFamily="2" charset="0"/>
                <a:cs typeface="CMU Sans Serif" panose="02000603000000000000" pitchFamily="2" charset="0"/>
              </a:rPr>
              <a:t>nd</a:t>
            </a:r>
            <a:r>
              <a:rPr lang="en-US" sz="2800" b="1">
                <a:latin typeface="Bell Gothic Std Black" panose="020B0706020202040204" pitchFamily="34" charset="0"/>
                <a:ea typeface="CMU Sans Serif" panose="02000603000000000000" pitchFamily="2" charset="0"/>
                <a:cs typeface="CMU Sans Serif" panose="02000603000000000000" pitchFamily="2" charset="0"/>
              </a:rPr>
              <a:t>-ORDER FTCS)</a:t>
            </a:r>
          </a:p>
        </p:txBody>
      </p:sp>
      <p:pic>
        <p:nvPicPr>
          <p:cNvPr id="4" name="Picture 3" descr="A logo with a bee in a gear&#10;&#10;Description automatically generated">
            <a:extLst>
              <a:ext uri="{FF2B5EF4-FFF2-40B4-BE49-F238E27FC236}">
                <a16:creationId xmlns:a16="http://schemas.microsoft.com/office/drawing/2014/main" id="{25241B59-E1AA-7403-2BFD-9B905125D0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 y="5877671"/>
            <a:ext cx="924485" cy="942975"/>
          </a:xfrm>
          <a:prstGeom prst="rect">
            <a:avLst/>
          </a:prstGeom>
        </p:spPr>
      </p:pic>
      <p:sp>
        <p:nvSpPr>
          <p:cNvPr id="6" name="Slide Number Placeholder 5">
            <a:extLst>
              <a:ext uri="{FF2B5EF4-FFF2-40B4-BE49-F238E27FC236}">
                <a16:creationId xmlns:a16="http://schemas.microsoft.com/office/drawing/2014/main" id="{DCE5712B-E8C0-84D9-1663-0B033ABC673F}"/>
              </a:ext>
            </a:extLst>
          </p:cNvPr>
          <p:cNvSpPr>
            <a:spLocks noGrp="1"/>
          </p:cNvSpPr>
          <p:nvPr>
            <p:ph type="sldNum" sz="quarter" idx="12"/>
          </p:nvPr>
        </p:nvSpPr>
        <p:spPr/>
        <p:txBody>
          <a:bodyPr/>
          <a:lstStyle/>
          <a:p>
            <a:fld id="{0CC533D8-3EC5-49D1-8670-08199E5117A3}" type="slidenum">
              <a:rPr lang="en-CA" smtClean="0"/>
              <a:t>8</a:t>
            </a:fld>
            <a:endParaRPr lang="en-CA"/>
          </a:p>
        </p:txBody>
      </p:sp>
      <p:sp>
        <p:nvSpPr>
          <p:cNvPr id="7" name="Subtitle 2">
            <a:extLst>
              <a:ext uri="{FF2B5EF4-FFF2-40B4-BE49-F238E27FC236}">
                <a16:creationId xmlns:a16="http://schemas.microsoft.com/office/drawing/2014/main" id="{C14D8F00-2D85-62B2-8413-2226743E5D04}"/>
              </a:ext>
            </a:extLst>
          </p:cNvPr>
          <p:cNvSpPr>
            <a:spLocks noGrp="1"/>
          </p:cNvSpPr>
          <p:nvPr>
            <p:ph type="subTitle" idx="1"/>
          </p:nvPr>
        </p:nvSpPr>
        <p:spPr>
          <a:xfrm>
            <a:off x="323848" y="1022545"/>
            <a:ext cx="11544301" cy="4732369"/>
          </a:xfrm>
        </p:spPr>
        <p:txBody>
          <a:bodyPr vert="horz" lIns="91440" tIns="45720" rIns="91440" bIns="45720" rtlCol="0" anchor="t">
            <a:noAutofit/>
          </a:bodyPr>
          <a:lstStyle/>
          <a:p>
            <a:pPr marL="342900" indent="-342900" algn="just">
              <a:buFont typeface="Arial" panose="020B0604020202020204" pitchFamily="34" charset="0"/>
              <a:buChar char="•"/>
            </a:pPr>
            <a:r>
              <a:rPr lang="en-US" sz="1800" b="1">
                <a:latin typeface="CMU Sans Serif"/>
                <a:ea typeface="CMU Sans Serif" panose="02000603000000000000" pitchFamily="2" charset="0"/>
                <a:cs typeface="CMU Sans Serif" panose="02000603000000000000" pitchFamily="2" charset="0"/>
              </a:rPr>
              <a:t>Parameters</a:t>
            </a:r>
          </a:p>
          <a:p>
            <a:pPr marL="800100" lvl="1" indent="-342900" algn="just">
              <a:buFont typeface="Arial" panose="020B0604020202020204" pitchFamily="34" charset="0"/>
              <a:buChar char="•"/>
            </a:pPr>
            <a:r>
              <a:rPr lang="en-US" sz="1400" b="1">
                <a:latin typeface="CMU Sans Serif"/>
                <a:ea typeface="CMU Sans Serif" panose="02000603000000000000" pitchFamily="2" charset="0"/>
                <a:cs typeface="CMU Sans Serif" panose="02000603000000000000" pitchFamily="2" charset="0"/>
              </a:rPr>
              <a:t>Physical parameters: (values were chosen to ensure matrix was well conditioned)</a:t>
            </a:r>
          </a:p>
          <a:p>
            <a:pPr marL="1257300" lvl="2" indent="-342900" algn="just">
              <a:buFont typeface="Arial" panose="020B0604020202020204" pitchFamily="34" charset="0"/>
              <a:buChar char="•"/>
            </a:pPr>
            <a:r>
              <a:rPr lang="en-US" sz="1200" err="1">
                <a:latin typeface="CMU Sans Serif"/>
                <a:ea typeface="CMU Sans Serif" panose="02000603000000000000" pitchFamily="2" charset="0"/>
                <a:cs typeface="CMU Sans Serif" panose="02000603000000000000" pitchFamily="2" charset="0"/>
              </a:rPr>
              <a:t>D</a:t>
            </a:r>
            <a:r>
              <a:rPr lang="en-US" sz="1200" baseline="-25000" err="1">
                <a:latin typeface="CMU Sans Serif"/>
                <a:ea typeface="CMU Sans Serif" panose="02000603000000000000" pitchFamily="2" charset="0"/>
                <a:cs typeface="CMU Sans Serif" panose="02000603000000000000" pitchFamily="2" charset="0"/>
              </a:rPr>
              <a:t>eff</a:t>
            </a:r>
            <a:r>
              <a:rPr lang="en-US" sz="1200">
                <a:latin typeface="CMU Sans Serif"/>
                <a:ea typeface="CMU Sans Serif" panose="02000603000000000000" pitchFamily="2" charset="0"/>
                <a:cs typeface="CMU Sans Serif" panose="02000603000000000000" pitchFamily="2" charset="0"/>
              </a:rPr>
              <a:t> = 10</a:t>
            </a:r>
            <a:r>
              <a:rPr lang="en-US" sz="1200" baseline="30000">
                <a:latin typeface="CMU Sans Serif"/>
                <a:ea typeface="CMU Sans Serif" panose="02000603000000000000" pitchFamily="2" charset="0"/>
                <a:cs typeface="CMU Sans Serif" panose="02000603000000000000" pitchFamily="2" charset="0"/>
              </a:rPr>
              <a:t>-2</a:t>
            </a:r>
            <a:r>
              <a:rPr lang="en-US" sz="1200">
                <a:latin typeface="CMU Sans Serif"/>
                <a:ea typeface="CMU Sans Serif" panose="02000603000000000000" pitchFamily="2" charset="0"/>
                <a:cs typeface="CMU Sans Serif" panose="02000603000000000000" pitchFamily="2" charset="0"/>
              </a:rPr>
              <a:t> m</a:t>
            </a:r>
            <a:r>
              <a:rPr lang="en-US" sz="1200" baseline="30000">
                <a:latin typeface="CMU Sans Serif"/>
                <a:ea typeface="CMU Sans Serif" panose="02000603000000000000" pitchFamily="2" charset="0"/>
                <a:cs typeface="CMU Sans Serif" panose="02000603000000000000" pitchFamily="2" charset="0"/>
              </a:rPr>
              <a:t>2</a:t>
            </a:r>
            <a:r>
              <a:rPr lang="en-US" sz="1200">
                <a:latin typeface="CMU Sans Serif"/>
                <a:ea typeface="CMU Sans Serif" panose="02000603000000000000" pitchFamily="2" charset="0"/>
                <a:cs typeface="CMU Sans Serif" panose="02000603000000000000" pitchFamily="2" charset="0"/>
              </a:rPr>
              <a:t>/s, k = 4</a:t>
            </a:r>
            <a:r>
              <a:rPr lang="en-US" sz="1200">
                <a:latin typeface="Times New Roman"/>
                <a:ea typeface="CMU Sans Serif" panose="02000603000000000000" pitchFamily="2" charset="0"/>
                <a:cs typeface="Times New Roman"/>
              </a:rPr>
              <a:t>×</a:t>
            </a:r>
            <a:r>
              <a:rPr lang="en-US" sz="1200">
                <a:latin typeface="CMU Sans Serif"/>
                <a:ea typeface="CMU Sans Serif" panose="02000603000000000000" pitchFamily="2" charset="0"/>
                <a:cs typeface="CMU Sans Serif" panose="02000603000000000000" pitchFamily="2" charset="0"/>
              </a:rPr>
              <a:t>10</a:t>
            </a:r>
            <a:r>
              <a:rPr lang="en-US" sz="1200" baseline="30000">
                <a:latin typeface="CMU Sans Serif"/>
                <a:ea typeface="CMU Sans Serif" panose="02000603000000000000" pitchFamily="2" charset="0"/>
                <a:cs typeface="CMU Sans Serif" panose="02000603000000000000" pitchFamily="2" charset="0"/>
              </a:rPr>
              <a:t>-3</a:t>
            </a:r>
            <a:r>
              <a:rPr lang="en-US" sz="1200">
                <a:latin typeface="CMU Sans Serif"/>
                <a:ea typeface="CMU Sans Serif" panose="02000603000000000000" pitchFamily="2" charset="0"/>
                <a:cs typeface="CMU Sans Serif" panose="02000603000000000000" pitchFamily="2" charset="0"/>
              </a:rPr>
              <a:t> s</a:t>
            </a:r>
            <a:r>
              <a:rPr lang="en-US" sz="1200" baseline="30000">
                <a:latin typeface="CMU Sans Serif"/>
                <a:ea typeface="CMU Sans Serif" panose="02000603000000000000" pitchFamily="2" charset="0"/>
                <a:cs typeface="CMU Sans Serif" panose="02000603000000000000" pitchFamily="2" charset="0"/>
              </a:rPr>
              <a:t>-1</a:t>
            </a:r>
            <a:r>
              <a:rPr lang="en-US" sz="1200">
                <a:latin typeface="CMU Sans Serif"/>
                <a:ea typeface="CMU Sans Serif" panose="02000603000000000000" pitchFamily="2" charset="0"/>
                <a:cs typeface="CMU Sans Serif" panose="02000603000000000000" pitchFamily="2" charset="0"/>
              </a:rPr>
              <a:t>, Ce = 12 mol/m</a:t>
            </a:r>
            <a:r>
              <a:rPr lang="en-US" sz="1200" baseline="30000">
                <a:latin typeface="CMU Sans Serif"/>
                <a:ea typeface="CMU Sans Serif" panose="02000603000000000000" pitchFamily="2" charset="0"/>
                <a:cs typeface="CMU Sans Serif" panose="02000603000000000000" pitchFamily="2" charset="0"/>
              </a:rPr>
              <a:t>3</a:t>
            </a:r>
            <a:r>
              <a:rPr lang="en-US" sz="1200">
                <a:latin typeface="CMU Sans Serif"/>
                <a:ea typeface="CMU Sans Serif" panose="02000603000000000000" pitchFamily="2" charset="0"/>
                <a:cs typeface="CMU Sans Serif" panose="02000603000000000000" pitchFamily="2" charset="0"/>
              </a:rPr>
              <a:t>, R = 0.5 m</a:t>
            </a:r>
          </a:p>
          <a:p>
            <a:pPr marL="800100" lvl="1" indent="-342900" algn="just">
              <a:buFont typeface="Arial" panose="020B0604020202020204" pitchFamily="34" charset="0"/>
              <a:buChar char="•"/>
            </a:pPr>
            <a:r>
              <a:rPr lang="en-US" sz="1400" b="1">
                <a:latin typeface="CMU Sans Serif"/>
                <a:ea typeface="CMU Sans Serif" panose="02000603000000000000" pitchFamily="2" charset="0"/>
                <a:cs typeface="CMU Sans Serif" panose="02000603000000000000" pitchFamily="2" charset="0"/>
              </a:rPr>
              <a:t>Discretization parameters: </a:t>
            </a:r>
          </a:p>
          <a:p>
            <a:pPr marL="1257300" lvl="2" indent="-342900" algn="just">
              <a:buFont typeface="Arial" panose="020B0604020202020204" pitchFamily="34" charset="0"/>
              <a:buChar char="•"/>
            </a:pPr>
            <a:r>
              <a:rPr lang="en-US" sz="1200">
                <a:latin typeface="CMU Sans Serif"/>
                <a:ea typeface="CMU Sans Serif" panose="02000603000000000000" pitchFamily="2" charset="0"/>
                <a:cs typeface="CMU Sans Serif" panose="02000603000000000000" pitchFamily="2" charset="0"/>
              </a:rPr>
              <a:t>∆t = 200 s, ∆r = 0.125 m (Figure 4) &amp; ∆r = 0.0125 m (Figure 5) </a:t>
            </a:r>
          </a:p>
          <a:p>
            <a:pPr marL="800100" lvl="1" indent="-342900" algn="just">
              <a:buFont typeface="Arial" panose="020B0604020202020204" pitchFamily="34" charset="0"/>
              <a:buChar char="•"/>
            </a:pPr>
            <a:r>
              <a:rPr lang="en-US" sz="1400" b="1">
                <a:latin typeface="CMU Sans Serif"/>
                <a:ea typeface="CMU Sans Serif" panose="02000603000000000000" pitchFamily="2" charset="0"/>
                <a:cs typeface="CMU Sans Serif" panose="02000603000000000000" pitchFamily="2" charset="0"/>
              </a:rPr>
              <a:t>Simulation parameters: </a:t>
            </a:r>
          </a:p>
          <a:p>
            <a:pPr marL="1257300" lvl="2" indent="-342900" algn="just">
              <a:buFont typeface="Arial" panose="020B0604020202020204" pitchFamily="34" charset="0"/>
              <a:buChar char="•"/>
            </a:pPr>
            <a:r>
              <a:rPr lang="en-US" sz="1200">
                <a:latin typeface="CMU Sans Serif"/>
                <a:ea typeface="CMU Sans Serif" panose="02000603000000000000" pitchFamily="2" charset="0"/>
                <a:cs typeface="CMU Sans Serif" panose="02000603000000000000" pitchFamily="2" charset="0"/>
              </a:rPr>
              <a:t>convergence tolerance = 10</a:t>
            </a:r>
            <a:r>
              <a:rPr lang="en-US" sz="1200" baseline="30000">
                <a:latin typeface="CMU Sans Serif"/>
                <a:ea typeface="CMU Sans Serif" panose="02000603000000000000" pitchFamily="2" charset="0"/>
                <a:cs typeface="CMU Sans Serif" panose="02000603000000000000" pitchFamily="2" charset="0"/>
              </a:rPr>
              <a:t>-16</a:t>
            </a:r>
            <a:r>
              <a:rPr lang="en-US" sz="1200">
                <a:latin typeface="CMU Sans Serif"/>
                <a:ea typeface="CMU Sans Serif" panose="02000603000000000000" pitchFamily="2" charset="0"/>
                <a:cs typeface="CMU Sans Serif" panose="02000603000000000000" pitchFamily="2" charset="0"/>
              </a:rPr>
              <a:t> mol/m</a:t>
            </a:r>
            <a:r>
              <a:rPr lang="en-US" sz="1200" baseline="30000">
                <a:latin typeface="CMU Sans Serif"/>
                <a:ea typeface="CMU Sans Serif" panose="02000603000000000000" pitchFamily="2" charset="0"/>
                <a:cs typeface="CMU Sans Serif" panose="02000603000000000000" pitchFamily="2" charset="0"/>
              </a:rPr>
              <a:t>3</a:t>
            </a:r>
            <a:endParaRPr lang="en-US" sz="1200">
              <a:latin typeface="CMU Sans Serif"/>
              <a:ea typeface="CMU Sans Serif" panose="02000603000000000000" pitchFamily="2" charset="0"/>
              <a:cs typeface="CMU Sans Serif" panose="02000603000000000000" pitchFamily="2" charset="0"/>
            </a:endParaRPr>
          </a:p>
        </p:txBody>
      </p:sp>
      <p:grpSp>
        <p:nvGrpSpPr>
          <p:cNvPr id="12" name="Group 11">
            <a:extLst>
              <a:ext uri="{FF2B5EF4-FFF2-40B4-BE49-F238E27FC236}">
                <a16:creationId xmlns:a16="http://schemas.microsoft.com/office/drawing/2014/main" id="{5BB504AB-1499-2676-7E8A-B68255CC8BBF}"/>
              </a:ext>
            </a:extLst>
          </p:cNvPr>
          <p:cNvGrpSpPr/>
          <p:nvPr/>
        </p:nvGrpSpPr>
        <p:grpSpPr>
          <a:xfrm>
            <a:off x="981129" y="3321149"/>
            <a:ext cx="10079756" cy="2813310"/>
            <a:chOff x="991720" y="2510955"/>
            <a:chExt cx="10079756" cy="2813310"/>
          </a:xfrm>
        </p:grpSpPr>
        <p:pic>
          <p:nvPicPr>
            <p:cNvPr id="9" name="Picture 8" descr="A graph of a graph with a red line&#10;&#10;Description automatically generated">
              <a:extLst>
                <a:ext uri="{FF2B5EF4-FFF2-40B4-BE49-F238E27FC236}">
                  <a16:creationId xmlns:a16="http://schemas.microsoft.com/office/drawing/2014/main" id="{85EE8991-A9A2-3875-22DD-E434521849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1720" y="2510955"/>
              <a:ext cx="5039878" cy="2813310"/>
            </a:xfrm>
            <a:prstGeom prst="rect">
              <a:avLst/>
            </a:prstGeom>
          </p:spPr>
        </p:pic>
        <p:pic>
          <p:nvPicPr>
            <p:cNvPr id="11" name="Picture 10" descr="A graph of a graph showing the value of a number of objects&#10;&#10;Description automatically generated with medium confidence">
              <a:extLst>
                <a:ext uri="{FF2B5EF4-FFF2-40B4-BE49-F238E27FC236}">
                  <a16:creationId xmlns:a16="http://schemas.microsoft.com/office/drawing/2014/main" id="{AAB79FF4-1A0C-5925-050F-060967E6DA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1598" y="2510955"/>
              <a:ext cx="5039878" cy="2813310"/>
            </a:xfrm>
            <a:prstGeom prst="rect">
              <a:avLst/>
            </a:prstGeom>
          </p:spPr>
        </p:pic>
      </p:grpSp>
      <p:sp>
        <p:nvSpPr>
          <p:cNvPr id="2" name="TextBox 1">
            <a:extLst>
              <a:ext uri="{FF2B5EF4-FFF2-40B4-BE49-F238E27FC236}">
                <a16:creationId xmlns:a16="http://schemas.microsoft.com/office/drawing/2014/main" id="{0B8479D1-C46C-9946-AB7B-E3EFB74A1439}"/>
              </a:ext>
            </a:extLst>
          </p:cNvPr>
          <p:cNvSpPr txBox="1"/>
          <p:nvPr/>
        </p:nvSpPr>
        <p:spPr>
          <a:xfrm>
            <a:off x="1298863" y="3085884"/>
            <a:ext cx="166254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a:latin typeface="CMU Sans Serif" panose="02000603000000000000" pitchFamily="2" charset="0"/>
                <a:ea typeface="CMU Sans Serif" panose="02000603000000000000" pitchFamily="2" charset="0"/>
                <a:cs typeface="CMU Sans Serif" panose="02000603000000000000" pitchFamily="2" charset="0"/>
              </a:rPr>
              <a:t>Figure 4</a:t>
            </a:r>
          </a:p>
        </p:txBody>
      </p:sp>
      <p:sp>
        <p:nvSpPr>
          <p:cNvPr id="3" name="TextBox 2">
            <a:extLst>
              <a:ext uri="{FF2B5EF4-FFF2-40B4-BE49-F238E27FC236}">
                <a16:creationId xmlns:a16="http://schemas.microsoft.com/office/drawing/2014/main" id="{DF018A6F-B4BD-B296-9348-74418A6A84CC}"/>
              </a:ext>
            </a:extLst>
          </p:cNvPr>
          <p:cNvSpPr txBox="1"/>
          <p:nvPr/>
        </p:nvSpPr>
        <p:spPr>
          <a:xfrm>
            <a:off x="6273428" y="3085882"/>
            <a:ext cx="166254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a:latin typeface="CMU Sans Serif" panose="02000603000000000000" pitchFamily="2" charset="0"/>
                <a:ea typeface="CMU Sans Serif" panose="02000603000000000000" pitchFamily="2" charset="0"/>
                <a:cs typeface="CMU Sans Serif" panose="02000603000000000000" pitchFamily="2" charset="0"/>
              </a:rPr>
              <a:t>Figure 5</a:t>
            </a:r>
          </a:p>
        </p:txBody>
      </p:sp>
    </p:spTree>
    <p:extLst>
      <p:ext uri="{BB962C8B-B14F-4D97-AF65-F5344CB8AC3E}">
        <p14:creationId xmlns:p14="http://schemas.microsoft.com/office/powerpoint/2010/main" val="3068807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04290-15A6-A45E-8A8A-1FAB70D3C370}"/>
            </a:ext>
          </a:extLst>
        </p:cNvPr>
        <p:cNvGrpSpPr/>
        <p:nvPr/>
      </p:nvGrpSpPr>
      <p:grpSpPr>
        <a:xfrm>
          <a:off x="0" y="0"/>
          <a:ext cx="0" cy="0"/>
          <a:chOff x="0" y="0"/>
          <a:chExt cx="0" cy="0"/>
        </a:xfrm>
      </p:grpSpPr>
      <p:sp>
        <p:nvSpPr>
          <p:cNvPr id="28" name="Title 1">
            <a:extLst>
              <a:ext uri="{FF2B5EF4-FFF2-40B4-BE49-F238E27FC236}">
                <a16:creationId xmlns:a16="http://schemas.microsoft.com/office/drawing/2014/main" id="{BB74A543-A949-2385-CA1C-9DA010674779}"/>
              </a:ext>
            </a:extLst>
          </p:cNvPr>
          <p:cNvSpPr txBox="1">
            <a:spLocks/>
          </p:cNvSpPr>
          <p:nvPr/>
        </p:nvSpPr>
        <p:spPr>
          <a:xfrm>
            <a:off x="323850" y="37354"/>
            <a:ext cx="12192000"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a:latin typeface="Bell Gothic Std Black" panose="020B0706020202040204" pitchFamily="34" charset="0"/>
                <a:ea typeface="CMU Sans Serif" panose="02000603000000000000" pitchFamily="2" charset="0"/>
                <a:cs typeface="CMU Sans Serif" panose="02000603000000000000" pitchFamily="2" charset="0"/>
              </a:rPr>
              <a:t>F. COMPARISON BETWEEN 1</a:t>
            </a:r>
            <a:r>
              <a:rPr lang="en-US" sz="2800" b="1" baseline="30000">
                <a:latin typeface="Bell Gothic Std Black" panose="020B0706020202040204" pitchFamily="34" charset="0"/>
                <a:ea typeface="CMU Sans Serif" panose="02000603000000000000" pitchFamily="2" charset="0"/>
                <a:cs typeface="CMU Sans Serif" panose="02000603000000000000" pitchFamily="2" charset="0"/>
              </a:rPr>
              <a:t>st</a:t>
            </a:r>
            <a:r>
              <a:rPr lang="en-US" sz="2800" b="1">
                <a:latin typeface="Bell Gothic Std Black" panose="020B0706020202040204" pitchFamily="34" charset="0"/>
                <a:ea typeface="CMU Sans Serif" panose="02000603000000000000" pitchFamily="2" charset="0"/>
                <a:cs typeface="CMU Sans Serif" panose="02000603000000000000" pitchFamily="2" charset="0"/>
              </a:rPr>
              <a:t>-ORDER FTFS &amp; 2</a:t>
            </a:r>
            <a:r>
              <a:rPr lang="en-US" sz="2800" b="1" baseline="30000">
                <a:latin typeface="Bell Gothic Std Black" panose="020B0706020202040204" pitchFamily="34" charset="0"/>
                <a:ea typeface="CMU Sans Serif" panose="02000603000000000000" pitchFamily="2" charset="0"/>
                <a:cs typeface="CMU Sans Serif" panose="02000603000000000000" pitchFamily="2" charset="0"/>
              </a:rPr>
              <a:t>nd</a:t>
            </a:r>
            <a:r>
              <a:rPr lang="en-US" sz="2800" b="1">
                <a:latin typeface="Bell Gothic Std Black" panose="020B0706020202040204" pitchFamily="34" charset="0"/>
                <a:ea typeface="CMU Sans Serif" panose="02000603000000000000" pitchFamily="2" charset="0"/>
                <a:cs typeface="CMU Sans Serif" panose="02000603000000000000" pitchFamily="2" charset="0"/>
              </a:rPr>
              <a:t>-ORDER FTCS</a:t>
            </a:r>
          </a:p>
        </p:txBody>
      </p:sp>
      <p:pic>
        <p:nvPicPr>
          <p:cNvPr id="4" name="Picture 3" descr="A logo with a bee in a gear&#10;&#10;Description automatically generated">
            <a:extLst>
              <a:ext uri="{FF2B5EF4-FFF2-40B4-BE49-F238E27FC236}">
                <a16:creationId xmlns:a16="http://schemas.microsoft.com/office/drawing/2014/main" id="{207CA5E7-CF61-FEF7-FEA8-95C71D6261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 y="5877671"/>
            <a:ext cx="924485" cy="942975"/>
          </a:xfrm>
          <a:prstGeom prst="rect">
            <a:avLst/>
          </a:prstGeom>
        </p:spPr>
      </p:pic>
      <p:sp>
        <p:nvSpPr>
          <p:cNvPr id="6" name="Slide Number Placeholder 5">
            <a:extLst>
              <a:ext uri="{FF2B5EF4-FFF2-40B4-BE49-F238E27FC236}">
                <a16:creationId xmlns:a16="http://schemas.microsoft.com/office/drawing/2014/main" id="{2A653999-8418-C0AB-BC54-F6C02E7D0D32}"/>
              </a:ext>
            </a:extLst>
          </p:cNvPr>
          <p:cNvSpPr>
            <a:spLocks noGrp="1"/>
          </p:cNvSpPr>
          <p:nvPr>
            <p:ph type="sldNum" sz="quarter" idx="12"/>
          </p:nvPr>
        </p:nvSpPr>
        <p:spPr/>
        <p:txBody>
          <a:bodyPr/>
          <a:lstStyle/>
          <a:p>
            <a:fld id="{0CC533D8-3EC5-49D1-8670-08199E5117A3}" type="slidenum">
              <a:rPr lang="en-CA" smtClean="0"/>
              <a:t>9</a:t>
            </a:fld>
            <a:endParaRPr lang="en-CA"/>
          </a:p>
        </p:txBody>
      </p:sp>
      <p:sp>
        <p:nvSpPr>
          <p:cNvPr id="11" name="Subtitle 2">
            <a:extLst>
              <a:ext uri="{FF2B5EF4-FFF2-40B4-BE49-F238E27FC236}">
                <a16:creationId xmlns:a16="http://schemas.microsoft.com/office/drawing/2014/main" id="{A98D86A1-E060-A05E-5D91-14D215CB234C}"/>
              </a:ext>
            </a:extLst>
          </p:cNvPr>
          <p:cNvSpPr txBox="1">
            <a:spLocks/>
          </p:cNvSpPr>
          <p:nvPr/>
        </p:nvSpPr>
        <p:spPr>
          <a:xfrm>
            <a:off x="323848" y="1022545"/>
            <a:ext cx="11544301" cy="4732369"/>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1800" b="1">
                <a:latin typeface="CMU Sans Serif"/>
                <a:ea typeface="CMU Sans Serif" panose="02000603000000000000" pitchFamily="2" charset="0"/>
                <a:cs typeface="CMU Sans Serif" panose="02000603000000000000" pitchFamily="2" charset="0"/>
              </a:rPr>
              <a:t>Parameters</a:t>
            </a:r>
          </a:p>
          <a:p>
            <a:pPr marL="800100" lvl="1" indent="-342900" algn="just">
              <a:buFont typeface="Arial" panose="020B0604020202020204" pitchFamily="34" charset="0"/>
              <a:buChar char="•"/>
            </a:pPr>
            <a:r>
              <a:rPr lang="en-US" sz="1400" b="1">
                <a:latin typeface="CMU Sans Serif"/>
                <a:ea typeface="CMU Sans Serif" panose="02000603000000000000" pitchFamily="2" charset="0"/>
                <a:cs typeface="CMU Sans Serif" panose="02000603000000000000" pitchFamily="2" charset="0"/>
              </a:rPr>
              <a:t>Physical parameters: (values were chosen to ensure matrix was well conditioned)</a:t>
            </a:r>
          </a:p>
          <a:p>
            <a:pPr marL="1257300" lvl="2" indent="-342900" algn="just">
              <a:buFont typeface="Arial" panose="020B0604020202020204" pitchFamily="34" charset="0"/>
              <a:buChar char="•"/>
            </a:pPr>
            <a:r>
              <a:rPr lang="en-US" sz="1200" err="1">
                <a:latin typeface="CMU Sans Serif"/>
                <a:ea typeface="CMU Sans Serif" panose="02000603000000000000" pitchFamily="2" charset="0"/>
                <a:cs typeface="CMU Sans Serif" panose="02000603000000000000" pitchFamily="2" charset="0"/>
              </a:rPr>
              <a:t>D</a:t>
            </a:r>
            <a:r>
              <a:rPr lang="en-US" sz="1200" baseline="-25000" err="1">
                <a:latin typeface="CMU Sans Serif"/>
                <a:ea typeface="CMU Sans Serif" panose="02000603000000000000" pitchFamily="2" charset="0"/>
                <a:cs typeface="CMU Sans Serif" panose="02000603000000000000" pitchFamily="2" charset="0"/>
              </a:rPr>
              <a:t>eff</a:t>
            </a:r>
            <a:r>
              <a:rPr lang="en-US" sz="1200">
                <a:latin typeface="CMU Sans Serif"/>
                <a:ea typeface="CMU Sans Serif" panose="02000603000000000000" pitchFamily="2" charset="0"/>
                <a:cs typeface="CMU Sans Serif" panose="02000603000000000000" pitchFamily="2" charset="0"/>
              </a:rPr>
              <a:t> = 10</a:t>
            </a:r>
            <a:r>
              <a:rPr lang="en-US" sz="1200" baseline="30000">
                <a:latin typeface="CMU Sans Serif"/>
                <a:ea typeface="CMU Sans Serif" panose="02000603000000000000" pitchFamily="2" charset="0"/>
                <a:cs typeface="CMU Sans Serif" panose="02000603000000000000" pitchFamily="2" charset="0"/>
              </a:rPr>
              <a:t>-2</a:t>
            </a:r>
            <a:r>
              <a:rPr lang="en-US" sz="1200">
                <a:latin typeface="CMU Sans Serif"/>
                <a:ea typeface="CMU Sans Serif" panose="02000603000000000000" pitchFamily="2" charset="0"/>
                <a:cs typeface="CMU Sans Serif" panose="02000603000000000000" pitchFamily="2" charset="0"/>
              </a:rPr>
              <a:t> m</a:t>
            </a:r>
            <a:r>
              <a:rPr lang="en-US" sz="1200" baseline="30000">
                <a:latin typeface="CMU Sans Serif"/>
                <a:ea typeface="CMU Sans Serif" panose="02000603000000000000" pitchFamily="2" charset="0"/>
                <a:cs typeface="CMU Sans Serif" panose="02000603000000000000" pitchFamily="2" charset="0"/>
              </a:rPr>
              <a:t>2</a:t>
            </a:r>
            <a:r>
              <a:rPr lang="en-US" sz="1200">
                <a:latin typeface="CMU Sans Serif"/>
                <a:ea typeface="CMU Sans Serif" panose="02000603000000000000" pitchFamily="2" charset="0"/>
                <a:cs typeface="CMU Sans Serif" panose="02000603000000000000" pitchFamily="2" charset="0"/>
              </a:rPr>
              <a:t>/s, k = 4</a:t>
            </a:r>
            <a:r>
              <a:rPr lang="en-US" sz="1200">
                <a:latin typeface="Times New Roman"/>
                <a:ea typeface="CMU Sans Serif" panose="02000603000000000000" pitchFamily="2" charset="0"/>
                <a:cs typeface="Times New Roman"/>
              </a:rPr>
              <a:t>×</a:t>
            </a:r>
            <a:r>
              <a:rPr lang="en-US" sz="1200">
                <a:latin typeface="CMU Sans Serif"/>
                <a:ea typeface="CMU Sans Serif" panose="02000603000000000000" pitchFamily="2" charset="0"/>
                <a:cs typeface="CMU Sans Serif" panose="02000603000000000000" pitchFamily="2" charset="0"/>
              </a:rPr>
              <a:t>10</a:t>
            </a:r>
            <a:r>
              <a:rPr lang="en-US" sz="1200" baseline="30000">
                <a:latin typeface="CMU Sans Serif"/>
                <a:ea typeface="CMU Sans Serif" panose="02000603000000000000" pitchFamily="2" charset="0"/>
                <a:cs typeface="CMU Sans Serif" panose="02000603000000000000" pitchFamily="2" charset="0"/>
              </a:rPr>
              <a:t>-3</a:t>
            </a:r>
            <a:r>
              <a:rPr lang="en-US" sz="1200">
                <a:latin typeface="CMU Sans Serif"/>
                <a:ea typeface="CMU Sans Serif" panose="02000603000000000000" pitchFamily="2" charset="0"/>
                <a:cs typeface="CMU Sans Serif" panose="02000603000000000000" pitchFamily="2" charset="0"/>
              </a:rPr>
              <a:t> s</a:t>
            </a:r>
            <a:r>
              <a:rPr lang="en-US" sz="1200" baseline="30000">
                <a:latin typeface="CMU Sans Serif"/>
                <a:ea typeface="CMU Sans Serif" panose="02000603000000000000" pitchFamily="2" charset="0"/>
                <a:cs typeface="CMU Sans Serif" panose="02000603000000000000" pitchFamily="2" charset="0"/>
              </a:rPr>
              <a:t>-1</a:t>
            </a:r>
            <a:r>
              <a:rPr lang="en-US" sz="1200">
                <a:latin typeface="CMU Sans Serif"/>
                <a:ea typeface="CMU Sans Serif" panose="02000603000000000000" pitchFamily="2" charset="0"/>
                <a:cs typeface="CMU Sans Serif" panose="02000603000000000000" pitchFamily="2" charset="0"/>
              </a:rPr>
              <a:t>, Ce = 12 mol/m</a:t>
            </a:r>
            <a:r>
              <a:rPr lang="en-US" sz="1200" baseline="30000">
                <a:latin typeface="CMU Sans Serif"/>
                <a:ea typeface="CMU Sans Serif" panose="02000603000000000000" pitchFamily="2" charset="0"/>
                <a:cs typeface="CMU Sans Serif" panose="02000603000000000000" pitchFamily="2" charset="0"/>
              </a:rPr>
              <a:t>3</a:t>
            </a:r>
            <a:r>
              <a:rPr lang="en-US" sz="1200">
                <a:latin typeface="CMU Sans Serif"/>
                <a:ea typeface="CMU Sans Serif" panose="02000603000000000000" pitchFamily="2" charset="0"/>
                <a:cs typeface="CMU Sans Serif" panose="02000603000000000000" pitchFamily="2" charset="0"/>
              </a:rPr>
              <a:t>, R = 0.5 m</a:t>
            </a:r>
          </a:p>
          <a:p>
            <a:pPr marL="800100" lvl="1" indent="-342900" algn="just">
              <a:buFont typeface="Arial" panose="020B0604020202020204" pitchFamily="34" charset="0"/>
              <a:buChar char="•"/>
            </a:pPr>
            <a:r>
              <a:rPr lang="en-US" sz="1400" b="1">
                <a:latin typeface="CMU Sans Serif"/>
                <a:ea typeface="CMU Sans Serif" panose="02000603000000000000" pitchFamily="2" charset="0"/>
                <a:cs typeface="CMU Sans Serif" panose="02000603000000000000" pitchFamily="2" charset="0"/>
              </a:rPr>
              <a:t>Discretization parameters: </a:t>
            </a:r>
          </a:p>
          <a:p>
            <a:pPr marL="1257300" lvl="2" indent="-342900" algn="just">
              <a:buFont typeface="Arial" panose="020B0604020202020204" pitchFamily="34" charset="0"/>
              <a:buChar char="•"/>
            </a:pPr>
            <a:r>
              <a:rPr lang="en-US" sz="1200">
                <a:latin typeface="CMU Sans Serif"/>
                <a:ea typeface="CMU Sans Serif" panose="02000603000000000000" pitchFamily="2" charset="0"/>
                <a:cs typeface="CMU Sans Serif" panose="02000603000000000000" pitchFamily="2" charset="0"/>
              </a:rPr>
              <a:t>∆t = 200 s, ∆r = 0.125 m (Figure 6) &amp; ∆r = 0.0125 m (Figure 7) </a:t>
            </a:r>
          </a:p>
          <a:p>
            <a:pPr marL="800100" lvl="1" indent="-342900" algn="just">
              <a:buFont typeface="Arial" panose="020B0604020202020204" pitchFamily="34" charset="0"/>
              <a:buChar char="•"/>
            </a:pPr>
            <a:r>
              <a:rPr lang="en-US" sz="1400" b="1">
                <a:latin typeface="CMU Sans Serif"/>
                <a:ea typeface="CMU Sans Serif" panose="02000603000000000000" pitchFamily="2" charset="0"/>
                <a:cs typeface="CMU Sans Serif" panose="02000603000000000000" pitchFamily="2" charset="0"/>
              </a:rPr>
              <a:t>Simulation parameters: </a:t>
            </a:r>
          </a:p>
          <a:p>
            <a:pPr marL="1257300" lvl="2" indent="-342900" algn="just">
              <a:buFont typeface="Arial" panose="020B0604020202020204" pitchFamily="34" charset="0"/>
              <a:buChar char="•"/>
            </a:pPr>
            <a:r>
              <a:rPr lang="en-US" sz="1200">
                <a:latin typeface="CMU Sans Serif"/>
                <a:ea typeface="CMU Sans Serif" panose="02000603000000000000" pitchFamily="2" charset="0"/>
                <a:cs typeface="CMU Sans Serif" panose="02000603000000000000" pitchFamily="2" charset="0"/>
              </a:rPr>
              <a:t>convergence tolerance = 10</a:t>
            </a:r>
            <a:r>
              <a:rPr lang="en-US" sz="1200" baseline="30000">
                <a:latin typeface="CMU Sans Serif"/>
                <a:ea typeface="CMU Sans Serif" panose="02000603000000000000" pitchFamily="2" charset="0"/>
                <a:cs typeface="CMU Sans Serif" panose="02000603000000000000" pitchFamily="2" charset="0"/>
              </a:rPr>
              <a:t>-16</a:t>
            </a:r>
            <a:r>
              <a:rPr lang="en-US" sz="1200">
                <a:latin typeface="CMU Sans Serif"/>
                <a:ea typeface="CMU Sans Serif" panose="02000603000000000000" pitchFamily="2" charset="0"/>
                <a:cs typeface="CMU Sans Serif" panose="02000603000000000000" pitchFamily="2" charset="0"/>
              </a:rPr>
              <a:t> mol/m</a:t>
            </a:r>
            <a:r>
              <a:rPr lang="en-US" sz="1200" baseline="30000">
                <a:latin typeface="CMU Sans Serif"/>
                <a:ea typeface="CMU Sans Serif" panose="02000603000000000000" pitchFamily="2" charset="0"/>
                <a:cs typeface="CMU Sans Serif" panose="02000603000000000000" pitchFamily="2" charset="0"/>
              </a:rPr>
              <a:t>3</a:t>
            </a:r>
            <a:endParaRPr lang="en-US" sz="1200">
              <a:latin typeface="CMU Sans Serif"/>
              <a:ea typeface="CMU Sans Serif" panose="02000603000000000000" pitchFamily="2" charset="0"/>
              <a:cs typeface="CMU Sans Serif" panose="02000603000000000000" pitchFamily="2" charset="0"/>
            </a:endParaRPr>
          </a:p>
        </p:txBody>
      </p:sp>
      <p:grpSp>
        <p:nvGrpSpPr>
          <p:cNvPr id="18" name="Group 17">
            <a:extLst>
              <a:ext uri="{FF2B5EF4-FFF2-40B4-BE49-F238E27FC236}">
                <a16:creationId xmlns:a16="http://schemas.microsoft.com/office/drawing/2014/main" id="{E6E4A0D4-BE08-A3C7-BA36-CD03C4832CC4}"/>
              </a:ext>
            </a:extLst>
          </p:cNvPr>
          <p:cNvGrpSpPr/>
          <p:nvPr/>
        </p:nvGrpSpPr>
        <p:grpSpPr>
          <a:xfrm>
            <a:off x="1365682" y="3149981"/>
            <a:ext cx="9496352" cy="2359855"/>
            <a:chOff x="778567" y="2473022"/>
            <a:chExt cx="10079756" cy="2845314"/>
          </a:xfrm>
        </p:grpSpPr>
        <p:pic>
          <p:nvPicPr>
            <p:cNvPr id="15" name="Picture 14" descr="A graph with a line and a green line&#10;&#10;Description automatically generated">
              <a:extLst>
                <a:ext uri="{FF2B5EF4-FFF2-40B4-BE49-F238E27FC236}">
                  <a16:creationId xmlns:a16="http://schemas.microsoft.com/office/drawing/2014/main" id="{F1412EE3-5CD4-BCE6-14F9-786417F3C3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567" y="2473022"/>
              <a:ext cx="5039878" cy="2845314"/>
            </a:xfrm>
            <a:prstGeom prst="rect">
              <a:avLst/>
            </a:prstGeom>
          </p:spPr>
        </p:pic>
        <p:pic>
          <p:nvPicPr>
            <p:cNvPr id="17" name="Picture 16" descr="A graph of a line graph&#10;&#10;Description automatically generated with medium confidence">
              <a:extLst>
                <a:ext uri="{FF2B5EF4-FFF2-40B4-BE49-F238E27FC236}">
                  <a16:creationId xmlns:a16="http://schemas.microsoft.com/office/drawing/2014/main" id="{B23F3AAD-7B50-1413-B48A-23C6320DB3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8445" y="2473022"/>
              <a:ext cx="5039878" cy="2845314"/>
            </a:xfrm>
            <a:prstGeom prst="rect">
              <a:avLst/>
            </a:prstGeom>
          </p:spPr>
        </p:pic>
      </p:grpSp>
      <p:sp>
        <p:nvSpPr>
          <p:cNvPr id="19" name="Subtitle 2">
            <a:extLst>
              <a:ext uri="{FF2B5EF4-FFF2-40B4-BE49-F238E27FC236}">
                <a16:creationId xmlns:a16="http://schemas.microsoft.com/office/drawing/2014/main" id="{B1A65220-1432-FDDC-C59B-5EA68E4D32E9}"/>
              </a:ext>
            </a:extLst>
          </p:cNvPr>
          <p:cNvSpPr txBox="1">
            <a:spLocks/>
          </p:cNvSpPr>
          <p:nvPr/>
        </p:nvSpPr>
        <p:spPr>
          <a:xfrm>
            <a:off x="323848" y="5388725"/>
            <a:ext cx="11544301" cy="1324936"/>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1800" b="1">
                <a:latin typeface="CMU Sans Serif"/>
                <a:ea typeface="CMU Sans Serif" panose="02000603000000000000" pitchFamily="2" charset="0"/>
                <a:cs typeface="CMU Sans Serif" panose="02000603000000000000" pitchFamily="2" charset="0"/>
              </a:rPr>
              <a:t>Comparison</a:t>
            </a:r>
          </a:p>
          <a:p>
            <a:pPr marL="800100" lvl="1" indent="-342900" algn="just">
              <a:buFont typeface="Arial" panose="020B0604020202020204" pitchFamily="34" charset="0"/>
              <a:buChar char="•"/>
            </a:pPr>
            <a:r>
              <a:rPr lang="en-US" sz="1400" b="1">
                <a:latin typeface="CMU Sans Serif"/>
                <a:ea typeface="CMU Sans Serif" panose="02000603000000000000" pitchFamily="2" charset="0"/>
                <a:cs typeface="CMU Sans Serif" panose="02000603000000000000" pitchFamily="2" charset="0"/>
              </a:rPr>
              <a:t>The 1</a:t>
            </a:r>
            <a:r>
              <a:rPr lang="en-US" sz="1400" b="1" baseline="30000">
                <a:latin typeface="CMU Sans Serif"/>
                <a:ea typeface="CMU Sans Serif" panose="02000603000000000000" pitchFamily="2" charset="0"/>
                <a:cs typeface="CMU Sans Serif" panose="02000603000000000000" pitchFamily="2" charset="0"/>
              </a:rPr>
              <a:t>st</a:t>
            </a:r>
            <a:r>
              <a:rPr lang="en-US" sz="1400" b="1">
                <a:latin typeface="CMU Sans Serif"/>
                <a:ea typeface="CMU Sans Serif" panose="02000603000000000000" pitchFamily="2" charset="0"/>
                <a:cs typeface="CMU Sans Serif" panose="02000603000000000000" pitchFamily="2" charset="0"/>
              </a:rPr>
              <a:t> and 2</a:t>
            </a:r>
            <a:r>
              <a:rPr lang="en-US" sz="1400" b="1" baseline="30000">
                <a:latin typeface="CMU Sans Serif"/>
                <a:ea typeface="CMU Sans Serif" panose="02000603000000000000" pitchFamily="2" charset="0"/>
                <a:cs typeface="CMU Sans Serif" panose="02000603000000000000" pitchFamily="2" charset="0"/>
              </a:rPr>
              <a:t>nd</a:t>
            </a:r>
            <a:r>
              <a:rPr lang="en-US" sz="1400" b="1">
                <a:latin typeface="CMU Sans Serif"/>
                <a:ea typeface="CMU Sans Serif" panose="02000603000000000000" pitchFamily="2" charset="0"/>
                <a:cs typeface="CMU Sans Serif" panose="02000603000000000000" pitchFamily="2" charset="0"/>
              </a:rPr>
              <a:t> order schemes do not converge to a solution in the same way as the mesh is refined. The 1</a:t>
            </a:r>
            <a:r>
              <a:rPr lang="en-US" sz="1400" b="1" baseline="30000">
                <a:latin typeface="CMU Sans Serif"/>
                <a:ea typeface="CMU Sans Serif" panose="02000603000000000000" pitchFamily="2" charset="0"/>
                <a:cs typeface="CMU Sans Serif" panose="02000603000000000000" pitchFamily="2" charset="0"/>
              </a:rPr>
              <a:t>st</a:t>
            </a:r>
            <a:r>
              <a:rPr lang="en-US" sz="1400" b="1">
                <a:latin typeface="CMU Sans Serif"/>
                <a:ea typeface="CMU Sans Serif" panose="02000603000000000000" pitchFamily="2" charset="0"/>
                <a:cs typeface="CMU Sans Serif" panose="02000603000000000000" pitchFamily="2" charset="0"/>
              </a:rPr>
              <a:t> order scheme converges towards the analytical solution as the mesh is refined while the 2</a:t>
            </a:r>
            <a:r>
              <a:rPr lang="en-US" sz="1400" b="1" baseline="30000">
                <a:latin typeface="CMU Sans Serif"/>
                <a:ea typeface="CMU Sans Serif" panose="02000603000000000000" pitchFamily="2" charset="0"/>
                <a:cs typeface="CMU Sans Serif" panose="02000603000000000000" pitchFamily="2" charset="0"/>
              </a:rPr>
              <a:t>nd</a:t>
            </a:r>
            <a:r>
              <a:rPr lang="en-US" sz="1400" b="1">
                <a:latin typeface="CMU Sans Serif"/>
                <a:ea typeface="CMU Sans Serif" panose="02000603000000000000" pitchFamily="2" charset="0"/>
                <a:cs typeface="CMU Sans Serif" panose="02000603000000000000" pitchFamily="2" charset="0"/>
              </a:rPr>
              <a:t> order scheme seems to have already converged at even an extremely coarse mesh. This is expected as the 2</a:t>
            </a:r>
            <a:r>
              <a:rPr lang="en-US" sz="1400" b="1" baseline="30000">
                <a:latin typeface="CMU Sans Serif"/>
                <a:ea typeface="CMU Sans Serif" panose="02000603000000000000" pitchFamily="2" charset="0"/>
                <a:cs typeface="CMU Sans Serif" panose="02000603000000000000" pitchFamily="2" charset="0"/>
              </a:rPr>
              <a:t>nd</a:t>
            </a:r>
            <a:r>
              <a:rPr lang="en-US" sz="1400" b="1">
                <a:latin typeface="CMU Sans Serif"/>
                <a:ea typeface="CMU Sans Serif" panose="02000603000000000000" pitchFamily="2" charset="0"/>
                <a:cs typeface="CMU Sans Serif" panose="02000603000000000000" pitchFamily="2" charset="0"/>
              </a:rPr>
              <a:t> order FTCS scheme matches the approximated PDE’s order.</a:t>
            </a:r>
          </a:p>
        </p:txBody>
      </p:sp>
      <p:sp>
        <p:nvSpPr>
          <p:cNvPr id="2" name="TextBox 1">
            <a:extLst>
              <a:ext uri="{FF2B5EF4-FFF2-40B4-BE49-F238E27FC236}">
                <a16:creationId xmlns:a16="http://schemas.microsoft.com/office/drawing/2014/main" id="{E0695E30-0BD0-852C-0570-B72D87BC70A1}"/>
              </a:ext>
            </a:extLst>
          </p:cNvPr>
          <p:cNvSpPr txBox="1"/>
          <p:nvPr/>
        </p:nvSpPr>
        <p:spPr>
          <a:xfrm>
            <a:off x="1300429" y="2960893"/>
            <a:ext cx="122959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a:latin typeface="CMU Sans Serif"/>
                <a:ea typeface="CMU Sans Serif" panose="02000603000000000000" pitchFamily="2" charset="0"/>
                <a:cs typeface="CMU Sans Serif" panose="02000603000000000000" pitchFamily="2" charset="0"/>
              </a:rPr>
              <a:t>Figure 6</a:t>
            </a:r>
          </a:p>
        </p:txBody>
      </p:sp>
      <p:sp>
        <p:nvSpPr>
          <p:cNvPr id="3" name="TextBox 2">
            <a:extLst>
              <a:ext uri="{FF2B5EF4-FFF2-40B4-BE49-F238E27FC236}">
                <a16:creationId xmlns:a16="http://schemas.microsoft.com/office/drawing/2014/main" id="{EA47A4B8-7455-4C42-F584-61BBFD3B979F}"/>
              </a:ext>
            </a:extLst>
          </p:cNvPr>
          <p:cNvSpPr txBox="1"/>
          <p:nvPr/>
        </p:nvSpPr>
        <p:spPr>
          <a:xfrm>
            <a:off x="6340307" y="2877548"/>
            <a:ext cx="122959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a:latin typeface="CMU Sans Serif" panose="02000603000000000000" pitchFamily="2" charset="0"/>
                <a:ea typeface="CMU Sans Serif" panose="02000603000000000000" pitchFamily="2" charset="0"/>
                <a:cs typeface="CMU Sans Serif" panose="02000603000000000000" pitchFamily="2" charset="0"/>
              </a:rPr>
              <a:t>Figure 7</a:t>
            </a:r>
          </a:p>
        </p:txBody>
      </p:sp>
    </p:spTree>
    <p:extLst>
      <p:ext uri="{BB962C8B-B14F-4D97-AF65-F5344CB8AC3E}">
        <p14:creationId xmlns:p14="http://schemas.microsoft.com/office/powerpoint/2010/main" val="2899691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Ria Zachariah</dc:creator>
  <cp:revision>1</cp:revision>
  <dcterms:created xsi:type="dcterms:W3CDTF">2024-02-07T19:03:34Z</dcterms:created>
  <dcterms:modified xsi:type="dcterms:W3CDTF">2024-02-12T16:38:57Z</dcterms:modified>
</cp:coreProperties>
</file>