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414F1-26A3-4A97-A3D1-1934534DE6B7}" type="datetimeFigureOut">
              <a:rPr lang="es-CO" smtClean="0"/>
              <a:t>18/04/2011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47540-7B7C-4C9F-9C8A-27BCE1EB92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08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5395D4-9E56-453D-8409-701699D97E9B}" type="datetime1">
              <a:rPr lang="es-CO" smtClean="0"/>
              <a:t>18/04/2011</a:t>
            </a:fld>
            <a:endParaRPr lang="es-CO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5680AD-BBAF-4244-A797-D7270190A34F}" type="datetime1">
              <a:rPr lang="es-CO" smtClean="0"/>
              <a:t>18/04/2011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6E1996-7865-4009-B2D3-41E2A5A47AEB}" type="datetime1">
              <a:rPr lang="es-CO" smtClean="0"/>
              <a:t>18/04/2011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6CDA1-0C28-45F0-80BB-DE93F9822E0C}" type="datetime1">
              <a:rPr lang="es-CO" smtClean="0"/>
              <a:t>18/04/2011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4D07D-0A6D-4BF7-8F78-EEB4B274CEDC}" type="datetime1">
              <a:rPr lang="es-CO" smtClean="0"/>
              <a:t>18/04/2011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9DB7-3041-4A41-8203-76E9BAD6B190}" type="datetime1">
              <a:rPr lang="es-CO" smtClean="0"/>
              <a:t>18/04/2011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A025DD-8FF4-4173-8614-D3265987668F}" type="datetime1">
              <a:rPr lang="es-CO" smtClean="0"/>
              <a:t>18/04/2011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37329-6101-428D-B7FF-946B3823F166}" type="datetime1">
              <a:rPr lang="es-CO" smtClean="0"/>
              <a:t>18/04/2011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DBB47C-70CA-4994-9F35-2B9E9E76B1A4}" type="datetime1">
              <a:rPr lang="es-CO" smtClean="0"/>
              <a:t>18/04/2011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851EE7-A766-4B30-9704-298530F5187C}" type="datetime1">
              <a:rPr lang="es-CO" smtClean="0"/>
              <a:t>18/04/2011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6B4AF7-32A6-4E76-9E27-DC0C5A1589A0}" type="datetime1">
              <a:rPr lang="es-CO" smtClean="0"/>
              <a:t>18/04/2011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D278684-C8DC-4BB0-893B-13224F479E57}" type="datetime1">
              <a:rPr lang="es-CO" smtClean="0"/>
              <a:t>18/04/2011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412FC7-0885-4B7E-A4F7-0B30F8317150}" type="slidenum">
              <a:rPr lang="es-CO" smtClean="0"/>
              <a:t>‹Nº›</a:t>
            </a:fld>
            <a:endParaRPr lang="es-CO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EQUIPO%2014%20ANDES\Desktop\4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DOMOTICA INALAMBRICA</a:t>
            </a:r>
            <a:endParaRPr lang="es-CO" dirty="0"/>
          </a:p>
        </p:txBody>
      </p:sp>
      <p:pic>
        <p:nvPicPr>
          <p:cNvPr id="4" name="Picture 2" descr="https://u.ph.edim.co/ab21/96829297_3_1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73016"/>
            <a:ext cx="1333500" cy="13335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879054" y="2584342"/>
            <a:ext cx="337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Proyecto Pachamama</a:t>
            </a:r>
            <a:endParaRPr lang="es-CO" sz="2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80960" y="5589240"/>
            <a:ext cx="677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Santiago Cruz-Daniel Santisteban-David Santisteban-Diego Santisteban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6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effectLst/>
              </a:rPr>
              <a:t>Introducción</a:t>
            </a:r>
            <a:endParaRPr lang="es-CO" dirty="0"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Identificar </a:t>
            </a:r>
            <a:r>
              <a:rPr lang="es-CO" dirty="0" smtClean="0"/>
              <a:t>el problema………..............Pag3</a:t>
            </a:r>
          </a:p>
          <a:p>
            <a:r>
              <a:rPr lang="es-CO" dirty="0" smtClean="0"/>
              <a:t>Identificar entradas y salidas.................Pag4</a:t>
            </a:r>
          </a:p>
          <a:p>
            <a:r>
              <a:rPr lang="es-CO" dirty="0" smtClean="0"/>
              <a:t>¿Qué hace y cómo lo hace?…….....…Pag5</a:t>
            </a:r>
          </a:p>
          <a:p>
            <a:r>
              <a:rPr lang="es-CO" dirty="0" smtClean="0"/>
              <a:t>Programación en bloques…………....Pag6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C7-0885-4B7E-A4F7-0B30F831715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2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Identificar el problema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desea que por medio de red inalámbrica (Wifi) podamos controlar  una batidora. Nuestro sistema funciona con lógica negativa.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C7-0885-4B7E-A4F7-0B30F831715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70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Identificar </a:t>
            </a:r>
            <a:r>
              <a:rPr lang="es-CO" dirty="0" smtClean="0">
                <a:solidFill>
                  <a:schemeClr val="accent3"/>
                </a:solidFill>
              </a:rPr>
              <a:t>Entradas</a:t>
            </a:r>
            <a:r>
              <a:rPr lang="es-CO" dirty="0" smtClean="0"/>
              <a:t> y </a:t>
            </a:r>
            <a:r>
              <a:rPr lang="es-CO" dirty="0" smtClean="0">
                <a:solidFill>
                  <a:srgbClr val="002060"/>
                </a:solidFill>
              </a:rPr>
              <a:t>Salidas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</a:t>
            </a:r>
            <a:r>
              <a:rPr lang="es-CO" u="sng" dirty="0"/>
              <a:t>desea</a:t>
            </a:r>
            <a:r>
              <a:rPr lang="es-CO" dirty="0"/>
              <a:t> que por medio de </a:t>
            </a:r>
            <a:r>
              <a:rPr lang="es-CO" dirty="0">
                <a:solidFill>
                  <a:srgbClr val="002060"/>
                </a:solidFill>
              </a:rPr>
              <a:t>red inalámbrica</a:t>
            </a:r>
            <a:r>
              <a:rPr lang="es-CO" dirty="0">
                <a:solidFill>
                  <a:schemeClr val="accent3"/>
                </a:solidFill>
              </a:rPr>
              <a:t> </a:t>
            </a:r>
            <a:r>
              <a:rPr lang="es-CO" dirty="0"/>
              <a:t>(Wifi) podamos </a:t>
            </a:r>
            <a:r>
              <a:rPr lang="es-CO" u="sng" dirty="0">
                <a:solidFill>
                  <a:schemeClr val="accent3"/>
                </a:solidFill>
              </a:rPr>
              <a:t>controlar </a:t>
            </a:r>
            <a:r>
              <a:rPr lang="es-CO" dirty="0">
                <a:solidFill>
                  <a:schemeClr val="accent3"/>
                </a:solidFill>
              </a:rPr>
              <a:t> una batidora.</a:t>
            </a:r>
            <a:r>
              <a:rPr lang="es-CO" dirty="0"/>
              <a:t> Nuestro sistema </a:t>
            </a:r>
            <a:r>
              <a:rPr lang="es-CO" u="sng" dirty="0"/>
              <a:t>funciona </a:t>
            </a:r>
            <a:r>
              <a:rPr lang="es-CO" dirty="0"/>
              <a:t>con lógica negativa.</a:t>
            </a:r>
          </a:p>
          <a:p>
            <a:pPr marL="82296" indent="0">
              <a:buNone/>
            </a:pP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C7-0885-4B7E-A4F7-0B30F831715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5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hace y cómo lo hace?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latin typeface="+mj-lt"/>
                <a:cs typeface="Arial" pitchFamily="34" charset="0"/>
              </a:rPr>
              <a:t>Lo que hace es que se prenda una batidora y lo hace por medio de una red inalámbrica(Wifi) ingresamos a una pagina con la dirección IP: 192.168.4.1</a:t>
            </a:r>
          </a:p>
          <a:p>
            <a:r>
              <a:rPr lang="es-CO" dirty="0" smtClean="0">
                <a:latin typeface="+mj-lt"/>
                <a:cs typeface="Arial" pitchFamily="34" charset="0"/>
              </a:rPr>
              <a:t>Al ingresar allí nos va a parecer como titulo Batidora y nos va a aparecer Encendido y Apagado.</a:t>
            </a:r>
            <a:endParaRPr lang="es-CO" dirty="0">
              <a:latin typeface="+mj-lt"/>
              <a:cs typeface="Arial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err="1" smtClean="0"/>
              <a:t>Domotica</a:t>
            </a:r>
            <a:r>
              <a:rPr lang="es-CO" dirty="0" smtClean="0"/>
              <a:t> </a:t>
            </a:r>
            <a:r>
              <a:rPr lang="es-CO" dirty="0" err="1" smtClean="0"/>
              <a:t>Inalambrica</a:t>
            </a:r>
            <a:r>
              <a:rPr lang="es-CO" dirty="0" smtClean="0"/>
              <a:t> Pachamama </a:t>
            </a:r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C7-0885-4B7E-A4F7-0B30F831715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07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Programación en bloques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Nosotros decidimos poner a prueba este sistema de Domótica con una batidora en el programa LuaBot.</a:t>
            </a:r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Domotica Inalambrica Pachamama </a:t>
            </a:r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12FC7-0885-4B7E-A4F7-0B30F8317150}" type="slidenum">
              <a:rPr lang="es-CO" smtClean="0"/>
              <a:t>6</a:t>
            </a:fld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483768" y="4012176"/>
            <a:ext cx="424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hlinkClick r:id="rId2" action="ppaction://hlinkfile"/>
              </a:rPr>
              <a:t>C:\Users\EQUIPO 14 ANDES\Desktop\454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726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137</TotalTime>
  <Words>189</Words>
  <Application>Microsoft Office PowerPoint</Application>
  <PresentationFormat>Presentación en pantalla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Solsticio</vt:lpstr>
      <vt:lpstr>DOMOTICA INALAMBRICA</vt:lpstr>
      <vt:lpstr>Introducción</vt:lpstr>
      <vt:lpstr>Identificar el problema</vt:lpstr>
      <vt:lpstr>Identificar Entradas y Salidas</vt:lpstr>
      <vt:lpstr>¿Qué hace y cómo lo hace?</vt:lpstr>
      <vt:lpstr>Programación en bloques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DOMOTICA INALAMBRICA</dc:title>
  <dc:creator>EQUIPO 14 ANDES</dc:creator>
  <cp:lastModifiedBy>EQUIPO 14 ANDES</cp:lastModifiedBy>
  <cp:revision>6</cp:revision>
  <dcterms:created xsi:type="dcterms:W3CDTF">2011-04-18T22:16:57Z</dcterms:created>
  <dcterms:modified xsi:type="dcterms:W3CDTF">2011-04-19T00:34:27Z</dcterms:modified>
</cp:coreProperties>
</file>