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1"/>
  </p:notesMasterIdLst>
  <p:sldIdLst>
    <p:sldId id="256" r:id="rId2"/>
    <p:sldId id="264" r:id="rId3"/>
    <p:sldId id="260" r:id="rId4"/>
    <p:sldId id="257" r:id="rId5"/>
    <p:sldId id="258" r:id="rId6"/>
    <p:sldId id="266" r:id="rId7"/>
    <p:sldId id="262" r:id="rId8"/>
    <p:sldId id="265" r:id="rId9"/>
    <p:sldId id="261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82" autoAdjust="0"/>
    <p:restoredTop sz="94660"/>
  </p:normalViewPr>
  <p:slideViewPr>
    <p:cSldViewPr>
      <p:cViewPr>
        <p:scale>
          <a:sx n="66" d="100"/>
          <a:sy n="66" d="100"/>
        </p:scale>
        <p:origin x="-648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D43FD-35C0-4DE0-9F9C-7319449C68D5}" type="datetimeFigureOut">
              <a:rPr lang="es-CO" smtClean="0"/>
              <a:pPr/>
              <a:t>13/06/2016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13EE0-D8BE-433B-A85D-56A274C8F1E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61537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D2237F6-4320-420F-AEAD-EE40E80606B8}" type="datetime1">
              <a:rPr lang="es-CO" smtClean="0"/>
              <a:pPr/>
              <a:t>13/06/2016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s-CO" smtClean="0"/>
              <a:t>Serie de Fibonacci -  Pachamama</a:t>
            </a:r>
            <a:endParaRPr lang="es-CO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6E09760-B9C0-4B00-ACA1-E98E90CBB7F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CBBB-002C-4D70-832B-61B280D66C88}" type="datetime1">
              <a:rPr lang="es-CO" smtClean="0"/>
              <a:pPr/>
              <a:t>13/06/2016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Serie de Fibonacci -  Pachamama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9760-B9C0-4B00-ACA1-E98E90CBB7F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15AE-5947-46A2-B0B1-4F41EC08135B}" type="datetime1">
              <a:rPr lang="es-CO" smtClean="0"/>
              <a:pPr/>
              <a:t>13/06/2016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Serie de Fibonacci -  Pachamama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9760-B9C0-4B00-ACA1-E98E90CBB7F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02CE4F5-02B5-4A04-AB55-E04678D52334}" type="datetime1">
              <a:rPr lang="es-CO" smtClean="0"/>
              <a:pPr/>
              <a:t>13/06/2016</a:t>
            </a:fld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6E09760-B9C0-4B00-ACA1-E98E90CBB7FC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s-CO" smtClean="0"/>
              <a:t>Serie de Fibonacci -  Pachamama</a:t>
            </a:r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F9EDA0E-0610-4EC1-BC3C-FCEC0CC645A4}" type="datetime1">
              <a:rPr lang="es-CO" smtClean="0"/>
              <a:pPr/>
              <a:t>13/06/2016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s-CO" smtClean="0"/>
              <a:t>Serie de Fibonacci -  Pachamama</a:t>
            </a:r>
            <a:endParaRPr lang="es-CO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6E09760-B9C0-4B00-ACA1-E98E90CBB7F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8B36-E4DB-48FF-98B9-123C2839E93A}" type="datetime1">
              <a:rPr lang="es-CO" smtClean="0"/>
              <a:pPr/>
              <a:t>13/06/2016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Serie de Fibonacci -  Pachamama</a:t>
            </a: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9760-B9C0-4B00-ACA1-E98E90CBB7FC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148C-847B-4E11-819B-6763B41CB50D}" type="datetime1">
              <a:rPr lang="es-CO" smtClean="0"/>
              <a:pPr/>
              <a:t>13/06/2016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Serie de Fibonacci -  Pachamama</a:t>
            </a:r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9760-B9C0-4B00-ACA1-E98E90CBB7FC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0C3941-7472-4ACD-8283-077356E02EB0}" type="datetime1">
              <a:rPr lang="es-CO" smtClean="0"/>
              <a:pPr/>
              <a:t>13/06/2016</a:t>
            </a:fld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6E09760-B9C0-4B00-ACA1-E98E90CBB7FC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s-CO" smtClean="0"/>
              <a:t>Serie de Fibonacci -  Pachamama</a:t>
            </a:r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D235-10A5-44D2-83D6-F9DBA82686FE}" type="datetime1">
              <a:rPr lang="es-CO" smtClean="0"/>
              <a:pPr/>
              <a:t>13/06/2016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Serie de Fibonacci -  Pachamama</a:t>
            </a:r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9760-B9C0-4B00-ACA1-E98E90CBB7F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3E532F-5E11-438F-97E6-3E744C67C922}" type="datetime1">
              <a:rPr lang="es-CO" smtClean="0"/>
              <a:pPr/>
              <a:t>13/06/2016</a:t>
            </a:fld>
            <a:endParaRPr lang="es-CO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6E09760-B9C0-4B00-ACA1-E98E90CBB7FC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s-CO" smtClean="0"/>
              <a:t>Serie de Fibonacci -  Pachamama</a:t>
            </a:r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E1D099-68E9-48DE-B536-5AA69BF19FB3}" type="datetime1">
              <a:rPr lang="es-CO" smtClean="0"/>
              <a:pPr/>
              <a:t>13/06/2016</a:t>
            </a:fld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6E09760-B9C0-4B00-ACA1-E98E90CBB7FC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s-CO" smtClean="0"/>
              <a:t>Serie de Fibonacci -  Pachamama</a:t>
            </a:r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1FF8AC8-73B8-4AA7-B5DF-B14036F0F57B}" type="datetime1">
              <a:rPr lang="es-CO" smtClean="0"/>
              <a:pPr/>
              <a:t>13/06/2016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s-CO" smtClean="0"/>
              <a:t>Serie de Fibonacci -  Pachamama</a:t>
            </a:r>
            <a:endParaRPr lang="es-CO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E09760-B9C0-4B00-ACA1-E98E90CBB7F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seriedefibonacci.ps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63688" y="332656"/>
            <a:ext cx="7543800" cy="1358007"/>
          </a:xfrm>
        </p:spPr>
        <p:txBody>
          <a:bodyPr>
            <a:normAutofit fontScale="90000"/>
          </a:bodyPr>
          <a:lstStyle/>
          <a:p>
            <a:r>
              <a:rPr lang="es-CO" sz="6000" dirty="0" smtClean="0"/>
              <a:t>SUCESIÓN FIBONACCI</a:t>
            </a:r>
            <a:endParaRPr lang="es-CO" sz="6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79712" y="2780928"/>
            <a:ext cx="3024336" cy="792088"/>
          </a:xfrm>
        </p:spPr>
        <p:txBody>
          <a:bodyPr>
            <a:normAutofit fontScale="92500"/>
          </a:bodyPr>
          <a:lstStyle/>
          <a:p>
            <a:r>
              <a:rPr lang="es-CO" dirty="0" smtClean="0">
                <a:solidFill>
                  <a:schemeClr val="tx1"/>
                </a:solidFill>
              </a:rPr>
              <a:t>DANIEL SANTISTEBAN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DAVID SANTISTEBAN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860032" y="4451152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PROYECTO: PACHAMAMA</a:t>
            </a:r>
            <a:endParaRPr lang="es-CO" sz="2000" dirty="0"/>
          </a:p>
        </p:txBody>
      </p:sp>
      <p:pic>
        <p:nvPicPr>
          <p:cNvPr id="1026" name="Picture 2" descr="https://u.ph.edim.co/ab21/96829297_3_1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9486" y="5045698"/>
            <a:ext cx="1333500" cy="13335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763688" y="637919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Pag1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39114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 smtClean="0"/>
              <a:t>INTRODUCCIÓN</a:t>
            </a:r>
            <a:endParaRPr lang="es-CO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79512" y="1984248"/>
            <a:ext cx="7467600" cy="4873752"/>
          </a:xfrm>
        </p:spPr>
        <p:txBody>
          <a:bodyPr/>
          <a:lstStyle/>
          <a:p>
            <a:r>
              <a:rPr lang="es-CO" dirty="0" smtClean="0"/>
              <a:t>¿Qué es?...........................................................Pag3</a:t>
            </a:r>
          </a:p>
          <a:p>
            <a:r>
              <a:rPr lang="es-CO" dirty="0" smtClean="0"/>
              <a:t>¿Qué y cómo lo hace?.......................................Pag4</a:t>
            </a:r>
          </a:p>
          <a:p>
            <a:r>
              <a:rPr lang="es-CO" dirty="0" smtClean="0"/>
              <a:t>¿Para que lo hace?............................................Pag5</a:t>
            </a:r>
          </a:p>
          <a:p>
            <a:r>
              <a:rPr lang="es-CO" dirty="0" smtClean="0"/>
              <a:t>Identificar el problema…………………………Pag6</a:t>
            </a:r>
          </a:p>
          <a:p>
            <a:r>
              <a:rPr lang="es-CO" dirty="0" smtClean="0"/>
              <a:t>Identificar Entradas y Salidas………………..Pag7</a:t>
            </a:r>
          </a:p>
          <a:p>
            <a:r>
              <a:rPr lang="es-CO" dirty="0"/>
              <a:t>Sucesión Fibonacci en Diagramas de Flujo y en Caja </a:t>
            </a:r>
            <a:r>
              <a:rPr lang="es-CO" dirty="0" smtClean="0"/>
              <a:t>Negra……………………………………….Pag8</a:t>
            </a: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395536" y="637919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Pag2</a:t>
            </a:r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CO" smtClean="0"/>
              <a:t>Serie de Fibonacci -  Pachamama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6E09760-B9C0-4B00-ACA1-E98E90CBB7FC}" type="slidenum">
              <a:rPr lang="es-CO" smtClean="0"/>
              <a:pPr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4449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 smtClean="0"/>
              <a:t>¿QUÉ ES?</a:t>
            </a:r>
            <a:endParaRPr lang="es-CO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O" dirty="0" smtClean="0"/>
              <a:t>Es una sucesión infinita de números naturales, a los elementos de esta sucesión se les llama números de Fibonacci, esta sucesion fue descrita por Leonardo de Pisa conocido como Fibonacci. </a:t>
            </a:r>
          </a:p>
          <a:p>
            <a:r>
              <a:rPr lang="es-CO" dirty="0" smtClean="0"/>
              <a:t>Esta sucesion se utiliza en Computación, Matemáticas y Biología</a:t>
            </a:r>
            <a:r>
              <a:rPr lang="es-CO" dirty="0"/>
              <a:t>.</a:t>
            </a:r>
            <a:endParaRPr lang="es-CO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653136"/>
            <a:ext cx="2743200" cy="171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51520" y="637919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Pag3</a:t>
            </a:r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CO" smtClean="0"/>
              <a:t>Serie de Fibonacci -  Pachamama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6E09760-B9C0-4B00-ACA1-E98E90CBB7FC}" type="slidenum">
              <a:rPr lang="es-CO" smtClean="0"/>
              <a:pPr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7224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¿QUÉ Y CÓMO LO HACE?</a:t>
            </a:r>
            <a:endParaRPr lang="es-CO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O" dirty="0" smtClean="0"/>
              <a:t>La Sucesión Fibonacci nos muestra que partiendo de dos variables en este caso desde 0 y 1, la respuesta será la suma de los dos números anteriores. </a:t>
            </a:r>
          </a:p>
          <a:p>
            <a:r>
              <a:rPr lang="es-CO" dirty="0" smtClean="0"/>
              <a:t>0,1,1,2,3,5,8,13,21,34,55,89,144,233…</a:t>
            </a:r>
            <a:endParaRPr lang="es-CO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437112"/>
            <a:ext cx="2695575" cy="1695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23528" y="637919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Pag4</a:t>
            </a:r>
            <a:endParaRPr lang="es-CO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CO" smtClean="0"/>
              <a:t>Serie de Fibonacci -  Pachamama</a:t>
            </a:r>
            <a:endParaRPr lang="es-CO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6E09760-B9C0-4B00-ACA1-E98E90CBB7FC}" type="slidenum">
              <a:rPr lang="es-CO" smtClean="0"/>
              <a:pPr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0368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¿PARA QUE LO HACE?</a:t>
            </a:r>
            <a:endParaRPr lang="es-CO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O" dirty="0" smtClean="0"/>
              <a:t>Lo hace para explicar el crecimiento de una población, el crecimiento de una planta, la distancia de una rosa, una caracola, etc…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19" y="4365104"/>
            <a:ext cx="2633121" cy="18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479" y="4298204"/>
            <a:ext cx="2447925" cy="186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2378" y="3284984"/>
            <a:ext cx="2647950" cy="1733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51519" y="64886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Pag5</a:t>
            </a:r>
            <a:endParaRPr lang="es-CO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CO" smtClean="0"/>
              <a:t>Serie de Fibonacci -  Pachamama</a:t>
            </a:r>
            <a:endParaRPr lang="es-CO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6E09760-B9C0-4B00-ACA1-E98E90CBB7FC}" type="slidenum">
              <a:rPr lang="es-CO" smtClean="0"/>
              <a:pPr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54110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Número áureo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Es </a:t>
            </a:r>
            <a:r>
              <a:rPr lang="es-ES" dirty="0" smtClean="0"/>
              <a:t>un número irracional</a:t>
            </a:r>
            <a:r>
              <a:rPr lang="es-ES" dirty="0" smtClean="0"/>
              <a:t>,</a:t>
            </a:r>
            <a:r>
              <a:rPr lang="es-ES" dirty="0" smtClean="0"/>
              <a:t> representado por la letra griega φ (phi</a:t>
            </a:r>
            <a:r>
              <a:rPr lang="es-ES" dirty="0" smtClean="0"/>
              <a:t>), su ecuación se representa como:</a:t>
            </a:r>
          </a:p>
          <a:p>
            <a:pPr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6E09760-B9C0-4B00-ACA1-E98E90CBB7FC}" type="slidenum">
              <a:rPr lang="es-CO" smtClean="0"/>
              <a:pPr/>
              <a:t>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CO" smtClean="0"/>
              <a:t>Serie de Fibonacci -  Pachamama</a:t>
            </a:r>
            <a:endParaRPr lang="es-CO"/>
          </a:p>
        </p:txBody>
      </p:sp>
      <p:pic>
        <p:nvPicPr>
          <p:cNvPr id="1026" name="Picture 2" descr="http://www.ecestaticos.com/image/clipping/c348f9c6f4e35aa4c7e26c17eb205d98/imagen-sin-titul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143248"/>
            <a:ext cx="8377262" cy="1933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620688"/>
            <a:ext cx="8496944" cy="652934"/>
          </a:xfrm>
        </p:spPr>
        <p:txBody>
          <a:bodyPr>
            <a:noAutofit/>
          </a:bodyPr>
          <a:lstStyle/>
          <a:p>
            <a:r>
              <a:rPr lang="es-CO" sz="3200" dirty="0" smtClean="0"/>
              <a:t>Identificar problema con Entradas y Salidas</a:t>
            </a:r>
            <a:endParaRPr lang="es-CO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859216" cy="4989168"/>
          </a:xfrm>
        </p:spPr>
        <p:txBody>
          <a:bodyPr/>
          <a:lstStyle/>
          <a:p>
            <a:r>
              <a:rPr lang="es-CO" dirty="0"/>
              <a:t>Se desea </a:t>
            </a:r>
            <a:r>
              <a:rPr lang="es-CO" dirty="0" smtClean="0"/>
              <a:t>conocer los primeros N-números de la Serie de Fibonacci donde el usuario ingresa la cantidad de números a mostrar. </a:t>
            </a:r>
          </a:p>
          <a:p>
            <a:r>
              <a:rPr lang="es-CO" dirty="0" smtClean="0"/>
              <a:t>Para </a:t>
            </a:r>
            <a:r>
              <a:rPr lang="es-CO" dirty="0"/>
              <a:t>poder identificar mejor se puede representar en un Diagrama de Caja Negra.</a:t>
            </a:r>
          </a:p>
          <a:p>
            <a:r>
              <a:rPr lang="es-CO" dirty="0"/>
              <a:t>Y para poder ponerlo a prueba se puede ver en un Diagrama de Flujo.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39552" y="637919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Pag6</a:t>
            </a:r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CO" smtClean="0"/>
              <a:t>Serie de Fibonacci -  Pachamama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6E09760-B9C0-4B00-ACA1-E98E90CBB7FC}" type="slidenum">
              <a:rPr lang="es-CO" smtClean="0"/>
              <a:pPr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16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620688"/>
            <a:ext cx="8496944" cy="652934"/>
          </a:xfrm>
        </p:spPr>
        <p:txBody>
          <a:bodyPr>
            <a:noAutofit/>
          </a:bodyPr>
          <a:lstStyle/>
          <a:p>
            <a:r>
              <a:rPr lang="es-CO" sz="3200" dirty="0" smtClean="0"/>
              <a:t>Identificar problema con </a:t>
            </a:r>
            <a:r>
              <a:rPr lang="es-CO" sz="3200" dirty="0" smtClean="0">
                <a:solidFill>
                  <a:schemeClr val="bg2">
                    <a:lumMod val="50000"/>
                  </a:schemeClr>
                </a:solidFill>
              </a:rPr>
              <a:t>Entradas</a:t>
            </a:r>
            <a:r>
              <a:rPr lang="es-CO" sz="3200" dirty="0" smtClean="0"/>
              <a:t> y </a:t>
            </a:r>
            <a:r>
              <a:rPr lang="es-CO" sz="3200" dirty="0" smtClean="0">
                <a:solidFill>
                  <a:schemeClr val="accent2">
                    <a:lumMod val="75000"/>
                  </a:schemeClr>
                </a:solidFill>
              </a:rPr>
              <a:t>Salidas</a:t>
            </a:r>
            <a:endParaRPr lang="es-CO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859216" cy="4989168"/>
          </a:xfrm>
        </p:spPr>
        <p:txBody>
          <a:bodyPr/>
          <a:lstStyle/>
          <a:p>
            <a:r>
              <a:rPr lang="es-CO" dirty="0"/>
              <a:t>Se desea </a:t>
            </a:r>
            <a:r>
              <a:rPr lang="es-CO" u="sng" dirty="0" smtClean="0"/>
              <a:t>mostrar</a:t>
            </a:r>
            <a:r>
              <a:rPr lang="es-CO" dirty="0" smtClean="0"/>
              <a:t> </a:t>
            </a:r>
            <a:r>
              <a:rPr lang="es-CO" dirty="0" smtClean="0">
                <a:solidFill>
                  <a:schemeClr val="accent2">
                    <a:lumMod val="75000"/>
                  </a:schemeClr>
                </a:solidFill>
              </a:rPr>
              <a:t>los primeros N-números </a:t>
            </a:r>
            <a:r>
              <a:rPr lang="es-CO" dirty="0" smtClean="0"/>
              <a:t>de la Serie de Fibonacci donde el usuario </a:t>
            </a:r>
            <a:r>
              <a:rPr lang="es-CO" u="sng" dirty="0" smtClean="0"/>
              <a:t>ingresa</a:t>
            </a:r>
            <a:r>
              <a:rPr lang="es-CO" dirty="0" smtClean="0"/>
              <a:t> la </a:t>
            </a:r>
            <a:r>
              <a:rPr lang="es-CO" dirty="0" smtClean="0">
                <a:solidFill>
                  <a:schemeClr val="bg2">
                    <a:lumMod val="50000"/>
                  </a:schemeClr>
                </a:solidFill>
              </a:rPr>
              <a:t>cantidad de números</a:t>
            </a:r>
            <a:r>
              <a:rPr lang="es-CO" dirty="0" smtClean="0"/>
              <a:t> a </a:t>
            </a:r>
            <a:r>
              <a:rPr lang="es-CO" u="sng" dirty="0" smtClean="0"/>
              <a:t>mostrar</a:t>
            </a:r>
            <a:r>
              <a:rPr lang="es-CO" dirty="0" smtClean="0"/>
              <a:t>. </a:t>
            </a:r>
          </a:p>
          <a:p>
            <a:r>
              <a:rPr lang="es-CO" dirty="0" smtClean="0"/>
              <a:t>Para </a:t>
            </a:r>
            <a:r>
              <a:rPr lang="es-CO" dirty="0"/>
              <a:t>poder identificar mejor se puede representar en un Diagrama de Caja Negra.</a:t>
            </a:r>
          </a:p>
          <a:p>
            <a:r>
              <a:rPr lang="es-CO" dirty="0"/>
              <a:t>Y para poder ponerlo a prueba se puede ver en un Diagrama de Flujo.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39552" y="637919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Pag6</a:t>
            </a:r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CO" smtClean="0"/>
              <a:t>Serie de Fibonacci -  Pachamama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6E09760-B9C0-4B00-ACA1-E98E90CBB7FC}" type="slidenum">
              <a:rPr lang="es-CO" smtClean="0"/>
              <a:pPr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8694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 de flecha"/>
          <p:cNvCxnSpPr/>
          <p:nvPr/>
        </p:nvCxnSpPr>
        <p:spPr>
          <a:xfrm>
            <a:off x="1043608" y="4293096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3059832" y="3424741"/>
            <a:ext cx="2880320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 smtClean="0"/>
              <a:t>Fibonacci</a:t>
            </a:r>
            <a:endParaRPr lang="es-CO" sz="2800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6300192" y="4324841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226972" y="4506062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FF0000"/>
                </a:solidFill>
              </a:rPr>
              <a:t>N-número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330238" y="3702223"/>
            <a:ext cx="1154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Entrada</a:t>
            </a:r>
            <a:endParaRPr lang="es-CO" sz="24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622667" y="2390110"/>
            <a:ext cx="1754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Caja Negra</a:t>
            </a:r>
            <a:endParaRPr lang="es-CO" sz="28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702461" y="3702222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Salida</a:t>
            </a:r>
            <a:endParaRPr lang="es-CO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631874" y="4506062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70C0"/>
                </a:solidFill>
              </a:rPr>
              <a:t>N-términos</a:t>
            </a:r>
            <a:endParaRPr lang="es-CO" sz="2400" dirty="0">
              <a:solidFill>
                <a:srgbClr val="0070C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65411" y="188639"/>
            <a:ext cx="5869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 smtClean="0"/>
              <a:t>Sucesión Fibonacci en Diagramas de Flujo y en Caja Negra</a:t>
            </a:r>
            <a:endParaRPr lang="es-CO" sz="2800" dirty="0"/>
          </a:p>
        </p:txBody>
      </p:sp>
      <p:sp>
        <p:nvSpPr>
          <p:cNvPr id="2" name="1 CuadroTexto"/>
          <p:cNvSpPr txBox="1"/>
          <p:nvPr/>
        </p:nvSpPr>
        <p:spPr>
          <a:xfrm>
            <a:off x="458429" y="6237312"/>
            <a:ext cx="289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err="1" smtClean="0">
                <a:hlinkClick r:id="rId2" action="ppaction://hlinkfile"/>
              </a:rPr>
              <a:t>seriedefibonacci.psc</a:t>
            </a:r>
            <a:endParaRPr lang="es-CO" sz="20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907646" y="643736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Pag8</a:t>
            </a:r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CO" smtClean="0"/>
              <a:t>Serie de Fibonacci -  Pachamama</a:t>
            </a:r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6E09760-B9C0-4B00-ACA1-E98E90CBB7FC}" type="slidenum">
              <a:rPr lang="es-CO" smtClean="0"/>
              <a:pPr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42162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1310</TotalTime>
  <Words>364</Words>
  <Application>Microsoft Office PowerPoint</Application>
  <PresentationFormat>Presentación en pantalla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Mirador</vt:lpstr>
      <vt:lpstr>SUCESIÓN FIBONACCI</vt:lpstr>
      <vt:lpstr>INTRODUCCIÓN</vt:lpstr>
      <vt:lpstr>¿QUÉ ES?</vt:lpstr>
      <vt:lpstr>¿QUÉ Y CÓMO LO HACE?</vt:lpstr>
      <vt:lpstr>¿PARA QUE LO HACE?</vt:lpstr>
      <vt:lpstr>Número áureo</vt:lpstr>
      <vt:lpstr>Identificar problema con Entradas y Salidas</vt:lpstr>
      <vt:lpstr>Identificar problema con Entradas y Salidas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ANDES 2</dc:creator>
  <cp:lastModifiedBy>pc19</cp:lastModifiedBy>
  <cp:revision>28</cp:revision>
  <dcterms:created xsi:type="dcterms:W3CDTF">2016-06-12T16:32:17Z</dcterms:created>
  <dcterms:modified xsi:type="dcterms:W3CDTF">2016-06-14T01:16:37Z</dcterms:modified>
</cp:coreProperties>
</file>