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92" r:id="rId3"/>
    <p:sldId id="297" r:id="rId4"/>
    <p:sldId id="298" r:id="rId5"/>
    <p:sldId id="293" r:id="rId6"/>
    <p:sldId id="307" r:id="rId7"/>
    <p:sldId id="306" r:id="rId8"/>
    <p:sldId id="305" r:id="rId9"/>
    <p:sldId id="308" r:id="rId10"/>
    <p:sldId id="29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273"/>
    <a:srgbClr val="6AC2D5"/>
    <a:srgbClr val="195DA9"/>
    <a:srgbClr val="EA5C62"/>
    <a:srgbClr val="F7FFDC"/>
    <a:srgbClr val="19766D"/>
    <a:srgbClr val="FF9FD8"/>
    <a:srgbClr val="779273"/>
    <a:srgbClr val="F19321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1A7031-F6A2-49C1-8054-AF310E6C811C}" type="doc">
      <dgm:prSet loTypeId="urn:microsoft.com/office/officeart/2005/8/layout/radial5" loCatId="cycle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es-ES"/>
        </a:p>
      </dgm:t>
    </dgm:pt>
    <dgm:pt modelId="{6B9308AE-BC69-4D5F-92AE-914F5F6A4757}">
      <dgm:prSet phldrT="[Texto]"/>
      <dgm:spPr>
        <a:ln>
          <a:noFill/>
        </a:ln>
      </dgm:spPr>
      <dgm:t>
        <a:bodyPr anchor="ctr"/>
        <a:lstStyle/>
        <a:p>
          <a:r>
            <a:rPr lang="es-CL" b="1" dirty="0"/>
            <a:t>CASO</a:t>
          </a:r>
        </a:p>
        <a:p>
          <a:r>
            <a:rPr lang="es-CL" b="1" dirty="0"/>
            <a:t>#157836250</a:t>
          </a:r>
          <a:endParaRPr lang="es-ES" b="1" dirty="0"/>
        </a:p>
      </dgm:t>
    </dgm:pt>
    <dgm:pt modelId="{BB1E5DE0-9F4D-47F9-9133-8E11F7BFB1B5}" type="parTrans" cxnId="{FABB79F2-0742-4C74-BE5C-D62A56036CFC}">
      <dgm:prSet/>
      <dgm:spPr/>
      <dgm:t>
        <a:bodyPr/>
        <a:lstStyle/>
        <a:p>
          <a:endParaRPr lang="es-ES"/>
        </a:p>
      </dgm:t>
    </dgm:pt>
    <dgm:pt modelId="{A7D13631-7588-4767-B375-CF7624071D75}" type="sibTrans" cxnId="{FABB79F2-0742-4C74-BE5C-D62A56036CFC}">
      <dgm:prSet/>
      <dgm:spPr/>
      <dgm:t>
        <a:bodyPr/>
        <a:lstStyle/>
        <a:p>
          <a:endParaRPr lang="es-ES"/>
        </a:p>
      </dgm:t>
    </dgm:pt>
    <dgm:pt modelId="{5AD38614-96D9-4E0B-8AC6-DA628DC9200E}">
      <dgm:prSet phldrT="[Texto]"/>
      <dgm:spPr>
        <a:ln>
          <a:solidFill>
            <a:srgbClr val="EA5C62"/>
          </a:solidFill>
        </a:ln>
      </dgm:spPr>
      <dgm:t>
        <a:bodyPr/>
        <a:lstStyle/>
        <a:p>
          <a:r>
            <a:rPr lang="es-ES" b="1" dirty="0"/>
            <a:t>Datos Personales</a:t>
          </a:r>
        </a:p>
      </dgm:t>
    </dgm:pt>
    <dgm:pt modelId="{0969C2F1-0967-416B-B20E-21B5F14BFDDF}" type="parTrans" cxnId="{2DFD0604-0F3A-46FB-BA58-AB6CD01C9F24}">
      <dgm:prSet/>
      <dgm:spPr>
        <a:solidFill>
          <a:srgbClr val="EA5C62"/>
        </a:solidFill>
      </dgm:spPr>
      <dgm:t>
        <a:bodyPr/>
        <a:lstStyle/>
        <a:p>
          <a:endParaRPr lang="es-ES"/>
        </a:p>
      </dgm:t>
    </dgm:pt>
    <dgm:pt modelId="{9E32A9D1-5FB3-4C9C-A1CC-ADFD010829E0}" type="sibTrans" cxnId="{2DFD0604-0F3A-46FB-BA58-AB6CD01C9F24}">
      <dgm:prSet/>
      <dgm:spPr/>
      <dgm:t>
        <a:bodyPr/>
        <a:lstStyle/>
        <a:p>
          <a:endParaRPr lang="es-ES"/>
        </a:p>
      </dgm:t>
    </dgm:pt>
    <dgm:pt modelId="{82CE3C8A-4084-4790-AF4F-AECAC9EECBD7}">
      <dgm:prSet phldrT="[Texto]"/>
      <dgm:spPr>
        <a:ln>
          <a:solidFill>
            <a:srgbClr val="19766D"/>
          </a:solidFill>
        </a:ln>
      </dgm:spPr>
      <dgm:t>
        <a:bodyPr/>
        <a:lstStyle/>
        <a:p>
          <a:r>
            <a:rPr lang="es-ES" b="1" dirty="0"/>
            <a:t>Ficha De Registro</a:t>
          </a:r>
        </a:p>
      </dgm:t>
    </dgm:pt>
    <dgm:pt modelId="{9D427E12-AF6B-4116-A8DD-FE28E260657B}" type="parTrans" cxnId="{E8D90332-7A8B-4C4D-AF8F-33AFC965D857}">
      <dgm:prSet/>
      <dgm:spPr>
        <a:solidFill>
          <a:srgbClr val="19766D"/>
        </a:solidFill>
      </dgm:spPr>
      <dgm:t>
        <a:bodyPr/>
        <a:lstStyle/>
        <a:p>
          <a:endParaRPr lang="es-ES"/>
        </a:p>
      </dgm:t>
    </dgm:pt>
    <dgm:pt modelId="{A8769F33-A509-472B-9654-A965FFD15A37}" type="sibTrans" cxnId="{E8D90332-7A8B-4C4D-AF8F-33AFC965D857}">
      <dgm:prSet/>
      <dgm:spPr/>
      <dgm:t>
        <a:bodyPr/>
        <a:lstStyle/>
        <a:p>
          <a:endParaRPr lang="es-ES"/>
        </a:p>
      </dgm:t>
    </dgm:pt>
    <dgm:pt modelId="{AF6A52A0-8FC4-4E08-8E38-73A35310CE9C}">
      <dgm:prSet phldrT="[Texto]"/>
      <dgm:spPr>
        <a:ln>
          <a:solidFill>
            <a:srgbClr val="195DA9"/>
          </a:solidFill>
        </a:ln>
      </dgm:spPr>
      <dgm:t>
        <a:bodyPr/>
        <a:lstStyle/>
        <a:p>
          <a:r>
            <a:rPr lang="es-ES" b="1" dirty="0"/>
            <a:t>Ficha EMPA</a:t>
          </a:r>
        </a:p>
      </dgm:t>
    </dgm:pt>
    <dgm:pt modelId="{6847B4DE-EC5D-49EC-9A7D-DBAA57553FE0}" type="parTrans" cxnId="{C3C26383-D65A-4F01-A39F-E5F1DBC6AF0D}">
      <dgm:prSet/>
      <dgm:spPr>
        <a:solidFill>
          <a:srgbClr val="195DA9"/>
        </a:solidFill>
      </dgm:spPr>
      <dgm:t>
        <a:bodyPr/>
        <a:lstStyle/>
        <a:p>
          <a:endParaRPr lang="es-ES"/>
        </a:p>
      </dgm:t>
    </dgm:pt>
    <dgm:pt modelId="{66DF04B2-F593-4A2F-A30B-001AEECC6C05}" type="sibTrans" cxnId="{C3C26383-D65A-4F01-A39F-E5F1DBC6AF0D}">
      <dgm:prSet/>
      <dgm:spPr/>
      <dgm:t>
        <a:bodyPr/>
        <a:lstStyle/>
        <a:p>
          <a:endParaRPr lang="es-ES"/>
        </a:p>
      </dgm:t>
    </dgm:pt>
    <dgm:pt modelId="{425B08F3-13E9-4F44-87AB-486AB6825209}">
      <dgm:prSet phldrT="[Texto]"/>
      <dgm:spPr>
        <a:ln>
          <a:solidFill>
            <a:srgbClr val="195DA9"/>
          </a:solidFill>
        </a:ln>
      </dgm:spPr>
      <dgm:t>
        <a:bodyPr/>
        <a:lstStyle/>
        <a:p>
          <a:r>
            <a:rPr lang="es-ES" b="1" dirty="0"/>
            <a:t>Exámenes</a:t>
          </a:r>
        </a:p>
      </dgm:t>
    </dgm:pt>
    <dgm:pt modelId="{A123416A-5594-42C8-948D-0078D07A61EF}" type="parTrans" cxnId="{7E6DDC77-34E8-4B7A-8277-C303CBC4C1D2}">
      <dgm:prSet/>
      <dgm:spPr/>
      <dgm:t>
        <a:bodyPr/>
        <a:lstStyle/>
        <a:p>
          <a:endParaRPr lang="es-ES"/>
        </a:p>
      </dgm:t>
    </dgm:pt>
    <dgm:pt modelId="{9CC8035C-5E06-4976-95C6-152F50F0B3C3}" type="sibTrans" cxnId="{7E6DDC77-34E8-4B7A-8277-C303CBC4C1D2}">
      <dgm:prSet/>
      <dgm:spPr/>
      <dgm:t>
        <a:bodyPr/>
        <a:lstStyle/>
        <a:p>
          <a:endParaRPr lang="es-ES"/>
        </a:p>
      </dgm:t>
    </dgm:pt>
    <dgm:pt modelId="{9651ECC2-5B22-4EAF-B3D7-34C9416C85B5}">
      <dgm:prSet phldrT="[Texto]"/>
      <dgm:spPr>
        <a:ln>
          <a:solidFill>
            <a:srgbClr val="195DA9"/>
          </a:solidFill>
        </a:ln>
      </dgm:spPr>
      <dgm:t>
        <a:bodyPr/>
        <a:lstStyle/>
        <a:p>
          <a:r>
            <a:rPr lang="es-ES" b="1" dirty="0"/>
            <a:t>Agenda de Horas </a:t>
          </a:r>
        </a:p>
      </dgm:t>
    </dgm:pt>
    <dgm:pt modelId="{017E24B6-50E9-4595-AC0D-CA5E766992E1}" type="parTrans" cxnId="{2C8DECC3-7B9C-4D1C-B459-6AC46E34764D}">
      <dgm:prSet/>
      <dgm:spPr/>
      <dgm:t>
        <a:bodyPr/>
        <a:lstStyle/>
        <a:p>
          <a:endParaRPr lang="es-ES"/>
        </a:p>
      </dgm:t>
    </dgm:pt>
    <dgm:pt modelId="{CCBAAF64-800B-43CC-B310-0E2FC8FC8B90}" type="sibTrans" cxnId="{2C8DECC3-7B9C-4D1C-B459-6AC46E34764D}">
      <dgm:prSet/>
      <dgm:spPr/>
      <dgm:t>
        <a:bodyPr/>
        <a:lstStyle/>
        <a:p>
          <a:endParaRPr lang="es-ES"/>
        </a:p>
      </dgm:t>
    </dgm:pt>
    <dgm:pt modelId="{FDDC0413-E4F7-4287-9790-46328474DC66}">
      <dgm:prSet phldrT="[Texto]"/>
      <dgm:spPr>
        <a:ln>
          <a:solidFill>
            <a:srgbClr val="19766D"/>
          </a:solidFill>
        </a:ln>
      </dgm:spPr>
      <dgm:t>
        <a:bodyPr/>
        <a:lstStyle/>
        <a:p>
          <a:r>
            <a:rPr lang="es-ES" b="1" dirty="0"/>
            <a:t>Bitácora</a:t>
          </a:r>
        </a:p>
      </dgm:t>
    </dgm:pt>
    <dgm:pt modelId="{41AD798D-459A-4C87-A010-BA2F4E1EA181}" type="parTrans" cxnId="{28E6AEFC-DED8-4AD1-B858-5546A2F8EAE5}">
      <dgm:prSet/>
      <dgm:spPr/>
      <dgm:t>
        <a:bodyPr/>
        <a:lstStyle/>
        <a:p>
          <a:endParaRPr lang="es-ES"/>
        </a:p>
      </dgm:t>
    </dgm:pt>
    <dgm:pt modelId="{34D858FF-A170-40CB-A1CF-BD5FB6806228}" type="sibTrans" cxnId="{28E6AEFC-DED8-4AD1-B858-5546A2F8EAE5}">
      <dgm:prSet/>
      <dgm:spPr/>
      <dgm:t>
        <a:bodyPr/>
        <a:lstStyle/>
        <a:p>
          <a:endParaRPr lang="es-ES"/>
        </a:p>
      </dgm:t>
    </dgm:pt>
    <dgm:pt modelId="{4851560B-00E0-488C-8DC8-17EAD32858CE}" type="pres">
      <dgm:prSet presAssocID="{661A7031-F6A2-49C1-8054-AF310E6C811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BA50EC5-DF72-4DC2-A299-426D88081301}" type="pres">
      <dgm:prSet presAssocID="{6B9308AE-BC69-4D5F-92AE-914F5F6A4757}" presName="centerShape" presStyleLbl="node0" presStyleIdx="0" presStyleCnt="1"/>
      <dgm:spPr/>
      <dgm:t>
        <a:bodyPr/>
        <a:lstStyle/>
        <a:p>
          <a:endParaRPr lang="es-ES"/>
        </a:p>
      </dgm:t>
    </dgm:pt>
    <dgm:pt modelId="{D0037FF0-679B-4AEF-8829-688DF4A43B28}" type="pres">
      <dgm:prSet presAssocID="{0969C2F1-0967-416B-B20E-21B5F14BFDDF}" presName="parTrans" presStyleLbl="sibTrans2D1" presStyleIdx="0" presStyleCnt="6"/>
      <dgm:spPr/>
      <dgm:t>
        <a:bodyPr/>
        <a:lstStyle/>
        <a:p>
          <a:endParaRPr lang="es-ES"/>
        </a:p>
      </dgm:t>
    </dgm:pt>
    <dgm:pt modelId="{12970675-C183-4180-9386-519E278424F6}" type="pres">
      <dgm:prSet presAssocID="{0969C2F1-0967-416B-B20E-21B5F14BFDDF}" presName="connectorText" presStyleLbl="sibTrans2D1" presStyleIdx="0" presStyleCnt="6"/>
      <dgm:spPr/>
      <dgm:t>
        <a:bodyPr/>
        <a:lstStyle/>
        <a:p>
          <a:endParaRPr lang="es-ES"/>
        </a:p>
      </dgm:t>
    </dgm:pt>
    <dgm:pt modelId="{BEF40CF4-FE0D-411A-A82E-64BB2644A2FF}" type="pres">
      <dgm:prSet presAssocID="{5AD38614-96D9-4E0B-8AC6-DA628DC9200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637556E-7A7D-47B9-B3C0-DF1F5620326E}" type="pres">
      <dgm:prSet presAssocID="{9D427E12-AF6B-4116-A8DD-FE28E260657B}" presName="parTrans" presStyleLbl="sibTrans2D1" presStyleIdx="1" presStyleCnt="6"/>
      <dgm:spPr/>
      <dgm:t>
        <a:bodyPr/>
        <a:lstStyle/>
        <a:p>
          <a:endParaRPr lang="es-ES"/>
        </a:p>
      </dgm:t>
    </dgm:pt>
    <dgm:pt modelId="{78166D0A-0577-4388-BB60-78E0DF4FCA15}" type="pres">
      <dgm:prSet presAssocID="{9D427E12-AF6B-4116-A8DD-FE28E260657B}" presName="connectorText" presStyleLbl="sibTrans2D1" presStyleIdx="1" presStyleCnt="6"/>
      <dgm:spPr/>
      <dgm:t>
        <a:bodyPr/>
        <a:lstStyle/>
        <a:p>
          <a:endParaRPr lang="es-ES"/>
        </a:p>
      </dgm:t>
    </dgm:pt>
    <dgm:pt modelId="{82155186-5813-4770-8042-A175AFDC467D}" type="pres">
      <dgm:prSet presAssocID="{82CE3C8A-4084-4790-AF4F-AECAC9EECBD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3D6377A-76AA-4F83-BD18-C0A61DE9482E}" type="pres">
      <dgm:prSet presAssocID="{41AD798D-459A-4C87-A010-BA2F4E1EA181}" presName="parTrans" presStyleLbl="sibTrans2D1" presStyleIdx="2" presStyleCnt="6"/>
      <dgm:spPr/>
      <dgm:t>
        <a:bodyPr/>
        <a:lstStyle/>
        <a:p>
          <a:endParaRPr lang="es-ES"/>
        </a:p>
      </dgm:t>
    </dgm:pt>
    <dgm:pt modelId="{A9739953-CF30-4BD5-9DAD-6D19CF907029}" type="pres">
      <dgm:prSet presAssocID="{41AD798D-459A-4C87-A010-BA2F4E1EA181}" presName="connectorText" presStyleLbl="sibTrans2D1" presStyleIdx="2" presStyleCnt="6"/>
      <dgm:spPr/>
      <dgm:t>
        <a:bodyPr/>
        <a:lstStyle/>
        <a:p>
          <a:endParaRPr lang="es-ES"/>
        </a:p>
      </dgm:t>
    </dgm:pt>
    <dgm:pt modelId="{5F8076DC-0CC4-4F81-888B-62E7E0F2784B}" type="pres">
      <dgm:prSet presAssocID="{FDDC0413-E4F7-4287-9790-46328474DC6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6FE2080-0DF9-47CB-9F6B-488A484DAAE9}" type="pres">
      <dgm:prSet presAssocID="{6847B4DE-EC5D-49EC-9A7D-DBAA57553FE0}" presName="parTrans" presStyleLbl="sibTrans2D1" presStyleIdx="3" presStyleCnt="6"/>
      <dgm:spPr/>
      <dgm:t>
        <a:bodyPr/>
        <a:lstStyle/>
        <a:p>
          <a:endParaRPr lang="es-ES"/>
        </a:p>
      </dgm:t>
    </dgm:pt>
    <dgm:pt modelId="{C815A803-C2F7-4199-9B9B-94FFDEFED239}" type="pres">
      <dgm:prSet presAssocID="{6847B4DE-EC5D-49EC-9A7D-DBAA57553FE0}" presName="connectorText" presStyleLbl="sibTrans2D1" presStyleIdx="3" presStyleCnt="6"/>
      <dgm:spPr/>
      <dgm:t>
        <a:bodyPr/>
        <a:lstStyle/>
        <a:p>
          <a:endParaRPr lang="es-ES"/>
        </a:p>
      </dgm:t>
    </dgm:pt>
    <dgm:pt modelId="{7EBED8B5-EA9E-42B2-AF70-BE3B4FBF5B80}" type="pres">
      <dgm:prSet presAssocID="{AF6A52A0-8FC4-4E08-8E38-73A35310CE9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05C50A-5606-42E2-8233-56EE76FD0C96}" type="pres">
      <dgm:prSet presAssocID="{A123416A-5594-42C8-948D-0078D07A61EF}" presName="parTrans" presStyleLbl="sibTrans2D1" presStyleIdx="4" presStyleCnt="6"/>
      <dgm:spPr/>
      <dgm:t>
        <a:bodyPr/>
        <a:lstStyle/>
        <a:p>
          <a:endParaRPr lang="es-ES"/>
        </a:p>
      </dgm:t>
    </dgm:pt>
    <dgm:pt modelId="{EE31F43F-6147-4992-826F-E2B79EF99380}" type="pres">
      <dgm:prSet presAssocID="{A123416A-5594-42C8-948D-0078D07A61EF}" presName="connectorText" presStyleLbl="sibTrans2D1" presStyleIdx="4" presStyleCnt="6"/>
      <dgm:spPr/>
      <dgm:t>
        <a:bodyPr/>
        <a:lstStyle/>
        <a:p>
          <a:endParaRPr lang="es-ES"/>
        </a:p>
      </dgm:t>
    </dgm:pt>
    <dgm:pt modelId="{9AD2140F-F97A-4E9C-8867-6987359B7866}" type="pres">
      <dgm:prSet presAssocID="{425B08F3-13E9-4F44-87AB-486AB682520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56DD0C5-D336-4770-9048-0FC17CC11690}" type="pres">
      <dgm:prSet presAssocID="{017E24B6-50E9-4595-AC0D-CA5E766992E1}" presName="parTrans" presStyleLbl="sibTrans2D1" presStyleIdx="5" presStyleCnt="6"/>
      <dgm:spPr/>
      <dgm:t>
        <a:bodyPr/>
        <a:lstStyle/>
        <a:p>
          <a:endParaRPr lang="es-ES"/>
        </a:p>
      </dgm:t>
    </dgm:pt>
    <dgm:pt modelId="{3E7C9319-51F6-4D3D-B045-26D2438B01E5}" type="pres">
      <dgm:prSet presAssocID="{017E24B6-50E9-4595-AC0D-CA5E766992E1}" presName="connectorText" presStyleLbl="sibTrans2D1" presStyleIdx="5" presStyleCnt="6"/>
      <dgm:spPr/>
      <dgm:t>
        <a:bodyPr/>
        <a:lstStyle/>
        <a:p>
          <a:endParaRPr lang="es-ES"/>
        </a:p>
      </dgm:t>
    </dgm:pt>
    <dgm:pt modelId="{A5BA6390-9BFE-4BAA-BBED-508CBFCEF336}" type="pres">
      <dgm:prSet presAssocID="{9651ECC2-5B22-4EAF-B3D7-34C9416C85B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96EA579-8B43-4649-BF33-7F462F316465}" type="presOf" srcId="{A123416A-5594-42C8-948D-0078D07A61EF}" destId="{EE31F43F-6147-4992-826F-E2B79EF99380}" srcOrd="1" destOrd="0" presId="urn:microsoft.com/office/officeart/2005/8/layout/radial5"/>
    <dgm:cxn modelId="{E8D90332-7A8B-4C4D-AF8F-33AFC965D857}" srcId="{6B9308AE-BC69-4D5F-92AE-914F5F6A4757}" destId="{82CE3C8A-4084-4790-AF4F-AECAC9EECBD7}" srcOrd="1" destOrd="0" parTransId="{9D427E12-AF6B-4116-A8DD-FE28E260657B}" sibTransId="{A8769F33-A509-472B-9654-A965FFD15A37}"/>
    <dgm:cxn modelId="{CB4DE208-09E9-4D9E-8678-6365008DC672}" type="presOf" srcId="{41AD798D-459A-4C87-A010-BA2F4E1EA181}" destId="{B3D6377A-76AA-4F83-BD18-C0A61DE9482E}" srcOrd="0" destOrd="0" presId="urn:microsoft.com/office/officeart/2005/8/layout/radial5"/>
    <dgm:cxn modelId="{FBBE555A-F954-4DCF-806C-5E60AE4B3BDE}" type="presOf" srcId="{0969C2F1-0967-416B-B20E-21B5F14BFDDF}" destId="{D0037FF0-679B-4AEF-8829-688DF4A43B28}" srcOrd="0" destOrd="0" presId="urn:microsoft.com/office/officeart/2005/8/layout/radial5"/>
    <dgm:cxn modelId="{7CEFEDD7-962D-483A-95E3-2082959D2BA1}" type="presOf" srcId="{A123416A-5594-42C8-948D-0078D07A61EF}" destId="{B905C50A-5606-42E2-8233-56EE76FD0C96}" srcOrd="0" destOrd="0" presId="urn:microsoft.com/office/officeart/2005/8/layout/radial5"/>
    <dgm:cxn modelId="{8DC62FB4-0FD6-4FD0-82C7-534D5D59E696}" type="presOf" srcId="{9D427E12-AF6B-4116-A8DD-FE28E260657B}" destId="{78166D0A-0577-4388-BB60-78E0DF4FCA15}" srcOrd="1" destOrd="0" presId="urn:microsoft.com/office/officeart/2005/8/layout/radial5"/>
    <dgm:cxn modelId="{414DEB2D-362C-4EA5-930A-AE7256324F2E}" type="presOf" srcId="{6847B4DE-EC5D-49EC-9A7D-DBAA57553FE0}" destId="{C815A803-C2F7-4199-9B9B-94FFDEFED239}" srcOrd="1" destOrd="0" presId="urn:microsoft.com/office/officeart/2005/8/layout/radial5"/>
    <dgm:cxn modelId="{C3C26383-D65A-4F01-A39F-E5F1DBC6AF0D}" srcId="{6B9308AE-BC69-4D5F-92AE-914F5F6A4757}" destId="{AF6A52A0-8FC4-4E08-8E38-73A35310CE9C}" srcOrd="3" destOrd="0" parTransId="{6847B4DE-EC5D-49EC-9A7D-DBAA57553FE0}" sibTransId="{66DF04B2-F593-4A2F-A30B-001AEECC6C05}"/>
    <dgm:cxn modelId="{7E6DDC77-34E8-4B7A-8277-C303CBC4C1D2}" srcId="{6B9308AE-BC69-4D5F-92AE-914F5F6A4757}" destId="{425B08F3-13E9-4F44-87AB-486AB6825209}" srcOrd="4" destOrd="0" parTransId="{A123416A-5594-42C8-948D-0078D07A61EF}" sibTransId="{9CC8035C-5E06-4976-95C6-152F50F0B3C3}"/>
    <dgm:cxn modelId="{A8CF0DA6-9855-4F47-817B-F8C42FDDD378}" type="presOf" srcId="{9651ECC2-5B22-4EAF-B3D7-34C9416C85B5}" destId="{A5BA6390-9BFE-4BAA-BBED-508CBFCEF336}" srcOrd="0" destOrd="0" presId="urn:microsoft.com/office/officeart/2005/8/layout/radial5"/>
    <dgm:cxn modelId="{EE35409E-B5E4-4832-8275-E0FA792476F6}" type="presOf" srcId="{6847B4DE-EC5D-49EC-9A7D-DBAA57553FE0}" destId="{06FE2080-0DF9-47CB-9F6B-488A484DAAE9}" srcOrd="0" destOrd="0" presId="urn:microsoft.com/office/officeart/2005/8/layout/radial5"/>
    <dgm:cxn modelId="{E870C913-3221-41A5-86C1-1E6636C0CECF}" type="presOf" srcId="{41AD798D-459A-4C87-A010-BA2F4E1EA181}" destId="{A9739953-CF30-4BD5-9DAD-6D19CF907029}" srcOrd="1" destOrd="0" presId="urn:microsoft.com/office/officeart/2005/8/layout/radial5"/>
    <dgm:cxn modelId="{2C8DECC3-7B9C-4D1C-B459-6AC46E34764D}" srcId="{6B9308AE-BC69-4D5F-92AE-914F5F6A4757}" destId="{9651ECC2-5B22-4EAF-B3D7-34C9416C85B5}" srcOrd="5" destOrd="0" parTransId="{017E24B6-50E9-4595-AC0D-CA5E766992E1}" sibTransId="{CCBAAF64-800B-43CC-B310-0E2FC8FC8B90}"/>
    <dgm:cxn modelId="{35D8C844-4F97-4812-B193-7E3F8B3510E9}" type="presOf" srcId="{6B9308AE-BC69-4D5F-92AE-914F5F6A4757}" destId="{2BA50EC5-DF72-4DC2-A299-426D88081301}" srcOrd="0" destOrd="0" presId="urn:microsoft.com/office/officeart/2005/8/layout/radial5"/>
    <dgm:cxn modelId="{E269DBAD-5688-41E8-907F-30880407D917}" type="presOf" srcId="{425B08F3-13E9-4F44-87AB-486AB6825209}" destId="{9AD2140F-F97A-4E9C-8867-6987359B7866}" srcOrd="0" destOrd="0" presId="urn:microsoft.com/office/officeart/2005/8/layout/radial5"/>
    <dgm:cxn modelId="{8763BC8F-FF61-4C31-A6AC-8F94477ADA80}" type="presOf" srcId="{5AD38614-96D9-4E0B-8AC6-DA628DC9200E}" destId="{BEF40CF4-FE0D-411A-A82E-64BB2644A2FF}" srcOrd="0" destOrd="0" presId="urn:microsoft.com/office/officeart/2005/8/layout/radial5"/>
    <dgm:cxn modelId="{28E6AEFC-DED8-4AD1-B858-5546A2F8EAE5}" srcId="{6B9308AE-BC69-4D5F-92AE-914F5F6A4757}" destId="{FDDC0413-E4F7-4287-9790-46328474DC66}" srcOrd="2" destOrd="0" parTransId="{41AD798D-459A-4C87-A010-BA2F4E1EA181}" sibTransId="{34D858FF-A170-40CB-A1CF-BD5FB6806228}"/>
    <dgm:cxn modelId="{419D2656-5831-40CF-A502-582DBBC71BB2}" type="presOf" srcId="{017E24B6-50E9-4595-AC0D-CA5E766992E1}" destId="{3E7C9319-51F6-4D3D-B045-26D2438B01E5}" srcOrd="1" destOrd="0" presId="urn:microsoft.com/office/officeart/2005/8/layout/radial5"/>
    <dgm:cxn modelId="{9BC6AEE3-3979-4A1B-88A2-6718BA2B9E5C}" type="presOf" srcId="{FDDC0413-E4F7-4287-9790-46328474DC66}" destId="{5F8076DC-0CC4-4F81-888B-62E7E0F2784B}" srcOrd="0" destOrd="0" presId="urn:microsoft.com/office/officeart/2005/8/layout/radial5"/>
    <dgm:cxn modelId="{FD6EC045-582E-406E-AD19-B5B46BC668E5}" type="presOf" srcId="{661A7031-F6A2-49C1-8054-AF310E6C811C}" destId="{4851560B-00E0-488C-8DC8-17EAD32858CE}" srcOrd="0" destOrd="0" presId="urn:microsoft.com/office/officeart/2005/8/layout/radial5"/>
    <dgm:cxn modelId="{3F8DE734-30AE-4275-B043-F67ABA602F13}" type="presOf" srcId="{0969C2F1-0967-416B-B20E-21B5F14BFDDF}" destId="{12970675-C183-4180-9386-519E278424F6}" srcOrd="1" destOrd="0" presId="urn:microsoft.com/office/officeart/2005/8/layout/radial5"/>
    <dgm:cxn modelId="{CD6FA815-A91F-42FA-AC88-96A46027658C}" type="presOf" srcId="{AF6A52A0-8FC4-4E08-8E38-73A35310CE9C}" destId="{7EBED8B5-EA9E-42B2-AF70-BE3B4FBF5B80}" srcOrd="0" destOrd="0" presId="urn:microsoft.com/office/officeart/2005/8/layout/radial5"/>
    <dgm:cxn modelId="{FABB79F2-0742-4C74-BE5C-D62A56036CFC}" srcId="{661A7031-F6A2-49C1-8054-AF310E6C811C}" destId="{6B9308AE-BC69-4D5F-92AE-914F5F6A4757}" srcOrd="0" destOrd="0" parTransId="{BB1E5DE0-9F4D-47F9-9133-8E11F7BFB1B5}" sibTransId="{A7D13631-7588-4767-B375-CF7624071D75}"/>
    <dgm:cxn modelId="{8C4657EB-5F24-454C-98F3-5485F08A6ADA}" type="presOf" srcId="{82CE3C8A-4084-4790-AF4F-AECAC9EECBD7}" destId="{82155186-5813-4770-8042-A175AFDC467D}" srcOrd="0" destOrd="0" presId="urn:microsoft.com/office/officeart/2005/8/layout/radial5"/>
    <dgm:cxn modelId="{C72CCC3A-8523-4ECE-A8CA-2846BDEA52D3}" type="presOf" srcId="{017E24B6-50E9-4595-AC0D-CA5E766992E1}" destId="{656DD0C5-D336-4770-9048-0FC17CC11690}" srcOrd="0" destOrd="0" presId="urn:microsoft.com/office/officeart/2005/8/layout/radial5"/>
    <dgm:cxn modelId="{DBE70972-3039-4F24-A18A-BC790AA673C7}" type="presOf" srcId="{9D427E12-AF6B-4116-A8DD-FE28E260657B}" destId="{D637556E-7A7D-47B9-B3C0-DF1F5620326E}" srcOrd="0" destOrd="0" presId="urn:microsoft.com/office/officeart/2005/8/layout/radial5"/>
    <dgm:cxn modelId="{2DFD0604-0F3A-46FB-BA58-AB6CD01C9F24}" srcId="{6B9308AE-BC69-4D5F-92AE-914F5F6A4757}" destId="{5AD38614-96D9-4E0B-8AC6-DA628DC9200E}" srcOrd="0" destOrd="0" parTransId="{0969C2F1-0967-416B-B20E-21B5F14BFDDF}" sibTransId="{9E32A9D1-5FB3-4C9C-A1CC-ADFD010829E0}"/>
    <dgm:cxn modelId="{F9C8077B-E119-4222-99D3-198EF5A2A835}" type="presParOf" srcId="{4851560B-00E0-488C-8DC8-17EAD32858CE}" destId="{2BA50EC5-DF72-4DC2-A299-426D88081301}" srcOrd="0" destOrd="0" presId="urn:microsoft.com/office/officeart/2005/8/layout/radial5"/>
    <dgm:cxn modelId="{53D2BD07-F2D4-47F3-8D53-08F3FC4D0B01}" type="presParOf" srcId="{4851560B-00E0-488C-8DC8-17EAD32858CE}" destId="{D0037FF0-679B-4AEF-8829-688DF4A43B28}" srcOrd="1" destOrd="0" presId="urn:microsoft.com/office/officeart/2005/8/layout/radial5"/>
    <dgm:cxn modelId="{BF4D04F1-7F20-4C27-BC9D-E3812781244E}" type="presParOf" srcId="{D0037FF0-679B-4AEF-8829-688DF4A43B28}" destId="{12970675-C183-4180-9386-519E278424F6}" srcOrd="0" destOrd="0" presId="urn:microsoft.com/office/officeart/2005/8/layout/radial5"/>
    <dgm:cxn modelId="{9A8FA99A-0B53-4BBE-AE71-E485F35505AA}" type="presParOf" srcId="{4851560B-00E0-488C-8DC8-17EAD32858CE}" destId="{BEF40CF4-FE0D-411A-A82E-64BB2644A2FF}" srcOrd="2" destOrd="0" presId="urn:microsoft.com/office/officeart/2005/8/layout/radial5"/>
    <dgm:cxn modelId="{755CC91F-96DA-4136-8386-9ABD6A0B1129}" type="presParOf" srcId="{4851560B-00E0-488C-8DC8-17EAD32858CE}" destId="{D637556E-7A7D-47B9-B3C0-DF1F5620326E}" srcOrd="3" destOrd="0" presId="urn:microsoft.com/office/officeart/2005/8/layout/radial5"/>
    <dgm:cxn modelId="{77985EA8-EDD0-4237-B02D-3FB4A1C84F45}" type="presParOf" srcId="{D637556E-7A7D-47B9-B3C0-DF1F5620326E}" destId="{78166D0A-0577-4388-BB60-78E0DF4FCA15}" srcOrd="0" destOrd="0" presId="urn:microsoft.com/office/officeart/2005/8/layout/radial5"/>
    <dgm:cxn modelId="{D7170370-C124-4C54-9B60-48104D7FC070}" type="presParOf" srcId="{4851560B-00E0-488C-8DC8-17EAD32858CE}" destId="{82155186-5813-4770-8042-A175AFDC467D}" srcOrd="4" destOrd="0" presId="urn:microsoft.com/office/officeart/2005/8/layout/radial5"/>
    <dgm:cxn modelId="{D7F04881-AA68-4950-AD8C-6C26F9BD61CD}" type="presParOf" srcId="{4851560B-00E0-488C-8DC8-17EAD32858CE}" destId="{B3D6377A-76AA-4F83-BD18-C0A61DE9482E}" srcOrd="5" destOrd="0" presId="urn:microsoft.com/office/officeart/2005/8/layout/radial5"/>
    <dgm:cxn modelId="{6F23948C-86B0-4FDE-BFF1-CBEDF6863469}" type="presParOf" srcId="{B3D6377A-76AA-4F83-BD18-C0A61DE9482E}" destId="{A9739953-CF30-4BD5-9DAD-6D19CF907029}" srcOrd="0" destOrd="0" presId="urn:microsoft.com/office/officeart/2005/8/layout/radial5"/>
    <dgm:cxn modelId="{FF09F93D-4FA6-4043-8460-D4BCE5C3F16A}" type="presParOf" srcId="{4851560B-00E0-488C-8DC8-17EAD32858CE}" destId="{5F8076DC-0CC4-4F81-888B-62E7E0F2784B}" srcOrd="6" destOrd="0" presId="urn:microsoft.com/office/officeart/2005/8/layout/radial5"/>
    <dgm:cxn modelId="{09DD2214-BCD4-4373-94A3-8FD70CF96B94}" type="presParOf" srcId="{4851560B-00E0-488C-8DC8-17EAD32858CE}" destId="{06FE2080-0DF9-47CB-9F6B-488A484DAAE9}" srcOrd="7" destOrd="0" presId="urn:microsoft.com/office/officeart/2005/8/layout/radial5"/>
    <dgm:cxn modelId="{E3B50D76-D1EB-4D80-9B3F-A59143A95E77}" type="presParOf" srcId="{06FE2080-0DF9-47CB-9F6B-488A484DAAE9}" destId="{C815A803-C2F7-4199-9B9B-94FFDEFED239}" srcOrd="0" destOrd="0" presId="urn:microsoft.com/office/officeart/2005/8/layout/radial5"/>
    <dgm:cxn modelId="{A28D050F-52F9-4251-A5FD-51A6F377F8D3}" type="presParOf" srcId="{4851560B-00E0-488C-8DC8-17EAD32858CE}" destId="{7EBED8B5-EA9E-42B2-AF70-BE3B4FBF5B80}" srcOrd="8" destOrd="0" presId="urn:microsoft.com/office/officeart/2005/8/layout/radial5"/>
    <dgm:cxn modelId="{BB2B17A6-C1D9-4D4A-9268-352042CF44A9}" type="presParOf" srcId="{4851560B-00E0-488C-8DC8-17EAD32858CE}" destId="{B905C50A-5606-42E2-8233-56EE76FD0C96}" srcOrd="9" destOrd="0" presId="urn:microsoft.com/office/officeart/2005/8/layout/radial5"/>
    <dgm:cxn modelId="{FF887C29-7BE1-4031-ABDF-D754A15B4866}" type="presParOf" srcId="{B905C50A-5606-42E2-8233-56EE76FD0C96}" destId="{EE31F43F-6147-4992-826F-E2B79EF99380}" srcOrd="0" destOrd="0" presId="urn:microsoft.com/office/officeart/2005/8/layout/radial5"/>
    <dgm:cxn modelId="{EDAD59E0-FC43-4995-BDB8-AA348F0F75CF}" type="presParOf" srcId="{4851560B-00E0-488C-8DC8-17EAD32858CE}" destId="{9AD2140F-F97A-4E9C-8867-6987359B7866}" srcOrd="10" destOrd="0" presId="urn:microsoft.com/office/officeart/2005/8/layout/radial5"/>
    <dgm:cxn modelId="{5B934D9E-902B-4808-8839-AF096878805B}" type="presParOf" srcId="{4851560B-00E0-488C-8DC8-17EAD32858CE}" destId="{656DD0C5-D336-4770-9048-0FC17CC11690}" srcOrd="11" destOrd="0" presId="urn:microsoft.com/office/officeart/2005/8/layout/radial5"/>
    <dgm:cxn modelId="{EFA73F2B-787C-4A2E-937B-6E949E1C4B05}" type="presParOf" srcId="{656DD0C5-D336-4770-9048-0FC17CC11690}" destId="{3E7C9319-51F6-4D3D-B045-26D2438B01E5}" srcOrd="0" destOrd="0" presId="urn:microsoft.com/office/officeart/2005/8/layout/radial5"/>
    <dgm:cxn modelId="{76881629-1C42-4D12-99F0-28326D35948C}" type="presParOf" srcId="{4851560B-00E0-488C-8DC8-17EAD32858CE}" destId="{A5BA6390-9BFE-4BAA-BBED-508CBFCEF336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26E4F6-FB7C-4E6B-9979-9389CF934758}" type="doc">
      <dgm:prSet loTypeId="urn:microsoft.com/office/officeart/2005/8/layout/vList3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D61AA9E4-E432-4C91-BE7F-76F389807274}">
      <dgm:prSet phldrT="[Texto]" custT="1"/>
      <dgm:spPr/>
      <dgm:t>
        <a:bodyPr/>
        <a:lstStyle/>
        <a:p>
          <a:r>
            <a:rPr lang="es-ES" sz="1100" b="1" dirty="0">
              <a:solidFill>
                <a:srgbClr val="6AC2D5"/>
              </a:solidFill>
            </a:rPr>
            <a:t>Enfermera</a:t>
          </a:r>
        </a:p>
      </dgm:t>
    </dgm:pt>
    <dgm:pt modelId="{6C4D639E-2B10-4190-8DF3-A2725E241FE8}" type="parTrans" cxnId="{F6EA8667-FCE5-41F0-943C-0BD117600C05}">
      <dgm:prSet/>
      <dgm:spPr/>
      <dgm:t>
        <a:bodyPr/>
        <a:lstStyle/>
        <a:p>
          <a:endParaRPr lang="es-ES" sz="1050"/>
        </a:p>
      </dgm:t>
    </dgm:pt>
    <dgm:pt modelId="{A7244EC0-B49C-4C31-A0B3-13DA2E872366}" type="sibTrans" cxnId="{F6EA8667-FCE5-41F0-943C-0BD117600C05}">
      <dgm:prSet/>
      <dgm:spPr/>
      <dgm:t>
        <a:bodyPr/>
        <a:lstStyle/>
        <a:p>
          <a:endParaRPr lang="es-ES" sz="1050"/>
        </a:p>
      </dgm:t>
    </dgm:pt>
    <dgm:pt modelId="{D3120F1F-B2A3-40EE-AC23-14B79B2AE85C}">
      <dgm:prSet phldrT="[Texto]" custT="1"/>
      <dgm:spPr/>
      <dgm:t>
        <a:bodyPr/>
        <a:lstStyle/>
        <a:p>
          <a:r>
            <a:rPr lang="es-ES" sz="1050" dirty="0"/>
            <a:t>Ingreso de paciente en el módulo</a:t>
          </a:r>
        </a:p>
      </dgm:t>
    </dgm:pt>
    <dgm:pt modelId="{BBB61D76-4F89-4FEF-A929-9BBB79D08B15}" type="parTrans" cxnId="{3F0CC01B-0C24-4914-9207-49F6CCA42839}">
      <dgm:prSet/>
      <dgm:spPr/>
      <dgm:t>
        <a:bodyPr/>
        <a:lstStyle/>
        <a:p>
          <a:endParaRPr lang="es-ES" sz="1050"/>
        </a:p>
      </dgm:t>
    </dgm:pt>
    <dgm:pt modelId="{A3A22A1B-4A49-4E38-A31E-4E91C0E3C7C4}" type="sibTrans" cxnId="{3F0CC01B-0C24-4914-9207-49F6CCA42839}">
      <dgm:prSet/>
      <dgm:spPr/>
      <dgm:t>
        <a:bodyPr/>
        <a:lstStyle/>
        <a:p>
          <a:endParaRPr lang="es-ES" sz="1050"/>
        </a:p>
      </dgm:t>
    </dgm:pt>
    <dgm:pt modelId="{A442F2FA-4B69-4015-9680-34D4FDBE1D5F}">
      <dgm:prSet phldrT="[Texto]" custT="1"/>
      <dgm:spPr/>
      <dgm:t>
        <a:bodyPr/>
        <a:lstStyle/>
        <a:p>
          <a:r>
            <a:rPr lang="es-ES" sz="1100" b="1" dirty="0">
              <a:solidFill>
                <a:srgbClr val="EA5C62"/>
              </a:solidFill>
            </a:rPr>
            <a:t>Especialista (Intersectorial e Intrasectorial)</a:t>
          </a:r>
        </a:p>
      </dgm:t>
    </dgm:pt>
    <dgm:pt modelId="{9D81D58A-8B8C-4AAE-9708-023989DB50E4}" type="parTrans" cxnId="{840A9339-6FD1-449F-A354-925E21B4D82C}">
      <dgm:prSet/>
      <dgm:spPr/>
      <dgm:t>
        <a:bodyPr/>
        <a:lstStyle/>
        <a:p>
          <a:endParaRPr lang="es-ES" sz="1050"/>
        </a:p>
      </dgm:t>
    </dgm:pt>
    <dgm:pt modelId="{E23236D4-9CD8-4ED8-916F-EAD919DECC6F}" type="sibTrans" cxnId="{840A9339-6FD1-449F-A354-925E21B4D82C}">
      <dgm:prSet/>
      <dgm:spPr/>
      <dgm:t>
        <a:bodyPr/>
        <a:lstStyle/>
        <a:p>
          <a:endParaRPr lang="es-ES" sz="1050"/>
        </a:p>
      </dgm:t>
    </dgm:pt>
    <dgm:pt modelId="{00835A4D-683A-4D68-A323-AE235C6BFE4F}">
      <dgm:prSet phldrT="[Texto]" custT="1"/>
      <dgm:spPr/>
      <dgm:t>
        <a:bodyPr/>
        <a:lstStyle/>
        <a:p>
          <a:r>
            <a:rPr lang="es-ES" sz="1050" dirty="0"/>
            <a:t> Coordinar horarios de consulta</a:t>
          </a:r>
        </a:p>
      </dgm:t>
    </dgm:pt>
    <dgm:pt modelId="{CF79B61B-30FA-4E34-A4FC-6C976B0451BC}" type="parTrans" cxnId="{CDC6BA59-AB40-4BE1-AE5E-BAB5A43FC152}">
      <dgm:prSet/>
      <dgm:spPr/>
      <dgm:t>
        <a:bodyPr/>
        <a:lstStyle/>
        <a:p>
          <a:endParaRPr lang="es-ES" sz="1050"/>
        </a:p>
      </dgm:t>
    </dgm:pt>
    <dgm:pt modelId="{BBFB02BC-EAFA-4751-81EF-2B7FBDA0CD4A}" type="sibTrans" cxnId="{CDC6BA59-AB40-4BE1-AE5E-BAB5A43FC152}">
      <dgm:prSet/>
      <dgm:spPr/>
      <dgm:t>
        <a:bodyPr/>
        <a:lstStyle/>
        <a:p>
          <a:endParaRPr lang="es-ES" sz="1050"/>
        </a:p>
      </dgm:t>
    </dgm:pt>
    <dgm:pt modelId="{B4AF42FD-6C86-408E-930A-AE7B971915BF}">
      <dgm:prSet phldrT="[Texto]" custT="1"/>
      <dgm:spPr/>
      <dgm:t>
        <a:bodyPr/>
        <a:lstStyle/>
        <a:p>
          <a:r>
            <a:rPr lang="es-ES" sz="1050" dirty="0"/>
            <a:t>Ingresar resultados de visita de la paciente</a:t>
          </a:r>
        </a:p>
      </dgm:t>
    </dgm:pt>
    <dgm:pt modelId="{9358906A-2929-4D9D-8F14-FC6D160692F1}" type="parTrans" cxnId="{3CE5AE3E-9A25-4390-AFB8-540B458EB13B}">
      <dgm:prSet/>
      <dgm:spPr/>
      <dgm:t>
        <a:bodyPr/>
        <a:lstStyle/>
        <a:p>
          <a:endParaRPr lang="es-ES" sz="1050"/>
        </a:p>
      </dgm:t>
    </dgm:pt>
    <dgm:pt modelId="{B600E3D6-75EB-4905-BC1B-90DE9E206483}" type="sibTrans" cxnId="{3CE5AE3E-9A25-4390-AFB8-540B458EB13B}">
      <dgm:prSet/>
      <dgm:spPr/>
      <dgm:t>
        <a:bodyPr/>
        <a:lstStyle/>
        <a:p>
          <a:endParaRPr lang="es-ES" sz="1050"/>
        </a:p>
      </dgm:t>
    </dgm:pt>
    <dgm:pt modelId="{7C704452-FC38-4254-8487-52F4ADC41572}">
      <dgm:prSet phldrT="[Texto]" custT="1"/>
      <dgm:spPr/>
      <dgm:t>
        <a:bodyPr/>
        <a:lstStyle/>
        <a:p>
          <a:r>
            <a:rPr lang="es-ES" sz="1100" b="1" dirty="0">
              <a:solidFill>
                <a:srgbClr val="19766D"/>
              </a:solidFill>
            </a:rPr>
            <a:t>Gestor De Casos</a:t>
          </a:r>
        </a:p>
      </dgm:t>
    </dgm:pt>
    <dgm:pt modelId="{8E63BE7C-24D9-4F92-BA9A-63E4FAAC684B}" type="parTrans" cxnId="{BF8A7382-73A3-4D70-AADD-0F33FAAA78F7}">
      <dgm:prSet/>
      <dgm:spPr/>
      <dgm:t>
        <a:bodyPr/>
        <a:lstStyle/>
        <a:p>
          <a:endParaRPr lang="es-ES" sz="1050"/>
        </a:p>
      </dgm:t>
    </dgm:pt>
    <dgm:pt modelId="{97791712-B0F7-4130-AB94-0C2E4EDFC0B1}" type="sibTrans" cxnId="{BF8A7382-73A3-4D70-AADD-0F33FAAA78F7}">
      <dgm:prSet/>
      <dgm:spPr/>
      <dgm:t>
        <a:bodyPr/>
        <a:lstStyle/>
        <a:p>
          <a:endParaRPr lang="es-ES" sz="1050"/>
        </a:p>
      </dgm:t>
    </dgm:pt>
    <dgm:pt modelId="{22E8E385-7590-4F20-A0C2-3303ED981FE6}">
      <dgm:prSet phldrT="[Texto]" custT="1"/>
      <dgm:spPr/>
      <dgm:t>
        <a:bodyPr/>
        <a:lstStyle/>
        <a:p>
          <a:r>
            <a:rPr lang="es-ES" sz="1050" dirty="0"/>
            <a:t>Monitorear casos regionales</a:t>
          </a:r>
        </a:p>
      </dgm:t>
    </dgm:pt>
    <dgm:pt modelId="{3966126C-6B60-4A96-8760-28C1ACABDB5E}" type="parTrans" cxnId="{E80B2CD8-9741-473E-BB26-C9C7B5129D47}">
      <dgm:prSet/>
      <dgm:spPr/>
      <dgm:t>
        <a:bodyPr/>
        <a:lstStyle/>
        <a:p>
          <a:endParaRPr lang="es-ES" sz="1050"/>
        </a:p>
      </dgm:t>
    </dgm:pt>
    <dgm:pt modelId="{50DC6BA3-6DE1-4855-896D-B3C63BB3D605}" type="sibTrans" cxnId="{E80B2CD8-9741-473E-BB26-C9C7B5129D47}">
      <dgm:prSet/>
      <dgm:spPr/>
      <dgm:t>
        <a:bodyPr/>
        <a:lstStyle/>
        <a:p>
          <a:endParaRPr lang="es-ES" sz="1050"/>
        </a:p>
      </dgm:t>
    </dgm:pt>
    <dgm:pt modelId="{087628E9-F699-4FEF-B116-84F48377496E}">
      <dgm:prSet phldrT="[Texto]" custT="1"/>
      <dgm:spPr/>
      <dgm:t>
        <a:bodyPr/>
        <a:lstStyle/>
        <a:p>
          <a:r>
            <a:rPr lang="es-ES" sz="1050" dirty="0"/>
            <a:t>Realizar acciones de protección y rescate</a:t>
          </a:r>
        </a:p>
      </dgm:t>
    </dgm:pt>
    <dgm:pt modelId="{4415E900-AB6E-4A76-A175-EDEBBAE26501}" type="parTrans" cxnId="{1E8393C7-7433-4744-AB08-EC8A445C064B}">
      <dgm:prSet/>
      <dgm:spPr/>
      <dgm:t>
        <a:bodyPr/>
        <a:lstStyle/>
        <a:p>
          <a:endParaRPr lang="es-ES" sz="1050"/>
        </a:p>
      </dgm:t>
    </dgm:pt>
    <dgm:pt modelId="{B93F9971-4974-404C-B72E-C82F0AE561AF}" type="sibTrans" cxnId="{1E8393C7-7433-4744-AB08-EC8A445C064B}">
      <dgm:prSet/>
      <dgm:spPr/>
      <dgm:t>
        <a:bodyPr/>
        <a:lstStyle/>
        <a:p>
          <a:endParaRPr lang="es-ES" sz="1050"/>
        </a:p>
      </dgm:t>
    </dgm:pt>
    <dgm:pt modelId="{A675494D-5ED1-4288-ADA0-424F7811661F}">
      <dgm:prSet phldrT="[Texto]" custT="1"/>
      <dgm:spPr/>
      <dgm:t>
        <a:bodyPr/>
        <a:lstStyle/>
        <a:p>
          <a:r>
            <a:rPr lang="es-ES" sz="1100" b="1" dirty="0">
              <a:solidFill>
                <a:srgbClr val="F19321"/>
              </a:solidFill>
            </a:rPr>
            <a:t>Gestor Nacional</a:t>
          </a:r>
        </a:p>
      </dgm:t>
    </dgm:pt>
    <dgm:pt modelId="{509CC5F4-937C-4C69-8130-1916353329DC}" type="parTrans" cxnId="{E57934FC-2840-4B4C-86D8-FA3B55082B4F}">
      <dgm:prSet/>
      <dgm:spPr/>
      <dgm:t>
        <a:bodyPr/>
        <a:lstStyle/>
        <a:p>
          <a:endParaRPr lang="es-ES" sz="1050"/>
        </a:p>
      </dgm:t>
    </dgm:pt>
    <dgm:pt modelId="{3B0B52F6-8C15-4071-A022-F6FEC4B426CA}" type="sibTrans" cxnId="{E57934FC-2840-4B4C-86D8-FA3B55082B4F}">
      <dgm:prSet/>
      <dgm:spPr/>
      <dgm:t>
        <a:bodyPr/>
        <a:lstStyle/>
        <a:p>
          <a:endParaRPr lang="es-ES" sz="1050"/>
        </a:p>
      </dgm:t>
    </dgm:pt>
    <dgm:pt modelId="{4E564705-01C4-4E45-A1BE-BAAF02C4B26D}">
      <dgm:prSet phldrT="[Texto]" custT="1"/>
      <dgm:spPr/>
      <dgm:t>
        <a:bodyPr/>
        <a:lstStyle/>
        <a:p>
          <a:r>
            <a:rPr lang="es-ES" sz="1050" dirty="0"/>
            <a:t>Administrador nacional de los hospitales</a:t>
          </a:r>
        </a:p>
      </dgm:t>
    </dgm:pt>
    <dgm:pt modelId="{FC322F60-CAE1-4389-839D-0612788B46F3}" type="parTrans" cxnId="{884ECD57-232D-4386-9053-1353416236F7}">
      <dgm:prSet/>
      <dgm:spPr/>
      <dgm:t>
        <a:bodyPr/>
        <a:lstStyle/>
        <a:p>
          <a:endParaRPr lang="es-ES" sz="1050"/>
        </a:p>
      </dgm:t>
    </dgm:pt>
    <dgm:pt modelId="{C4660F11-EAAE-4CD9-99BC-181174964961}" type="sibTrans" cxnId="{884ECD57-232D-4386-9053-1353416236F7}">
      <dgm:prSet/>
      <dgm:spPr/>
      <dgm:t>
        <a:bodyPr/>
        <a:lstStyle/>
        <a:p>
          <a:endParaRPr lang="es-ES" sz="1050"/>
        </a:p>
      </dgm:t>
    </dgm:pt>
    <dgm:pt modelId="{A6049AF3-4B58-438D-B638-2B138AE9989F}">
      <dgm:prSet phldrT="[Texto]" custT="1"/>
      <dgm:spPr/>
      <dgm:t>
        <a:bodyPr/>
        <a:lstStyle/>
        <a:p>
          <a:r>
            <a:rPr lang="es-ES" sz="1050" dirty="0"/>
            <a:t>Administrador de casos</a:t>
          </a:r>
        </a:p>
      </dgm:t>
    </dgm:pt>
    <dgm:pt modelId="{53973305-8B23-4F2B-B99E-749035BE94FF}" type="parTrans" cxnId="{97072F16-9159-4746-83AB-04AC82D41C7C}">
      <dgm:prSet/>
      <dgm:spPr/>
      <dgm:t>
        <a:bodyPr/>
        <a:lstStyle/>
        <a:p>
          <a:endParaRPr lang="es-ES" sz="1050"/>
        </a:p>
      </dgm:t>
    </dgm:pt>
    <dgm:pt modelId="{A1489064-BAC2-4FB0-9712-40A911241630}" type="sibTrans" cxnId="{97072F16-9159-4746-83AB-04AC82D41C7C}">
      <dgm:prSet/>
      <dgm:spPr/>
      <dgm:t>
        <a:bodyPr/>
        <a:lstStyle/>
        <a:p>
          <a:endParaRPr lang="es-ES" sz="1050"/>
        </a:p>
      </dgm:t>
    </dgm:pt>
    <dgm:pt modelId="{71742031-1657-4996-8E03-F258279864CF}">
      <dgm:prSet phldrT="[Texto]" custT="1"/>
      <dgm:spPr/>
      <dgm:t>
        <a:bodyPr/>
        <a:lstStyle/>
        <a:p>
          <a:r>
            <a:rPr lang="es-ES" sz="1050" dirty="0">
              <a:solidFill>
                <a:srgbClr val="FF0000"/>
              </a:solidFill>
            </a:rPr>
            <a:t>Ingreso de resultados de exámenes</a:t>
          </a:r>
        </a:p>
      </dgm:t>
    </dgm:pt>
    <dgm:pt modelId="{2959B917-23A2-4E27-89A4-BC3557BD6169}" type="parTrans" cxnId="{CC988B0E-B100-4741-82B6-E7FF1D13D642}">
      <dgm:prSet/>
      <dgm:spPr/>
      <dgm:t>
        <a:bodyPr/>
        <a:lstStyle/>
        <a:p>
          <a:endParaRPr lang="es-ES" sz="1050"/>
        </a:p>
      </dgm:t>
    </dgm:pt>
    <dgm:pt modelId="{3C2E77F5-0B54-4601-8BD3-0A02E9DF9FE6}" type="sibTrans" cxnId="{CC988B0E-B100-4741-82B6-E7FF1D13D642}">
      <dgm:prSet/>
      <dgm:spPr/>
      <dgm:t>
        <a:bodyPr/>
        <a:lstStyle/>
        <a:p>
          <a:endParaRPr lang="es-ES" sz="1050"/>
        </a:p>
      </dgm:t>
    </dgm:pt>
    <dgm:pt modelId="{1FD6BC7E-8F92-4C05-A579-68040C25EFD5}">
      <dgm:prSet phldrT="[Texto]" custT="1"/>
      <dgm:spPr/>
      <dgm:t>
        <a:bodyPr/>
        <a:lstStyle/>
        <a:p>
          <a:r>
            <a:rPr lang="es-ES" sz="1050" dirty="0"/>
            <a:t>Realización de examen EMPA de la paciente</a:t>
          </a:r>
        </a:p>
      </dgm:t>
    </dgm:pt>
    <dgm:pt modelId="{1B24DFC1-94D6-40E0-B0A7-88FF78042DD4}" type="parTrans" cxnId="{FD990595-F37D-4E9F-BB73-238A9682A041}">
      <dgm:prSet/>
      <dgm:spPr/>
      <dgm:t>
        <a:bodyPr/>
        <a:lstStyle/>
        <a:p>
          <a:endParaRPr lang="es-ES" sz="1050"/>
        </a:p>
      </dgm:t>
    </dgm:pt>
    <dgm:pt modelId="{3AEC9DDC-BEA9-4A10-B421-88766574DBF8}" type="sibTrans" cxnId="{FD990595-F37D-4E9F-BB73-238A9682A041}">
      <dgm:prSet/>
      <dgm:spPr/>
      <dgm:t>
        <a:bodyPr/>
        <a:lstStyle/>
        <a:p>
          <a:endParaRPr lang="es-ES" sz="1050"/>
        </a:p>
      </dgm:t>
    </dgm:pt>
    <dgm:pt modelId="{664DEE9D-A04C-4CF6-A2D7-AD2BC460586B}">
      <dgm:prSet phldrT="[Texto]" custT="1"/>
      <dgm:spPr/>
      <dgm:t>
        <a:bodyPr/>
        <a:lstStyle/>
        <a:p>
          <a:r>
            <a:rPr lang="es-ES" sz="1050" b="1" dirty="0">
              <a:solidFill>
                <a:srgbClr val="7030A0"/>
              </a:solidFill>
            </a:rPr>
            <a:t>Laboratorio</a:t>
          </a:r>
          <a:endParaRPr lang="es-ES" sz="1050" dirty="0">
            <a:solidFill>
              <a:srgbClr val="7030A0"/>
            </a:solidFill>
          </a:endParaRPr>
        </a:p>
      </dgm:t>
    </dgm:pt>
    <dgm:pt modelId="{132F51D9-DBC7-451E-9321-E9EF8FF56450}" type="parTrans" cxnId="{E8E0FAB8-1989-49C8-93DB-64526B29188B}">
      <dgm:prSet/>
      <dgm:spPr/>
      <dgm:t>
        <a:bodyPr/>
        <a:lstStyle/>
        <a:p>
          <a:endParaRPr lang="es-ES"/>
        </a:p>
      </dgm:t>
    </dgm:pt>
    <dgm:pt modelId="{A096DDCE-31ED-40B8-8F84-FE7DB4FBAC0B}" type="sibTrans" cxnId="{E8E0FAB8-1989-49C8-93DB-64526B29188B}">
      <dgm:prSet/>
      <dgm:spPr/>
      <dgm:t>
        <a:bodyPr/>
        <a:lstStyle/>
        <a:p>
          <a:endParaRPr lang="es-ES"/>
        </a:p>
      </dgm:t>
    </dgm:pt>
    <dgm:pt modelId="{7D4712A7-2F8C-44C9-8BCA-C75BD6F76A17}">
      <dgm:prSet custT="1"/>
      <dgm:spPr/>
      <dgm:t>
        <a:bodyPr/>
        <a:lstStyle/>
        <a:p>
          <a:r>
            <a:rPr lang="es-ES" sz="1050" dirty="0"/>
            <a:t>Ingreso de Resultados</a:t>
          </a:r>
        </a:p>
      </dgm:t>
    </dgm:pt>
    <dgm:pt modelId="{B7E02757-3010-4D6C-A7A4-BC127600AFE8}" type="parTrans" cxnId="{3584B9D8-F999-4A6E-B432-51A5A2385CB7}">
      <dgm:prSet/>
      <dgm:spPr/>
      <dgm:t>
        <a:bodyPr/>
        <a:lstStyle/>
        <a:p>
          <a:endParaRPr lang="es-ES"/>
        </a:p>
      </dgm:t>
    </dgm:pt>
    <dgm:pt modelId="{FDBC204F-CC78-4D0B-BE01-5A08189903C1}" type="sibTrans" cxnId="{3584B9D8-F999-4A6E-B432-51A5A2385CB7}">
      <dgm:prSet/>
      <dgm:spPr/>
      <dgm:t>
        <a:bodyPr/>
        <a:lstStyle/>
        <a:p>
          <a:endParaRPr lang="es-ES"/>
        </a:p>
      </dgm:t>
    </dgm:pt>
    <dgm:pt modelId="{E6625A79-9207-49B9-A6FC-B974C7962DA1}">
      <dgm:prSet custT="1"/>
      <dgm:spPr/>
      <dgm:t>
        <a:bodyPr/>
        <a:lstStyle/>
        <a:p>
          <a:r>
            <a:rPr lang="es-ES" sz="1050" b="1" dirty="0">
              <a:solidFill>
                <a:srgbClr val="195DA9"/>
              </a:solidFill>
            </a:rPr>
            <a:t>Médico</a:t>
          </a:r>
          <a:endParaRPr lang="es-ES" sz="1050" dirty="0">
            <a:solidFill>
              <a:srgbClr val="195DA9"/>
            </a:solidFill>
          </a:endParaRPr>
        </a:p>
      </dgm:t>
    </dgm:pt>
    <dgm:pt modelId="{D4A2403F-5D88-4B22-A6B5-A3D55435FA06}" type="parTrans" cxnId="{CF6EE76A-A1ED-4DE5-B9BF-D10412E7BA9B}">
      <dgm:prSet/>
      <dgm:spPr/>
      <dgm:t>
        <a:bodyPr/>
        <a:lstStyle/>
        <a:p>
          <a:endParaRPr lang="es-ES"/>
        </a:p>
      </dgm:t>
    </dgm:pt>
    <dgm:pt modelId="{5C6F9530-F87C-4F88-9CB7-F0CDD085F910}" type="sibTrans" cxnId="{CF6EE76A-A1ED-4DE5-B9BF-D10412E7BA9B}">
      <dgm:prSet/>
      <dgm:spPr/>
      <dgm:t>
        <a:bodyPr/>
        <a:lstStyle/>
        <a:p>
          <a:endParaRPr lang="es-ES"/>
        </a:p>
      </dgm:t>
    </dgm:pt>
    <dgm:pt modelId="{76687E40-7203-4848-A49E-2C9E4F291A10}">
      <dgm:prSet custT="1"/>
      <dgm:spPr/>
      <dgm:t>
        <a:bodyPr/>
        <a:lstStyle/>
        <a:p>
          <a:r>
            <a:rPr lang="es-ES" sz="1050" dirty="0"/>
            <a:t>Revisión resultados de exámenes</a:t>
          </a:r>
        </a:p>
      </dgm:t>
    </dgm:pt>
    <dgm:pt modelId="{CF474DBB-1907-40B5-ABCA-592132B6327B}" type="parTrans" cxnId="{DC883579-8BF1-4ACD-9D90-60E6ACE450DF}">
      <dgm:prSet/>
      <dgm:spPr/>
      <dgm:t>
        <a:bodyPr/>
        <a:lstStyle/>
        <a:p>
          <a:endParaRPr lang="es-ES"/>
        </a:p>
      </dgm:t>
    </dgm:pt>
    <dgm:pt modelId="{65B37D9F-A8B1-4811-8918-12C79F6A22F8}" type="sibTrans" cxnId="{DC883579-8BF1-4ACD-9D90-60E6ACE450DF}">
      <dgm:prSet/>
      <dgm:spPr/>
      <dgm:t>
        <a:bodyPr/>
        <a:lstStyle/>
        <a:p>
          <a:endParaRPr lang="es-ES"/>
        </a:p>
      </dgm:t>
    </dgm:pt>
    <dgm:pt modelId="{9D00A62E-76B0-4C35-9630-7467C46EAB3F}">
      <dgm:prSet custT="1"/>
      <dgm:spPr/>
      <dgm:t>
        <a:bodyPr/>
        <a:lstStyle/>
        <a:p>
          <a:r>
            <a:rPr lang="es-ES" sz="1050" dirty="0"/>
            <a:t>Indicar Plan de Tratamiento</a:t>
          </a:r>
        </a:p>
      </dgm:t>
    </dgm:pt>
    <dgm:pt modelId="{FCE973C6-42D4-47D7-A1F3-AA7995C5823D}" type="parTrans" cxnId="{B819FFE1-BA2B-4FDE-BA9F-D503333833EC}">
      <dgm:prSet/>
      <dgm:spPr/>
      <dgm:t>
        <a:bodyPr/>
        <a:lstStyle/>
        <a:p>
          <a:endParaRPr lang="es-ES"/>
        </a:p>
      </dgm:t>
    </dgm:pt>
    <dgm:pt modelId="{7579CECC-257B-4E3C-9921-E470FD2089D9}" type="sibTrans" cxnId="{B819FFE1-BA2B-4FDE-BA9F-D503333833EC}">
      <dgm:prSet/>
      <dgm:spPr/>
      <dgm:t>
        <a:bodyPr/>
        <a:lstStyle/>
        <a:p>
          <a:endParaRPr lang="es-ES"/>
        </a:p>
      </dgm:t>
    </dgm:pt>
    <dgm:pt modelId="{A1E43B03-D1CF-4A38-8FFB-823AC83B5B58}" type="pres">
      <dgm:prSet presAssocID="{C326E4F6-FB7C-4E6B-9979-9389CF93475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D18927C-DFB1-42F8-86FE-B6294C9D9794}" type="pres">
      <dgm:prSet presAssocID="{D61AA9E4-E432-4C91-BE7F-76F389807274}" presName="composite" presStyleCnt="0"/>
      <dgm:spPr/>
    </dgm:pt>
    <dgm:pt modelId="{6F0858E6-2ECF-48DE-9638-A60E52843A19}" type="pres">
      <dgm:prSet presAssocID="{D61AA9E4-E432-4C91-BE7F-76F389807274}" presName="imgShp" presStyleLbl="fgImgPlace1" presStyleIdx="0" presStyleCnt="6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A0681295-31EA-4370-90A4-86669B07F13C}" type="pres">
      <dgm:prSet presAssocID="{D61AA9E4-E432-4C91-BE7F-76F389807274}" presName="txShp" presStyleLbl="node1" presStyleIdx="0" presStyleCnt="6" custScaleY="13059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C9725F9-DBF7-4B66-A314-2032FD09755D}" type="pres">
      <dgm:prSet presAssocID="{A7244EC0-B49C-4C31-A0B3-13DA2E872366}" presName="spacing" presStyleCnt="0"/>
      <dgm:spPr/>
    </dgm:pt>
    <dgm:pt modelId="{2B95C88C-9F1A-435A-87AD-90AC536192C6}" type="pres">
      <dgm:prSet presAssocID="{664DEE9D-A04C-4CF6-A2D7-AD2BC460586B}" presName="composite" presStyleCnt="0"/>
      <dgm:spPr/>
    </dgm:pt>
    <dgm:pt modelId="{588D6E9D-F110-4C15-8922-9738C9369F4A}" type="pres">
      <dgm:prSet presAssocID="{664DEE9D-A04C-4CF6-A2D7-AD2BC460586B}" presName="imgShp" presStyleLbl="fgImgPlace1" presStyleIdx="1" presStyleCnt="6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833C50F5-0FBB-4476-A2AE-FAF87E63D89D}" type="pres">
      <dgm:prSet presAssocID="{664DEE9D-A04C-4CF6-A2D7-AD2BC460586B}" presName="txShp" presStyleLbl="node1" presStyleIdx="1" presStyleCnt="6" custScaleY="8914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61A4C07-77A2-4F00-AA66-D6A4CAC5203E}" type="pres">
      <dgm:prSet presAssocID="{A096DDCE-31ED-40B8-8F84-FE7DB4FBAC0B}" presName="spacing" presStyleCnt="0"/>
      <dgm:spPr/>
    </dgm:pt>
    <dgm:pt modelId="{A08BE5DC-CD5F-42EA-988D-3024F8807F65}" type="pres">
      <dgm:prSet presAssocID="{E6625A79-9207-49B9-A6FC-B974C7962DA1}" presName="composite" presStyleCnt="0"/>
      <dgm:spPr/>
    </dgm:pt>
    <dgm:pt modelId="{C176F8C7-03BA-4A4E-9117-8015BC2ADA6A}" type="pres">
      <dgm:prSet presAssocID="{E6625A79-9207-49B9-A6FC-B974C7962DA1}" presName="imgShp" presStyleLbl="fgImgPlace1" presStyleIdx="2" presStyleCnt="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0496831E-7E03-4755-9832-47C0863D211F}" type="pres">
      <dgm:prSet presAssocID="{E6625A79-9207-49B9-A6FC-B974C7962DA1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82B1720-BDB1-4942-B8B6-9823CA84CB52}" type="pres">
      <dgm:prSet presAssocID="{5C6F9530-F87C-4F88-9CB7-F0CDD085F910}" presName="spacing" presStyleCnt="0"/>
      <dgm:spPr/>
    </dgm:pt>
    <dgm:pt modelId="{6F02A455-3DB8-4E5E-830B-2275AD49F96C}" type="pres">
      <dgm:prSet presAssocID="{A442F2FA-4B69-4015-9680-34D4FDBE1D5F}" presName="composite" presStyleCnt="0"/>
      <dgm:spPr/>
    </dgm:pt>
    <dgm:pt modelId="{300C64B5-1C82-4861-AB00-945F2D31B5B7}" type="pres">
      <dgm:prSet presAssocID="{A442F2FA-4B69-4015-9680-34D4FDBE1D5F}" presName="imgShp" presStyleLbl="fgImgPlace1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67BB0131-AFF3-4D88-8C13-CA6C93C549B4}" type="pres">
      <dgm:prSet presAssocID="{A442F2FA-4B69-4015-9680-34D4FDBE1D5F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C3C3C51-5335-4555-A4D1-69C1923C67D7}" type="pres">
      <dgm:prSet presAssocID="{E23236D4-9CD8-4ED8-916F-EAD919DECC6F}" presName="spacing" presStyleCnt="0"/>
      <dgm:spPr/>
    </dgm:pt>
    <dgm:pt modelId="{B3959262-1992-44C5-B017-556156EFF738}" type="pres">
      <dgm:prSet presAssocID="{7C704452-FC38-4254-8487-52F4ADC41572}" presName="composite" presStyleCnt="0"/>
      <dgm:spPr/>
    </dgm:pt>
    <dgm:pt modelId="{E686044D-E12E-4275-B6D1-5F2188E028BA}" type="pres">
      <dgm:prSet presAssocID="{7C704452-FC38-4254-8487-52F4ADC41572}" presName="imgShp" presStyleLbl="f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8F327DCC-93A3-4F03-B0C7-B1CB466D4B32}" type="pres">
      <dgm:prSet presAssocID="{7C704452-FC38-4254-8487-52F4ADC41572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E45BE37-CCF3-448C-AE3C-9FA4A2A2DA7D}" type="pres">
      <dgm:prSet presAssocID="{97791712-B0F7-4130-AB94-0C2E4EDFC0B1}" presName="spacing" presStyleCnt="0"/>
      <dgm:spPr/>
    </dgm:pt>
    <dgm:pt modelId="{28509E67-AE34-4DC8-9806-4FBA8C6D2B1A}" type="pres">
      <dgm:prSet presAssocID="{A675494D-5ED1-4288-ADA0-424F7811661F}" presName="composite" presStyleCnt="0"/>
      <dgm:spPr/>
    </dgm:pt>
    <dgm:pt modelId="{26706663-58B8-4E70-99CB-2D0077D5210E}" type="pres">
      <dgm:prSet presAssocID="{A675494D-5ED1-4288-ADA0-424F7811661F}" presName="imgShp" presStyleLbl="f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659EDC7-8B49-491A-82B7-40D299726263}" type="pres">
      <dgm:prSet presAssocID="{A675494D-5ED1-4288-ADA0-424F7811661F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8C99833-B07E-4B0D-A721-B2BD07C1750B}" type="presOf" srcId="{A442F2FA-4B69-4015-9680-34D4FDBE1D5F}" destId="{67BB0131-AFF3-4D88-8C13-CA6C93C549B4}" srcOrd="0" destOrd="0" presId="urn:microsoft.com/office/officeart/2005/8/layout/vList3"/>
    <dgm:cxn modelId="{840A9339-6FD1-449F-A354-925E21B4D82C}" srcId="{C326E4F6-FB7C-4E6B-9979-9389CF934758}" destId="{A442F2FA-4B69-4015-9680-34D4FDBE1D5F}" srcOrd="3" destOrd="0" parTransId="{9D81D58A-8B8C-4AAE-9708-023989DB50E4}" sibTransId="{E23236D4-9CD8-4ED8-916F-EAD919DECC6F}"/>
    <dgm:cxn modelId="{8EC28446-F23E-4133-8997-8E6B0B43F976}" type="presOf" srcId="{087628E9-F699-4FEF-B116-84F48377496E}" destId="{8F327DCC-93A3-4F03-B0C7-B1CB466D4B32}" srcOrd="0" destOrd="2" presId="urn:microsoft.com/office/officeart/2005/8/layout/vList3"/>
    <dgm:cxn modelId="{674FA1DF-CB98-4232-A5C4-8A989AD298CB}" type="presOf" srcId="{76687E40-7203-4848-A49E-2C9E4F291A10}" destId="{0496831E-7E03-4755-9832-47C0863D211F}" srcOrd="0" destOrd="1" presId="urn:microsoft.com/office/officeart/2005/8/layout/vList3"/>
    <dgm:cxn modelId="{CF6EE76A-A1ED-4DE5-B9BF-D10412E7BA9B}" srcId="{C326E4F6-FB7C-4E6B-9979-9389CF934758}" destId="{E6625A79-9207-49B9-A6FC-B974C7962DA1}" srcOrd="2" destOrd="0" parTransId="{D4A2403F-5D88-4B22-A6B5-A3D55435FA06}" sibTransId="{5C6F9530-F87C-4F88-9CB7-F0CDD085F910}"/>
    <dgm:cxn modelId="{E57934FC-2840-4B4C-86D8-FA3B55082B4F}" srcId="{C326E4F6-FB7C-4E6B-9979-9389CF934758}" destId="{A675494D-5ED1-4288-ADA0-424F7811661F}" srcOrd="5" destOrd="0" parTransId="{509CC5F4-937C-4C69-8130-1916353329DC}" sibTransId="{3B0B52F6-8C15-4071-A022-F6FEC4B426CA}"/>
    <dgm:cxn modelId="{A75E9E0A-23E5-465F-8177-985A3EE13111}" type="presOf" srcId="{E6625A79-9207-49B9-A6FC-B974C7962DA1}" destId="{0496831E-7E03-4755-9832-47C0863D211F}" srcOrd="0" destOrd="0" presId="urn:microsoft.com/office/officeart/2005/8/layout/vList3"/>
    <dgm:cxn modelId="{DC883579-8BF1-4ACD-9D90-60E6ACE450DF}" srcId="{E6625A79-9207-49B9-A6FC-B974C7962DA1}" destId="{76687E40-7203-4848-A49E-2C9E4F291A10}" srcOrd="0" destOrd="0" parTransId="{CF474DBB-1907-40B5-ABCA-592132B6327B}" sibTransId="{65B37D9F-A8B1-4811-8918-12C79F6A22F8}"/>
    <dgm:cxn modelId="{FD990595-F37D-4E9F-BB73-238A9682A041}" srcId="{D61AA9E4-E432-4C91-BE7F-76F389807274}" destId="{1FD6BC7E-8F92-4C05-A579-68040C25EFD5}" srcOrd="2" destOrd="0" parTransId="{1B24DFC1-94D6-40E0-B0A7-88FF78042DD4}" sibTransId="{3AEC9DDC-BEA9-4A10-B421-88766574DBF8}"/>
    <dgm:cxn modelId="{2D4C57BB-72AE-4F8D-B17B-86AB5CCC568B}" type="presOf" srcId="{D61AA9E4-E432-4C91-BE7F-76F389807274}" destId="{A0681295-31EA-4370-90A4-86669B07F13C}" srcOrd="0" destOrd="0" presId="urn:microsoft.com/office/officeart/2005/8/layout/vList3"/>
    <dgm:cxn modelId="{0661E075-FBA7-4AB1-929B-0D4BFD373D01}" type="presOf" srcId="{A6049AF3-4B58-438D-B638-2B138AE9989F}" destId="{9659EDC7-8B49-491A-82B7-40D299726263}" srcOrd="0" destOrd="2" presId="urn:microsoft.com/office/officeart/2005/8/layout/vList3"/>
    <dgm:cxn modelId="{E95AB5FD-8FA8-4DAC-B8BE-49896E236A41}" type="presOf" srcId="{9D00A62E-76B0-4C35-9630-7467C46EAB3F}" destId="{0496831E-7E03-4755-9832-47C0863D211F}" srcOrd="0" destOrd="2" presId="urn:microsoft.com/office/officeart/2005/8/layout/vList3"/>
    <dgm:cxn modelId="{054F5E46-683E-4C87-9AAE-FDCC7C63A372}" type="presOf" srcId="{A675494D-5ED1-4288-ADA0-424F7811661F}" destId="{9659EDC7-8B49-491A-82B7-40D299726263}" srcOrd="0" destOrd="0" presId="urn:microsoft.com/office/officeart/2005/8/layout/vList3"/>
    <dgm:cxn modelId="{BF8A7382-73A3-4D70-AADD-0F33FAAA78F7}" srcId="{C326E4F6-FB7C-4E6B-9979-9389CF934758}" destId="{7C704452-FC38-4254-8487-52F4ADC41572}" srcOrd="4" destOrd="0" parTransId="{8E63BE7C-24D9-4F92-BA9A-63E4FAAC684B}" sibTransId="{97791712-B0F7-4130-AB94-0C2E4EDFC0B1}"/>
    <dgm:cxn modelId="{97072F16-9159-4746-83AB-04AC82D41C7C}" srcId="{A675494D-5ED1-4288-ADA0-424F7811661F}" destId="{A6049AF3-4B58-438D-B638-2B138AE9989F}" srcOrd="1" destOrd="0" parTransId="{53973305-8B23-4F2B-B99E-749035BE94FF}" sibTransId="{A1489064-BAC2-4FB0-9712-40A911241630}"/>
    <dgm:cxn modelId="{CC988B0E-B100-4741-82B6-E7FF1D13D642}" srcId="{D61AA9E4-E432-4C91-BE7F-76F389807274}" destId="{71742031-1657-4996-8E03-F258279864CF}" srcOrd="1" destOrd="0" parTransId="{2959B917-23A2-4E27-89A4-BC3557BD6169}" sibTransId="{3C2E77F5-0B54-4601-8BD3-0A02E9DF9FE6}"/>
    <dgm:cxn modelId="{F6EA8667-FCE5-41F0-943C-0BD117600C05}" srcId="{C326E4F6-FB7C-4E6B-9979-9389CF934758}" destId="{D61AA9E4-E432-4C91-BE7F-76F389807274}" srcOrd="0" destOrd="0" parTransId="{6C4D639E-2B10-4190-8DF3-A2725E241FE8}" sibTransId="{A7244EC0-B49C-4C31-A0B3-13DA2E872366}"/>
    <dgm:cxn modelId="{D694912B-0677-46D8-AAB7-DDDC77615C8D}" type="presOf" srcId="{7D4712A7-2F8C-44C9-8BCA-C75BD6F76A17}" destId="{833C50F5-0FBB-4476-A2AE-FAF87E63D89D}" srcOrd="0" destOrd="1" presId="urn:microsoft.com/office/officeart/2005/8/layout/vList3"/>
    <dgm:cxn modelId="{5D13E782-31E1-4BE8-BA0F-788CCB655107}" type="presOf" srcId="{4E564705-01C4-4E45-A1BE-BAAF02C4B26D}" destId="{9659EDC7-8B49-491A-82B7-40D299726263}" srcOrd="0" destOrd="1" presId="urn:microsoft.com/office/officeart/2005/8/layout/vList3"/>
    <dgm:cxn modelId="{4531A97B-946A-49CB-A01D-7FD4C4C0E8F9}" type="presOf" srcId="{664DEE9D-A04C-4CF6-A2D7-AD2BC460586B}" destId="{833C50F5-0FBB-4476-A2AE-FAF87E63D89D}" srcOrd="0" destOrd="0" presId="urn:microsoft.com/office/officeart/2005/8/layout/vList3"/>
    <dgm:cxn modelId="{92734DC4-076B-4320-9887-02BCC130EBB3}" type="presOf" srcId="{22E8E385-7590-4F20-A0C2-3303ED981FE6}" destId="{8F327DCC-93A3-4F03-B0C7-B1CB466D4B32}" srcOrd="0" destOrd="1" presId="urn:microsoft.com/office/officeart/2005/8/layout/vList3"/>
    <dgm:cxn modelId="{CBC1A648-0A39-470E-8B40-3A226FE2DEDC}" type="presOf" srcId="{00835A4D-683A-4D68-A323-AE235C6BFE4F}" destId="{67BB0131-AFF3-4D88-8C13-CA6C93C549B4}" srcOrd="0" destOrd="1" presId="urn:microsoft.com/office/officeart/2005/8/layout/vList3"/>
    <dgm:cxn modelId="{7A684416-94D3-4EEC-8CB0-2FBEC4FE17D7}" type="presOf" srcId="{D3120F1F-B2A3-40EE-AC23-14B79B2AE85C}" destId="{A0681295-31EA-4370-90A4-86669B07F13C}" srcOrd="0" destOrd="1" presId="urn:microsoft.com/office/officeart/2005/8/layout/vList3"/>
    <dgm:cxn modelId="{C3F03283-EF11-4106-A3E3-7DC605833D1C}" type="presOf" srcId="{7C704452-FC38-4254-8487-52F4ADC41572}" destId="{8F327DCC-93A3-4F03-B0C7-B1CB466D4B32}" srcOrd="0" destOrd="0" presId="urn:microsoft.com/office/officeart/2005/8/layout/vList3"/>
    <dgm:cxn modelId="{3F0CC01B-0C24-4914-9207-49F6CCA42839}" srcId="{D61AA9E4-E432-4C91-BE7F-76F389807274}" destId="{D3120F1F-B2A3-40EE-AC23-14B79B2AE85C}" srcOrd="0" destOrd="0" parTransId="{BBB61D76-4F89-4FEF-A929-9BBB79D08B15}" sibTransId="{A3A22A1B-4A49-4E38-A31E-4E91C0E3C7C4}"/>
    <dgm:cxn modelId="{E80B2CD8-9741-473E-BB26-C9C7B5129D47}" srcId="{7C704452-FC38-4254-8487-52F4ADC41572}" destId="{22E8E385-7590-4F20-A0C2-3303ED981FE6}" srcOrd="0" destOrd="0" parTransId="{3966126C-6B60-4A96-8760-28C1ACABDB5E}" sibTransId="{50DC6BA3-6DE1-4855-896D-B3C63BB3D605}"/>
    <dgm:cxn modelId="{13D26EBF-F847-49F1-8FE9-15F834F99CB2}" type="presOf" srcId="{71742031-1657-4996-8E03-F258279864CF}" destId="{A0681295-31EA-4370-90A4-86669B07F13C}" srcOrd="0" destOrd="2" presId="urn:microsoft.com/office/officeart/2005/8/layout/vList3"/>
    <dgm:cxn modelId="{CDC6BA59-AB40-4BE1-AE5E-BAB5A43FC152}" srcId="{A442F2FA-4B69-4015-9680-34D4FDBE1D5F}" destId="{00835A4D-683A-4D68-A323-AE235C6BFE4F}" srcOrd="0" destOrd="0" parTransId="{CF79B61B-30FA-4E34-A4FC-6C976B0451BC}" sibTransId="{BBFB02BC-EAFA-4751-81EF-2B7FBDA0CD4A}"/>
    <dgm:cxn modelId="{D9135A55-7A6A-498F-9871-78C858BC9AF0}" type="presOf" srcId="{1FD6BC7E-8F92-4C05-A579-68040C25EFD5}" destId="{A0681295-31EA-4370-90A4-86669B07F13C}" srcOrd="0" destOrd="3" presId="urn:microsoft.com/office/officeart/2005/8/layout/vList3"/>
    <dgm:cxn modelId="{884ECD57-232D-4386-9053-1353416236F7}" srcId="{A675494D-5ED1-4288-ADA0-424F7811661F}" destId="{4E564705-01C4-4E45-A1BE-BAAF02C4B26D}" srcOrd="0" destOrd="0" parTransId="{FC322F60-CAE1-4389-839D-0612788B46F3}" sibTransId="{C4660F11-EAAE-4CD9-99BC-181174964961}"/>
    <dgm:cxn modelId="{1E8393C7-7433-4744-AB08-EC8A445C064B}" srcId="{7C704452-FC38-4254-8487-52F4ADC41572}" destId="{087628E9-F699-4FEF-B116-84F48377496E}" srcOrd="1" destOrd="0" parTransId="{4415E900-AB6E-4A76-A175-EDEBBAE26501}" sibTransId="{B93F9971-4974-404C-B72E-C82F0AE561AF}"/>
    <dgm:cxn modelId="{3CE5AE3E-9A25-4390-AFB8-540B458EB13B}" srcId="{A442F2FA-4B69-4015-9680-34D4FDBE1D5F}" destId="{B4AF42FD-6C86-408E-930A-AE7B971915BF}" srcOrd="1" destOrd="0" parTransId="{9358906A-2929-4D9D-8F14-FC6D160692F1}" sibTransId="{B600E3D6-75EB-4905-BC1B-90DE9E206483}"/>
    <dgm:cxn modelId="{E1860330-88E1-4A4F-9A04-51B7A4A1E768}" type="presOf" srcId="{C326E4F6-FB7C-4E6B-9979-9389CF934758}" destId="{A1E43B03-D1CF-4A38-8FFB-823AC83B5B58}" srcOrd="0" destOrd="0" presId="urn:microsoft.com/office/officeart/2005/8/layout/vList3"/>
    <dgm:cxn modelId="{3584B9D8-F999-4A6E-B432-51A5A2385CB7}" srcId="{664DEE9D-A04C-4CF6-A2D7-AD2BC460586B}" destId="{7D4712A7-2F8C-44C9-8BCA-C75BD6F76A17}" srcOrd="0" destOrd="0" parTransId="{B7E02757-3010-4D6C-A7A4-BC127600AFE8}" sibTransId="{FDBC204F-CC78-4D0B-BE01-5A08189903C1}"/>
    <dgm:cxn modelId="{B819FFE1-BA2B-4FDE-BA9F-D503333833EC}" srcId="{E6625A79-9207-49B9-A6FC-B974C7962DA1}" destId="{9D00A62E-76B0-4C35-9630-7467C46EAB3F}" srcOrd="1" destOrd="0" parTransId="{FCE973C6-42D4-47D7-A1F3-AA7995C5823D}" sibTransId="{7579CECC-257B-4E3C-9921-E470FD2089D9}"/>
    <dgm:cxn modelId="{E8E0FAB8-1989-49C8-93DB-64526B29188B}" srcId="{C326E4F6-FB7C-4E6B-9979-9389CF934758}" destId="{664DEE9D-A04C-4CF6-A2D7-AD2BC460586B}" srcOrd="1" destOrd="0" parTransId="{132F51D9-DBC7-451E-9321-E9EF8FF56450}" sibTransId="{A096DDCE-31ED-40B8-8F84-FE7DB4FBAC0B}"/>
    <dgm:cxn modelId="{207C2BFD-0535-49FB-AED0-EBD8AD69E780}" type="presOf" srcId="{B4AF42FD-6C86-408E-930A-AE7B971915BF}" destId="{67BB0131-AFF3-4D88-8C13-CA6C93C549B4}" srcOrd="0" destOrd="2" presId="urn:microsoft.com/office/officeart/2005/8/layout/vList3"/>
    <dgm:cxn modelId="{30A092CA-8667-4D97-9972-5770AD3F74CA}" type="presParOf" srcId="{A1E43B03-D1CF-4A38-8FFB-823AC83B5B58}" destId="{AD18927C-DFB1-42F8-86FE-B6294C9D9794}" srcOrd="0" destOrd="0" presId="urn:microsoft.com/office/officeart/2005/8/layout/vList3"/>
    <dgm:cxn modelId="{BD11F937-F988-467A-AF18-7EC526FCDE7A}" type="presParOf" srcId="{AD18927C-DFB1-42F8-86FE-B6294C9D9794}" destId="{6F0858E6-2ECF-48DE-9638-A60E52843A19}" srcOrd="0" destOrd="0" presId="urn:microsoft.com/office/officeart/2005/8/layout/vList3"/>
    <dgm:cxn modelId="{2096E679-A778-467F-95BC-B6176D8D8919}" type="presParOf" srcId="{AD18927C-DFB1-42F8-86FE-B6294C9D9794}" destId="{A0681295-31EA-4370-90A4-86669B07F13C}" srcOrd="1" destOrd="0" presId="urn:microsoft.com/office/officeart/2005/8/layout/vList3"/>
    <dgm:cxn modelId="{CA74FE4F-5BA1-499A-8CD0-58E58451B629}" type="presParOf" srcId="{A1E43B03-D1CF-4A38-8FFB-823AC83B5B58}" destId="{BC9725F9-DBF7-4B66-A314-2032FD09755D}" srcOrd="1" destOrd="0" presId="urn:microsoft.com/office/officeart/2005/8/layout/vList3"/>
    <dgm:cxn modelId="{08C91092-7485-49BF-8CE2-DB159CFCC0CC}" type="presParOf" srcId="{A1E43B03-D1CF-4A38-8FFB-823AC83B5B58}" destId="{2B95C88C-9F1A-435A-87AD-90AC536192C6}" srcOrd="2" destOrd="0" presId="urn:microsoft.com/office/officeart/2005/8/layout/vList3"/>
    <dgm:cxn modelId="{41689845-AB77-48E5-9ACF-F80DEEDFE3EB}" type="presParOf" srcId="{2B95C88C-9F1A-435A-87AD-90AC536192C6}" destId="{588D6E9D-F110-4C15-8922-9738C9369F4A}" srcOrd="0" destOrd="0" presId="urn:microsoft.com/office/officeart/2005/8/layout/vList3"/>
    <dgm:cxn modelId="{605132E5-FDBD-4D93-8953-D0464051E3B4}" type="presParOf" srcId="{2B95C88C-9F1A-435A-87AD-90AC536192C6}" destId="{833C50F5-0FBB-4476-A2AE-FAF87E63D89D}" srcOrd="1" destOrd="0" presId="urn:microsoft.com/office/officeart/2005/8/layout/vList3"/>
    <dgm:cxn modelId="{344D397B-1E96-4B4D-9AEA-379C8962BB8B}" type="presParOf" srcId="{A1E43B03-D1CF-4A38-8FFB-823AC83B5B58}" destId="{261A4C07-77A2-4F00-AA66-D6A4CAC5203E}" srcOrd="3" destOrd="0" presId="urn:microsoft.com/office/officeart/2005/8/layout/vList3"/>
    <dgm:cxn modelId="{107FBC39-3D62-431E-BA7E-81A2D07EA72C}" type="presParOf" srcId="{A1E43B03-D1CF-4A38-8FFB-823AC83B5B58}" destId="{A08BE5DC-CD5F-42EA-988D-3024F8807F65}" srcOrd="4" destOrd="0" presId="urn:microsoft.com/office/officeart/2005/8/layout/vList3"/>
    <dgm:cxn modelId="{D8221E6B-226D-47F1-AF8F-762A3ABD0355}" type="presParOf" srcId="{A08BE5DC-CD5F-42EA-988D-3024F8807F65}" destId="{C176F8C7-03BA-4A4E-9117-8015BC2ADA6A}" srcOrd="0" destOrd="0" presId="urn:microsoft.com/office/officeart/2005/8/layout/vList3"/>
    <dgm:cxn modelId="{A7B7F60D-0FAE-4F81-BAD8-07936FDF5E5E}" type="presParOf" srcId="{A08BE5DC-CD5F-42EA-988D-3024F8807F65}" destId="{0496831E-7E03-4755-9832-47C0863D211F}" srcOrd="1" destOrd="0" presId="urn:microsoft.com/office/officeart/2005/8/layout/vList3"/>
    <dgm:cxn modelId="{96321E8B-C89D-49C7-A828-86A7F0706882}" type="presParOf" srcId="{A1E43B03-D1CF-4A38-8FFB-823AC83B5B58}" destId="{382B1720-BDB1-4942-B8B6-9823CA84CB52}" srcOrd="5" destOrd="0" presId="urn:microsoft.com/office/officeart/2005/8/layout/vList3"/>
    <dgm:cxn modelId="{0C79DB6C-800A-4D79-BF69-1CE67C3456FB}" type="presParOf" srcId="{A1E43B03-D1CF-4A38-8FFB-823AC83B5B58}" destId="{6F02A455-3DB8-4E5E-830B-2275AD49F96C}" srcOrd="6" destOrd="0" presId="urn:microsoft.com/office/officeart/2005/8/layout/vList3"/>
    <dgm:cxn modelId="{7B6F231B-D51B-4B9A-AF50-96EF9C3C9EA8}" type="presParOf" srcId="{6F02A455-3DB8-4E5E-830B-2275AD49F96C}" destId="{300C64B5-1C82-4861-AB00-945F2D31B5B7}" srcOrd="0" destOrd="0" presId="urn:microsoft.com/office/officeart/2005/8/layout/vList3"/>
    <dgm:cxn modelId="{1E51A31C-D366-42FF-B689-FA457D38DE7E}" type="presParOf" srcId="{6F02A455-3DB8-4E5E-830B-2275AD49F96C}" destId="{67BB0131-AFF3-4D88-8C13-CA6C93C549B4}" srcOrd="1" destOrd="0" presId="urn:microsoft.com/office/officeart/2005/8/layout/vList3"/>
    <dgm:cxn modelId="{B69F911B-E114-4D09-A1EC-1FC8CDEFE3D0}" type="presParOf" srcId="{A1E43B03-D1CF-4A38-8FFB-823AC83B5B58}" destId="{8C3C3C51-5335-4555-A4D1-69C1923C67D7}" srcOrd="7" destOrd="0" presId="urn:microsoft.com/office/officeart/2005/8/layout/vList3"/>
    <dgm:cxn modelId="{60B4C1B1-1652-4DDA-9004-0699E7CFA41A}" type="presParOf" srcId="{A1E43B03-D1CF-4A38-8FFB-823AC83B5B58}" destId="{B3959262-1992-44C5-B017-556156EFF738}" srcOrd="8" destOrd="0" presId="urn:microsoft.com/office/officeart/2005/8/layout/vList3"/>
    <dgm:cxn modelId="{880292B5-197D-405E-AB0D-A5D682DF5E4D}" type="presParOf" srcId="{B3959262-1992-44C5-B017-556156EFF738}" destId="{E686044D-E12E-4275-B6D1-5F2188E028BA}" srcOrd="0" destOrd="0" presId="urn:microsoft.com/office/officeart/2005/8/layout/vList3"/>
    <dgm:cxn modelId="{89CC6930-AFE5-49AD-A3FA-A02630803040}" type="presParOf" srcId="{B3959262-1992-44C5-B017-556156EFF738}" destId="{8F327DCC-93A3-4F03-B0C7-B1CB466D4B32}" srcOrd="1" destOrd="0" presId="urn:microsoft.com/office/officeart/2005/8/layout/vList3"/>
    <dgm:cxn modelId="{577B54B9-48EA-4FC8-A5D5-4E8313D5F0A8}" type="presParOf" srcId="{A1E43B03-D1CF-4A38-8FFB-823AC83B5B58}" destId="{3E45BE37-CCF3-448C-AE3C-9FA4A2A2DA7D}" srcOrd="9" destOrd="0" presId="urn:microsoft.com/office/officeart/2005/8/layout/vList3"/>
    <dgm:cxn modelId="{F2CA9AB7-6D0E-4C10-8625-3144396684FC}" type="presParOf" srcId="{A1E43B03-D1CF-4A38-8FFB-823AC83B5B58}" destId="{28509E67-AE34-4DC8-9806-4FBA8C6D2B1A}" srcOrd="10" destOrd="0" presId="urn:microsoft.com/office/officeart/2005/8/layout/vList3"/>
    <dgm:cxn modelId="{13A03F0A-B7F1-415F-969B-84CB20B1D771}" type="presParOf" srcId="{28509E67-AE34-4DC8-9806-4FBA8C6D2B1A}" destId="{26706663-58B8-4E70-99CB-2D0077D5210E}" srcOrd="0" destOrd="0" presId="urn:microsoft.com/office/officeart/2005/8/layout/vList3"/>
    <dgm:cxn modelId="{2C6357A1-98F1-4CA1-A37E-E69289E4A761}" type="presParOf" srcId="{28509E67-AE34-4DC8-9806-4FBA8C6D2B1A}" destId="{9659EDC7-8B49-491A-82B7-40D29972626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08C7E2-83BF-40C7-9D22-4EF242DF6AA3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D5F8AAF-8075-4F54-9F1E-C37A4FF8E7AA}">
      <dgm:prSet phldrT="[Texto]"/>
      <dgm:spPr/>
      <dgm:t>
        <a:bodyPr/>
        <a:lstStyle/>
        <a:p>
          <a:r>
            <a:rPr lang="es-ES" dirty="0"/>
            <a:t>Ingreso De Paciente a Urgencias</a:t>
          </a:r>
        </a:p>
      </dgm:t>
    </dgm:pt>
    <dgm:pt modelId="{6E3BD7E3-8F77-4C61-B432-E3A2BB61B163}" type="parTrans" cxnId="{C23136CB-59D0-49EF-B272-A62B77E54801}">
      <dgm:prSet/>
      <dgm:spPr/>
      <dgm:t>
        <a:bodyPr/>
        <a:lstStyle/>
        <a:p>
          <a:endParaRPr lang="es-ES"/>
        </a:p>
      </dgm:t>
    </dgm:pt>
    <dgm:pt modelId="{4D0A0BD7-3B5C-4EA6-8078-714E07CCFCCA}" type="sibTrans" cxnId="{C23136CB-59D0-49EF-B272-A62B77E54801}">
      <dgm:prSet/>
      <dgm:spPr/>
      <dgm:t>
        <a:bodyPr/>
        <a:lstStyle/>
        <a:p>
          <a:endParaRPr lang="es-ES"/>
        </a:p>
      </dgm:t>
    </dgm:pt>
    <dgm:pt modelId="{6E907691-62AC-4B94-85E4-8192EB07FCC8}">
      <dgm:prSet phldrT="[Texto]"/>
      <dgm:spPr/>
      <dgm:t>
        <a:bodyPr/>
        <a:lstStyle/>
        <a:p>
          <a:r>
            <a:rPr lang="es-ES" dirty="0"/>
            <a:t>Tratar Motivo de la consulta</a:t>
          </a:r>
        </a:p>
      </dgm:t>
    </dgm:pt>
    <dgm:pt modelId="{802DD208-EADB-42D3-BEDA-B69A3F7249E4}" type="parTrans" cxnId="{C0EFD35B-B0E0-4B86-AB3E-30A98104337B}">
      <dgm:prSet/>
      <dgm:spPr/>
      <dgm:t>
        <a:bodyPr/>
        <a:lstStyle/>
        <a:p>
          <a:endParaRPr lang="es-ES"/>
        </a:p>
      </dgm:t>
    </dgm:pt>
    <dgm:pt modelId="{DD41BCAC-3AC3-466C-BC22-D91E511149C0}" type="sibTrans" cxnId="{C0EFD35B-B0E0-4B86-AB3E-30A98104337B}">
      <dgm:prSet/>
      <dgm:spPr/>
      <dgm:t>
        <a:bodyPr/>
        <a:lstStyle/>
        <a:p>
          <a:endParaRPr lang="es-ES"/>
        </a:p>
      </dgm:t>
    </dgm:pt>
    <dgm:pt modelId="{B6A96675-A113-4149-B181-DA29F7F7D653}">
      <dgm:prSet phldrT="[Texto]"/>
      <dgm:spPr/>
      <dgm:t>
        <a:bodyPr/>
        <a:lstStyle/>
        <a:p>
          <a:r>
            <a:rPr lang="es-ES" dirty="0"/>
            <a:t>Ingresar datos al módulo</a:t>
          </a:r>
        </a:p>
      </dgm:t>
    </dgm:pt>
    <dgm:pt modelId="{0C3F5DE0-51C4-4292-8B72-9D6FAAB7D459}" type="parTrans" cxnId="{7A51E14C-C4BB-40BB-9C6F-0D945A3E391E}">
      <dgm:prSet/>
      <dgm:spPr/>
      <dgm:t>
        <a:bodyPr/>
        <a:lstStyle/>
        <a:p>
          <a:endParaRPr lang="es-ES"/>
        </a:p>
      </dgm:t>
    </dgm:pt>
    <dgm:pt modelId="{98E3D9EB-7027-4615-8E0F-E2BD21CFD723}" type="sibTrans" cxnId="{7A51E14C-C4BB-40BB-9C6F-0D945A3E391E}">
      <dgm:prSet/>
      <dgm:spPr/>
      <dgm:t>
        <a:bodyPr/>
        <a:lstStyle/>
        <a:p>
          <a:endParaRPr lang="es-ES"/>
        </a:p>
      </dgm:t>
    </dgm:pt>
    <dgm:pt modelId="{B06A0CE0-B238-42CF-98C3-632953F66AC9}">
      <dgm:prSet phldrT="[Texto]"/>
      <dgm:spPr/>
      <dgm:t>
        <a:bodyPr/>
        <a:lstStyle/>
        <a:p>
          <a:r>
            <a:rPr lang="es-ES" dirty="0"/>
            <a:t>Registrar en Repositorio (automático)</a:t>
          </a:r>
        </a:p>
      </dgm:t>
    </dgm:pt>
    <dgm:pt modelId="{6F4B99CA-975C-4528-9182-5B4FB89401D2}" type="parTrans" cxnId="{38D08315-30C6-4618-BE74-BA8BA899AF8F}">
      <dgm:prSet/>
      <dgm:spPr/>
      <dgm:t>
        <a:bodyPr/>
        <a:lstStyle/>
        <a:p>
          <a:endParaRPr lang="es-ES"/>
        </a:p>
      </dgm:t>
    </dgm:pt>
    <dgm:pt modelId="{7D4D1595-AD03-4C08-89FB-071958BA176D}" type="sibTrans" cxnId="{38D08315-30C6-4618-BE74-BA8BA899AF8F}">
      <dgm:prSet/>
      <dgm:spPr/>
      <dgm:t>
        <a:bodyPr/>
        <a:lstStyle/>
        <a:p>
          <a:endParaRPr lang="es-ES"/>
        </a:p>
      </dgm:t>
    </dgm:pt>
    <dgm:pt modelId="{01765F1F-3727-4353-92C7-1FA2120ACD46}" type="pres">
      <dgm:prSet presAssocID="{0108C7E2-83BF-40C7-9D22-4EF242DF6AA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2BFBB3E-9E96-4B41-8990-F5EF14023F7C}" type="pres">
      <dgm:prSet presAssocID="{BD5F8AAF-8075-4F54-9F1E-C37A4FF8E7A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9FA6A3E-06A7-4B79-91ED-9029971F189D}" type="pres">
      <dgm:prSet presAssocID="{4D0A0BD7-3B5C-4EA6-8078-714E07CCFCCA}" presName="sibTrans" presStyleLbl="sibTrans1D1" presStyleIdx="0" presStyleCnt="3"/>
      <dgm:spPr/>
      <dgm:t>
        <a:bodyPr/>
        <a:lstStyle/>
        <a:p>
          <a:endParaRPr lang="es-ES"/>
        </a:p>
      </dgm:t>
    </dgm:pt>
    <dgm:pt modelId="{0EFF3D82-6286-4862-A7D8-4799415AE8A1}" type="pres">
      <dgm:prSet presAssocID="{4D0A0BD7-3B5C-4EA6-8078-714E07CCFCCA}" presName="connectorText" presStyleLbl="sibTrans1D1" presStyleIdx="0" presStyleCnt="3"/>
      <dgm:spPr/>
      <dgm:t>
        <a:bodyPr/>
        <a:lstStyle/>
        <a:p>
          <a:endParaRPr lang="es-ES"/>
        </a:p>
      </dgm:t>
    </dgm:pt>
    <dgm:pt modelId="{D26F7B6C-E1B0-4F97-B044-C1CFCCC455CB}" type="pres">
      <dgm:prSet presAssocID="{6E907691-62AC-4B94-85E4-8192EB07FCC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BD9A959-BE26-471A-9989-2D7EC84579D7}" type="pres">
      <dgm:prSet presAssocID="{DD41BCAC-3AC3-466C-BC22-D91E511149C0}" presName="sibTrans" presStyleLbl="sibTrans1D1" presStyleIdx="1" presStyleCnt="3"/>
      <dgm:spPr/>
      <dgm:t>
        <a:bodyPr/>
        <a:lstStyle/>
        <a:p>
          <a:endParaRPr lang="es-ES"/>
        </a:p>
      </dgm:t>
    </dgm:pt>
    <dgm:pt modelId="{466E362B-C14A-4CF2-90CF-4B490396EE9F}" type="pres">
      <dgm:prSet presAssocID="{DD41BCAC-3AC3-466C-BC22-D91E511149C0}" presName="connectorText" presStyleLbl="sibTrans1D1" presStyleIdx="1" presStyleCnt="3"/>
      <dgm:spPr/>
      <dgm:t>
        <a:bodyPr/>
        <a:lstStyle/>
        <a:p>
          <a:endParaRPr lang="es-ES"/>
        </a:p>
      </dgm:t>
    </dgm:pt>
    <dgm:pt modelId="{966F5CA1-D44F-4A5B-BB22-A320CAFF6C27}" type="pres">
      <dgm:prSet presAssocID="{B6A96675-A113-4149-B181-DA29F7F7D65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CEFCA28-D5B6-487C-954D-06E98B46DFE5}" type="pres">
      <dgm:prSet presAssocID="{98E3D9EB-7027-4615-8E0F-E2BD21CFD723}" presName="sibTrans" presStyleLbl="sibTrans1D1" presStyleIdx="2" presStyleCnt="3"/>
      <dgm:spPr/>
      <dgm:t>
        <a:bodyPr/>
        <a:lstStyle/>
        <a:p>
          <a:endParaRPr lang="es-ES"/>
        </a:p>
      </dgm:t>
    </dgm:pt>
    <dgm:pt modelId="{A7F2317C-39F8-434F-A836-BA54121E00BD}" type="pres">
      <dgm:prSet presAssocID="{98E3D9EB-7027-4615-8E0F-E2BD21CFD723}" presName="connectorText" presStyleLbl="sibTrans1D1" presStyleIdx="2" presStyleCnt="3"/>
      <dgm:spPr/>
      <dgm:t>
        <a:bodyPr/>
        <a:lstStyle/>
        <a:p>
          <a:endParaRPr lang="es-ES"/>
        </a:p>
      </dgm:t>
    </dgm:pt>
    <dgm:pt modelId="{AD7E9857-7FFC-4D56-B208-AFFC072B3DAB}" type="pres">
      <dgm:prSet presAssocID="{B06A0CE0-B238-42CF-98C3-632953F66AC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A51E14C-C4BB-40BB-9C6F-0D945A3E391E}" srcId="{0108C7E2-83BF-40C7-9D22-4EF242DF6AA3}" destId="{B6A96675-A113-4149-B181-DA29F7F7D653}" srcOrd="2" destOrd="0" parTransId="{0C3F5DE0-51C4-4292-8B72-9D6FAAB7D459}" sibTransId="{98E3D9EB-7027-4615-8E0F-E2BD21CFD723}"/>
    <dgm:cxn modelId="{F4166917-5B86-47E0-AB5C-EF8B5B092B04}" type="presOf" srcId="{B06A0CE0-B238-42CF-98C3-632953F66AC9}" destId="{AD7E9857-7FFC-4D56-B208-AFFC072B3DAB}" srcOrd="0" destOrd="0" presId="urn:microsoft.com/office/officeart/2005/8/layout/bProcess3"/>
    <dgm:cxn modelId="{38D08315-30C6-4618-BE74-BA8BA899AF8F}" srcId="{0108C7E2-83BF-40C7-9D22-4EF242DF6AA3}" destId="{B06A0CE0-B238-42CF-98C3-632953F66AC9}" srcOrd="3" destOrd="0" parTransId="{6F4B99CA-975C-4528-9182-5B4FB89401D2}" sibTransId="{7D4D1595-AD03-4C08-89FB-071958BA176D}"/>
    <dgm:cxn modelId="{AB3ADDDB-BEA9-404A-B219-B8731869E8E2}" type="presOf" srcId="{6E907691-62AC-4B94-85E4-8192EB07FCC8}" destId="{D26F7B6C-E1B0-4F97-B044-C1CFCCC455CB}" srcOrd="0" destOrd="0" presId="urn:microsoft.com/office/officeart/2005/8/layout/bProcess3"/>
    <dgm:cxn modelId="{47FEEC55-A832-4D59-9D1D-597994D41B0B}" type="presOf" srcId="{0108C7E2-83BF-40C7-9D22-4EF242DF6AA3}" destId="{01765F1F-3727-4353-92C7-1FA2120ACD46}" srcOrd="0" destOrd="0" presId="urn:microsoft.com/office/officeart/2005/8/layout/bProcess3"/>
    <dgm:cxn modelId="{2A925DAE-0CD0-47D2-B797-6C614888D361}" type="presOf" srcId="{B6A96675-A113-4149-B181-DA29F7F7D653}" destId="{966F5CA1-D44F-4A5B-BB22-A320CAFF6C27}" srcOrd="0" destOrd="0" presId="urn:microsoft.com/office/officeart/2005/8/layout/bProcess3"/>
    <dgm:cxn modelId="{9DDF1502-798F-4C40-8BEC-33940D397F8C}" type="presOf" srcId="{BD5F8AAF-8075-4F54-9F1E-C37A4FF8E7AA}" destId="{92BFBB3E-9E96-4B41-8990-F5EF14023F7C}" srcOrd="0" destOrd="0" presId="urn:microsoft.com/office/officeart/2005/8/layout/bProcess3"/>
    <dgm:cxn modelId="{13E5E848-3985-44A4-AE27-915F480FDB31}" type="presOf" srcId="{98E3D9EB-7027-4615-8E0F-E2BD21CFD723}" destId="{8CEFCA28-D5B6-487C-954D-06E98B46DFE5}" srcOrd="0" destOrd="0" presId="urn:microsoft.com/office/officeart/2005/8/layout/bProcess3"/>
    <dgm:cxn modelId="{6EF611AE-4C27-43A0-A8E2-40F6B42A106B}" type="presOf" srcId="{4D0A0BD7-3B5C-4EA6-8078-714E07CCFCCA}" destId="{0EFF3D82-6286-4862-A7D8-4799415AE8A1}" srcOrd="1" destOrd="0" presId="urn:microsoft.com/office/officeart/2005/8/layout/bProcess3"/>
    <dgm:cxn modelId="{C23136CB-59D0-49EF-B272-A62B77E54801}" srcId="{0108C7E2-83BF-40C7-9D22-4EF242DF6AA3}" destId="{BD5F8AAF-8075-4F54-9F1E-C37A4FF8E7AA}" srcOrd="0" destOrd="0" parTransId="{6E3BD7E3-8F77-4C61-B432-E3A2BB61B163}" sibTransId="{4D0A0BD7-3B5C-4EA6-8078-714E07CCFCCA}"/>
    <dgm:cxn modelId="{EC2A52ED-3A0E-4046-B0E4-9A8FEE3B3C87}" type="presOf" srcId="{DD41BCAC-3AC3-466C-BC22-D91E511149C0}" destId="{466E362B-C14A-4CF2-90CF-4B490396EE9F}" srcOrd="1" destOrd="0" presId="urn:microsoft.com/office/officeart/2005/8/layout/bProcess3"/>
    <dgm:cxn modelId="{D5F44902-51EC-4161-8CB2-969B7B8D3DEF}" type="presOf" srcId="{98E3D9EB-7027-4615-8E0F-E2BD21CFD723}" destId="{A7F2317C-39F8-434F-A836-BA54121E00BD}" srcOrd="1" destOrd="0" presId="urn:microsoft.com/office/officeart/2005/8/layout/bProcess3"/>
    <dgm:cxn modelId="{72B7CA0F-7E0D-4089-82DE-140C8C5D1993}" type="presOf" srcId="{4D0A0BD7-3B5C-4EA6-8078-714E07CCFCCA}" destId="{99FA6A3E-06A7-4B79-91ED-9029971F189D}" srcOrd="0" destOrd="0" presId="urn:microsoft.com/office/officeart/2005/8/layout/bProcess3"/>
    <dgm:cxn modelId="{2C2A687C-D911-4E75-A674-2A8D2A3127B0}" type="presOf" srcId="{DD41BCAC-3AC3-466C-BC22-D91E511149C0}" destId="{ABD9A959-BE26-471A-9989-2D7EC84579D7}" srcOrd="0" destOrd="0" presId="urn:microsoft.com/office/officeart/2005/8/layout/bProcess3"/>
    <dgm:cxn modelId="{C0EFD35B-B0E0-4B86-AB3E-30A98104337B}" srcId="{0108C7E2-83BF-40C7-9D22-4EF242DF6AA3}" destId="{6E907691-62AC-4B94-85E4-8192EB07FCC8}" srcOrd="1" destOrd="0" parTransId="{802DD208-EADB-42D3-BEDA-B69A3F7249E4}" sibTransId="{DD41BCAC-3AC3-466C-BC22-D91E511149C0}"/>
    <dgm:cxn modelId="{B333B395-59A3-43C3-B4B8-2801F7FB0805}" type="presParOf" srcId="{01765F1F-3727-4353-92C7-1FA2120ACD46}" destId="{92BFBB3E-9E96-4B41-8990-F5EF14023F7C}" srcOrd="0" destOrd="0" presId="urn:microsoft.com/office/officeart/2005/8/layout/bProcess3"/>
    <dgm:cxn modelId="{05F99A25-9F20-4A4F-833F-77C5342893B2}" type="presParOf" srcId="{01765F1F-3727-4353-92C7-1FA2120ACD46}" destId="{99FA6A3E-06A7-4B79-91ED-9029971F189D}" srcOrd="1" destOrd="0" presId="urn:microsoft.com/office/officeart/2005/8/layout/bProcess3"/>
    <dgm:cxn modelId="{3C3534C5-58A2-492D-AA62-3868128A5369}" type="presParOf" srcId="{99FA6A3E-06A7-4B79-91ED-9029971F189D}" destId="{0EFF3D82-6286-4862-A7D8-4799415AE8A1}" srcOrd="0" destOrd="0" presId="urn:microsoft.com/office/officeart/2005/8/layout/bProcess3"/>
    <dgm:cxn modelId="{6881509D-0B56-4077-B903-7101F2ACB013}" type="presParOf" srcId="{01765F1F-3727-4353-92C7-1FA2120ACD46}" destId="{D26F7B6C-E1B0-4F97-B044-C1CFCCC455CB}" srcOrd="2" destOrd="0" presId="urn:microsoft.com/office/officeart/2005/8/layout/bProcess3"/>
    <dgm:cxn modelId="{DAEF3C0F-2544-4D0F-AD1B-5816E2AE7EA1}" type="presParOf" srcId="{01765F1F-3727-4353-92C7-1FA2120ACD46}" destId="{ABD9A959-BE26-471A-9989-2D7EC84579D7}" srcOrd="3" destOrd="0" presId="urn:microsoft.com/office/officeart/2005/8/layout/bProcess3"/>
    <dgm:cxn modelId="{F217FF76-8A66-4822-BD32-D23778EFF771}" type="presParOf" srcId="{ABD9A959-BE26-471A-9989-2D7EC84579D7}" destId="{466E362B-C14A-4CF2-90CF-4B490396EE9F}" srcOrd="0" destOrd="0" presId="urn:microsoft.com/office/officeart/2005/8/layout/bProcess3"/>
    <dgm:cxn modelId="{2985A7D1-03D8-4E3F-8470-33913CB9666C}" type="presParOf" srcId="{01765F1F-3727-4353-92C7-1FA2120ACD46}" destId="{966F5CA1-D44F-4A5B-BB22-A320CAFF6C27}" srcOrd="4" destOrd="0" presId="urn:microsoft.com/office/officeart/2005/8/layout/bProcess3"/>
    <dgm:cxn modelId="{FFC3F7B8-44FD-4EFA-A342-751D42672911}" type="presParOf" srcId="{01765F1F-3727-4353-92C7-1FA2120ACD46}" destId="{8CEFCA28-D5B6-487C-954D-06E98B46DFE5}" srcOrd="5" destOrd="0" presId="urn:microsoft.com/office/officeart/2005/8/layout/bProcess3"/>
    <dgm:cxn modelId="{4F342962-9E23-418A-86C6-BBDCA415A6E2}" type="presParOf" srcId="{8CEFCA28-D5B6-487C-954D-06E98B46DFE5}" destId="{A7F2317C-39F8-434F-A836-BA54121E00BD}" srcOrd="0" destOrd="0" presId="urn:microsoft.com/office/officeart/2005/8/layout/bProcess3"/>
    <dgm:cxn modelId="{5ED190EC-35BE-47AB-9E36-C80A5CC4026D}" type="presParOf" srcId="{01765F1F-3727-4353-92C7-1FA2120ACD46}" destId="{AD7E9857-7FFC-4D56-B208-AFFC072B3DAB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08C7E2-83BF-40C7-9D22-4EF242DF6AA3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D5F8AAF-8075-4F54-9F1E-C37A4FF8E7AA}">
      <dgm:prSet phldrT="[Texto]"/>
      <dgm:spPr>
        <a:solidFill>
          <a:srgbClr val="6AC2D5"/>
        </a:solidFill>
      </dgm:spPr>
      <dgm:t>
        <a:bodyPr/>
        <a:lstStyle/>
        <a:p>
          <a:r>
            <a:rPr lang="es-ES" dirty="0"/>
            <a:t>Ingreso De Paciente a Urgencias</a:t>
          </a:r>
        </a:p>
      </dgm:t>
    </dgm:pt>
    <dgm:pt modelId="{6E3BD7E3-8F77-4C61-B432-E3A2BB61B163}" type="parTrans" cxnId="{C23136CB-59D0-49EF-B272-A62B77E54801}">
      <dgm:prSet/>
      <dgm:spPr/>
      <dgm:t>
        <a:bodyPr/>
        <a:lstStyle/>
        <a:p>
          <a:endParaRPr lang="es-ES"/>
        </a:p>
      </dgm:t>
    </dgm:pt>
    <dgm:pt modelId="{4D0A0BD7-3B5C-4EA6-8078-714E07CCFCCA}" type="sibTrans" cxnId="{C23136CB-59D0-49EF-B272-A62B77E54801}">
      <dgm:prSet/>
      <dgm:spPr/>
      <dgm:t>
        <a:bodyPr/>
        <a:lstStyle/>
        <a:p>
          <a:endParaRPr lang="es-ES"/>
        </a:p>
      </dgm:t>
    </dgm:pt>
    <dgm:pt modelId="{6E907691-62AC-4B94-85E4-8192EB07FCC8}">
      <dgm:prSet phldrT="[Texto]"/>
      <dgm:spPr>
        <a:solidFill>
          <a:srgbClr val="6AC2D5"/>
        </a:solidFill>
      </dgm:spPr>
      <dgm:t>
        <a:bodyPr/>
        <a:lstStyle/>
        <a:p>
          <a:r>
            <a:rPr lang="es-ES" dirty="0"/>
            <a:t>Tratar Motivo de la consulta</a:t>
          </a:r>
        </a:p>
      </dgm:t>
    </dgm:pt>
    <dgm:pt modelId="{802DD208-EADB-42D3-BEDA-B69A3F7249E4}" type="parTrans" cxnId="{C0EFD35B-B0E0-4B86-AB3E-30A98104337B}">
      <dgm:prSet/>
      <dgm:spPr/>
      <dgm:t>
        <a:bodyPr/>
        <a:lstStyle/>
        <a:p>
          <a:endParaRPr lang="es-ES"/>
        </a:p>
      </dgm:t>
    </dgm:pt>
    <dgm:pt modelId="{DD41BCAC-3AC3-466C-BC22-D91E511149C0}" type="sibTrans" cxnId="{C0EFD35B-B0E0-4B86-AB3E-30A98104337B}">
      <dgm:prSet/>
      <dgm:spPr/>
      <dgm:t>
        <a:bodyPr/>
        <a:lstStyle/>
        <a:p>
          <a:endParaRPr lang="es-ES"/>
        </a:p>
      </dgm:t>
    </dgm:pt>
    <dgm:pt modelId="{B6A96675-A113-4149-B181-DA29F7F7D653}">
      <dgm:prSet phldrT="[Texto]"/>
      <dgm:spPr>
        <a:solidFill>
          <a:srgbClr val="6AC2D5"/>
        </a:solidFill>
      </dgm:spPr>
      <dgm:t>
        <a:bodyPr/>
        <a:lstStyle/>
        <a:p>
          <a:r>
            <a:rPr lang="es-ES" dirty="0"/>
            <a:t>Ingresar datos al módulo</a:t>
          </a:r>
        </a:p>
      </dgm:t>
    </dgm:pt>
    <dgm:pt modelId="{0C3F5DE0-51C4-4292-8B72-9D6FAAB7D459}" type="parTrans" cxnId="{7A51E14C-C4BB-40BB-9C6F-0D945A3E391E}">
      <dgm:prSet/>
      <dgm:spPr/>
      <dgm:t>
        <a:bodyPr/>
        <a:lstStyle/>
        <a:p>
          <a:endParaRPr lang="es-ES"/>
        </a:p>
      </dgm:t>
    </dgm:pt>
    <dgm:pt modelId="{98E3D9EB-7027-4615-8E0F-E2BD21CFD723}" type="sibTrans" cxnId="{7A51E14C-C4BB-40BB-9C6F-0D945A3E391E}">
      <dgm:prSet/>
      <dgm:spPr/>
      <dgm:t>
        <a:bodyPr/>
        <a:lstStyle/>
        <a:p>
          <a:endParaRPr lang="es-ES"/>
        </a:p>
      </dgm:t>
    </dgm:pt>
    <dgm:pt modelId="{B06A0CE0-B238-42CF-98C3-632953F66AC9}">
      <dgm:prSet phldrT="[Texto]"/>
      <dgm:spPr>
        <a:solidFill>
          <a:srgbClr val="6AC2D5"/>
        </a:solidFill>
      </dgm:spPr>
      <dgm:t>
        <a:bodyPr/>
        <a:lstStyle/>
        <a:p>
          <a:r>
            <a:rPr lang="es-ES" dirty="0"/>
            <a:t>Realizar 1° EMPA</a:t>
          </a:r>
        </a:p>
      </dgm:t>
    </dgm:pt>
    <dgm:pt modelId="{6F4B99CA-975C-4528-9182-5B4FB89401D2}" type="parTrans" cxnId="{38D08315-30C6-4618-BE74-BA8BA899AF8F}">
      <dgm:prSet/>
      <dgm:spPr/>
      <dgm:t>
        <a:bodyPr/>
        <a:lstStyle/>
        <a:p>
          <a:endParaRPr lang="es-ES"/>
        </a:p>
      </dgm:t>
    </dgm:pt>
    <dgm:pt modelId="{7D4D1595-AD03-4C08-89FB-071958BA176D}" type="sibTrans" cxnId="{38D08315-30C6-4618-BE74-BA8BA899AF8F}">
      <dgm:prSet/>
      <dgm:spPr/>
      <dgm:t>
        <a:bodyPr/>
        <a:lstStyle/>
        <a:p>
          <a:endParaRPr lang="es-ES"/>
        </a:p>
      </dgm:t>
    </dgm:pt>
    <dgm:pt modelId="{24B2D5E7-9301-441C-A056-709457F2C0D7}">
      <dgm:prSet phldrT="[Texto]"/>
      <dgm:spPr>
        <a:solidFill>
          <a:srgbClr val="6AC2D5"/>
        </a:solidFill>
      </dgm:spPr>
      <dgm:t>
        <a:bodyPr/>
        <a:lstStyle/>
        <a:p>
          <a:r>
            <a:rPr lang="es-ES" dirty="0"/>
            <a:t>Ingresar Resultados exámenes</a:t>
          </a:r>
        </a:p>
      </dgm:t>
    </dgm:pt>
    <dgm:pt modelId="{4C303205-8BDF-4975-B6C3-C15E7B8B113E}" type="parTrans" cxnId="{0C75B244-80B6-4531-8E1D-5BE1DD97CAED}">
      <dgm:prSet/>
      <dgm:spPr/>
      <dgm:t>
        <a:bodyPr/>
        <a:lstStyle/>
        <a:p>
          <a:endParaRPr lang="es-ES"/>
        </a:p>
      </dgm:t>
    </dgm:pt>
    <dgm:pt modelId="{368EED3C-D332-4B24-B849-AA169D087107}" type="sibTrans" cxnId="{0C75B244-80B6-4531-8E1D-5BE1DD97CAED}">
      <dgm:prSet/>
      <dgm:spPr/>
      <dgm:t>
        <a:bodyPr/>
        <a:lstStyle/>
        <a:p>
          <a:endParaRPr lang="es-ES"/>
        </a:p>
      </dgm:t>
    </dgm:pt>
    <dgm:pt modelId="{AB7A6D4B-6F48-498F-A8DF-8CA56EC79F4F}">
      <dgm:prSet phldrT="[Texto]"/>
      <dgm:spPr>
        <a:solidFill>
          <a:srgbClr val="6AC2D5"/>
        </a:solidFill>
      </dgm:spPr>
      <dgm:t>
        <a:bodyPr/>
        <a:lstStyle/>
        <a:p>
          <a:r>
            <a:rPr lang="es-ES" dirty="0"/>
            <a:t>Indicar Plan de Tratamiento</a:t>
          </a:r>
        </a:p>
      </dgm:t>
    </dgm:pt>
    <dgm:pt modelId="{B06AF999-5D53-4786-B711-5E6352184867}" type="parTrans" cxnId="{3E05A7A7-2A30-40AA-8F0A-9F3D1BF88805}">
      <dgm:prSet/>
      <dgm:spPr/>
      <dgm:t>
        <a:bodyPr/>
        <a:lstStyle/>
        <a:p>
          <a:endParaRPr lang="es-ES"/>
        </a:p>
      </dgm:t>
    </dgm:pt>
    <dgm:pt modelId="{C6A801FD-2994-4B88-9442-10A61AD00B07}" type="sibTrans" cxnId="{3E05A7A7-2A30-40AA-8F0A-9F3D1BF88805}">
      <dgm:prSet/>
      <dgm:spPr/>
      <dgm:t>
        <a:bodyPr/>
        <a:lstStyle/>
        <a:p>
          <a:endParaRPr lang="es-ES"/>
        </a:p>
      </dgm:t>
    </dgm:pt>
    <dgm:pt modelId="{03896F3D-91C0-4957-A30A-17D02DB21859}">
      <dgm:prSet phldrT="[Texto]"/>
      <dgm:spPr/>
      <dgm:t>
        <a:bodyPr/>
        <a:lstStyle/>
        <a:p>
          <a:r>
            <a:rPr lang="es-ES" dirty="0"/>
            <a:t>Realizar 2° EMPA</a:t>
          </a:r>
        </a:p>
      </dgm:t>
    </dgm:pt>
    <dgm:pt modelId="{872CD604-F6BF-42BB-94E0-5AE515FF58A9}" type="parTrans" cxnId="{8F9991DB-9E35-4513-B9F8-8D64CBB8C28F}">
      <dgm:prSet/>
      <dgm:spPr/>
      <dgm:t>
        <a:bodyPr/>
        <a:lstStyle/>
        <a:p>
          <a:endParaRPr lang="es-ES"/>
        </a:p>
      </dgm:t>
    </dgm:pt>
    <dgm:pt modelId="{C2AB5AEA-0DF8-435F-B803-BB42AD24F774}" type="sibTrans" cxnId="{8F9991DB-9E35-4513-B9F8-8D64CBB8C28F}">
      <dgm:prSet/>
      <dgm:spPr/>
      <dgm:t>
        <a:bodyPr/>
        <a:lstStyle/>
        <a:p>
          <a:endParaRPr lang="es-ES"/>
        </a:p>
      </dgm:t>
    </dgm:pt>
    <dgm:pt modelId="{01765F1F-3727-4353-92C7-1FA2120ACD46}" type="pres">
      <dgm:prSet presAssocID="{0108C7E2-83BF-40C7-9D22-4EF242DF6AA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2BFBB3E-9E96-4B41-8990-F5EF14023F7C}" type="pres">
      <dgm:prSet presAssocID="{BD5F8AAF-8075-4F54-9F1E-C37A4FF8E7AA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9FA6A3E-06A7-4B79-91ED-9029971F189D}" type="pres">
      <dgm:prSet presAssocID="{4D0A0BD7-3B5C-4EA6-8078-714E07CCFCCA}" presName="sibTrans" presStyleLbl="sibTrans1D1" presStyleIdx="0" presStyleCnt="6"/>
      <dgm:spPr/>
      <dgm:t>
        <a:bodyPr/>
        <a:lstStyle/>
        <a:p>
          <a:endParaRPr lang="es-ES"/>
        </a:p>
      </dgm:t>
    </dgm:pt>
    <dgm:pt modelId="{0EFF3D82-6286-4862-A7D8-4799415AE8A1}" type="pres">
      <dgm:prSet presAssocID="{4D0A0BD7-3B5C-4EA6-8078-714E07CCFCCA}" presName="connectorText" presStyleLbl="sibTrans1D1" presStyleIdx="0" presStyleCnt="6"/>
      <dgm:spPr/>
      <dgm:t>
        <a:bodyPr/>
        <a:lstStyle/>
        <a:p>
          <a:endParaRPr lang="es-ES"/>
        </a:p>
      </dgm:t>
    </dgm:pt>
    <dgm:pt modelId="{D26F7B6C-E1B0-4F97-B044-C1CFCCC455CB}" type="pres">
      <dgm:prSet presAssocID="{6E907691-62AC-4B94-85E4-8192EB07FCC8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BD9A959-BE26-471A-9989-2D7EC84579D7}" type="pres">
      <dgm:prSet presAssocID="{DD41BCAC-3AC3-466C-BC22-D91E511149C0}" presName="sibTrans" presStyleLbl="sibTrans1D1" presStyleIdx="1" presStyleCnt="6"/>
      <dgm:spPr/>
      <dgm:t>
        <a:bodyPr/>
        <a:lstStyle/>
        <a:p>
          <a:endParaRPr lang="es-ES"/>
        </a:p>
      </dgm:t>
    </dgm:pt>
    <dgm:pt modelId="{466E362B-C14A-4CF2-90CF-4B490396EE9F}" type="pres">
      <dgm:prSet presAssocID="{DD41BCAC-3AC3-466C-BC22-D91E511149C0}" presName="connectorText" presStyleLbl="sibTrans1D1" presStyleIdx="1" presStyleCnt="6"/>
      <dgm:spPr/>
      <dgm:t>
        <a:bodyPr/>
        <a:lstStyle/>
        <a:p>
          <a:endParaRPr lang="es-ES"/>
        </a:p>
      </dgm:t>
    </dgm:pt>
    <dgm:pt modelId="{966F5CA1-D44F-4A5B-BB22-A320CAFF6C27}" type="pres">
      <dgm:prSet presAssocID="{B6A96675-A113-4149-B181-DA29F7F7D653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CEFCA28-D5B6-487C-954D-06E98B46DFE5}" type="pres">
      <dgm:prSet presAssocID="{98E3D9EB-7027-4615-8E0F-E2BD21CFD723}" presName="sibTrans" presStyleLbl="sibTrans1D1" presStyleIdx="2" presStyleCnt="6"/>
      <dgm:spPr/>
      <dgm:t>
        <a:bodyPr/>
        <a:lstStyle/>
        <a:p>
          <a:endParaRPr lang="es-ES"/>
        </a:p>
      </dgm:t>
    </dgm:pt>
    <dgm:pt modelId="{A7F2317C-39F8-434F-A836-BA54121E00BD}" type="pres">
      <dgm:prSet presAssocID="{98E3D9EB-7027-4615-8E0F-E2BD21CFD723}" presName="connectorText" presStyleLbl="sibTrans1D1" presStyleIdx="2" presStyleCnt="6"/>
      <dgm:spPr/>
      <dgm:t>
        <a:bodyPr/>
        <a:lstStyle/>
        <a:p>
          <a:endParaRPr lang="es-ES"/>
        </a:p>
      </dgm:t>
    </dgm:pt>
    <dgm:pt modelId="{AD7E9857-7FFC-4D56-B208-AFFC072B3DAB}" type="pres">
      <dgm:prSet presAssocID="{B06A0CE0-B238-42CF-98C3-632953F66AC9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3233DCA-6A9C-469F-9F94-32849F82D59A}" type="pres">
      <dgm:prSet presAssocID="{7D4D1595-AD03-4C08-89FB-071958BA176D}" presName="sibTrans" presStyleLbl="sibTrans1D1" presStyleIdx="3" presStyleCnt="6"/>
      <dgm:spPr/>
      <dgm:t>
        <a:bodyPr/>
        <a:lstStyle/>
        <a:p>
          <a:endParaRPr lang="es-ES"/>
        </a:p>
      </dgm:t>
    </dgm:pt>
    <dgm:pt modelId="{868E8DAB-3105-48E0-BD33-C0E7D86D1043}" type="pres">
      <dgm:prSet presAssocID="{7D4D1595-AD03-4C08-89FB-071958BA176D}" presName="connectorText" presStyleLbl="sibTrans1D1" presStyleIdx="3" presStyleCnt="6"/>
      <dgm:spPr/>
      <dgm:t>
        <a:bodyPr/>
        <a:lstStyle/>
        <a:p>
          <a:endParaRPr lang="es-ES"/>
        </a:p>
      </dgm:t>
    </dgm:pt>
    <dgm:pt modelId="{6CAF8F40-1222-43F2-B7C8-329AF33B81D6}" type="pres">
      <dgm:prSet presAssocID="{24B2D5E7-9301-441C-A056-709457F2C0D7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8973310-4DF0-449B-9E24-6EE862202492}" type="pres">
      <dgm:prSet presAssocID="{368EED3C-D332-4B24-B849-AA169D087107}" presName="sibTrans" presStyleLbl="sibTrans1D1" presStyleIdx="4" presStyleCnt="6"/>
      <dgm:spPr/>
      <dgm:t>
        <a:bodyPr/>
        <a:lstStyle/>
        <a:p>
          <a:endParaRPr lang="es-ES"/>
        </a:p>
      </dgm:t>
    </dgm:pt>
    <dgm:pt modelId="{B284F8C7-993C-4AAD-966F-300516496198}" type="pres">
      <dgm:prSet presAssocID="{368EED3C-D332-4B24-B849-AA169D087107}" presName="connectorText" presStyleLbl="sibTrans1D1" presStyleIdx="4" presStyleCnt="6"/>
      <dgm:spPr/>
      <dgm:t>
        <a:bodyPr/>
        <a:lstStyle/>
        <a:p>
          <a:endParaRPr lang="es-ES"/>
        </a:p>
      </dgm:t>
    </dgm:pt>
    <dgm:pt modelId="{8607B873-B41A-445D-8877-B3EC68CB6978}" type="pres">
      <dgm:prSet presAssocID="{AB7A6D4B-6F48-498F-A8DF-8CA56EC79F4F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6F079F2-DD62-4345-852B-53A6B3B76C2D}" type="pres">
      <dgm:prSet presAssocID="{C6A801FD-2994-4B88-9442-10A61AD00B07}" presName="sibTrans" presStyleLbl="sibTrans1D1" presStyleIdx="5" presStyleCnt="6"/>
      <dgm:spPr/>
      <dgm:t>
        <a:bodyPr/>
        <a:lstStyle/>
        <a:p>
          <a:endParaRPr lang="es-ES"/>
        </a:p>
      </dgm:t>
    </dgm:pt>
    <dgm:pt modelId="{5E70B788-8381-43D7-A9D3-4FE5E7D6BF99}" type="pres">
      <dgm:prSet presAssocID="{C6A801FD-2994-4B88-9442-10A61AD00B07}" presName="connectorText" presStyleLbl="sibTrans1D1" presStyleIdx="5" presStyleCnt="6"/>
      <dgm:spPr/>
      <dgm:t>
        <a:bodyPr/>
        <a:lstStyle/>
        <a:p>
          <a:endParaRPr lang="es-ES"/>
        </a:p>
      </dgm:t>
    </dgm:pt>
    <dgm:pt modelId="{3C241969-03C3-4A37-B976-54DB6C6BF01B}" type="pres">
      <dgm:prSet presAssocID="{03896F3D-91C0-4957-A30A-17D02DB21859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E05A7A7-2A30-40AA-8F0A-9F3D1BF88805}" srcId="{0108C7E2-83BF-40C7-9D22-4EF242DF6AA3}" destId="{AB7A6D4B-6F48-498F-A8DF-8CA56EC79F4F}" srcOrd="5" destOrd="0" parTransId="{B06AF999-5D53-4786-B711-5E6352184867}" sibTransId="{C6A801FD-2994-4B88-9442-10A61AD00B07}"/>
    <dgm:cxn modelId="{23EAAA4D-991B-424D-9AC8-F4AC98387CBA}" type="presOf" srcId="{7D4D1595-AD03-4C08-89FB-071958BA176D}" destId="{868E8DAB-3105-48E0-BD33-C0E7D86D1043}" srcOrd="1" destOrd="0" presId="urn:microsoft.com/office/officeart/2005/8/layout/bProcess3"/>
    <dgm:cxn modelId="{7A51E14C-C4BB-40BB-9C6F-0D945A3E391E}" srcId="{0108C7E2-83BF-40C7-9D22-4EF242DF6AA3}" destId="{B6A96675-A113-4149-B181-DA29F7F7D653}" srcOrd="2" destOrd="0" parTransId="{0C3F5DE0-51C4-4292-8B72-9D6FAAB7D459}" sibTransId="{98E3D9EB-7027-4615-8E0F-E2BD21CFD723}"/>
    <dgm:cxn modelId="{86A20F7B-2333-491A-BE65-4EFEBB74F301}" type="presOf" srcId="{03896F3D-91C0-4957-A30A-17D02DB21859}" destId="{3C241969-03C3-4A37-B976-54DB6C6BF01B}" srcOrd="0" destOrd="0" presId="urn:microsoft.com/office/officeart/2005/8/layout/bProcess3"/>
    <dgm:cxn modelId="{F4166917-5B86-47E0-AB5C-EF8B5B092B04}" type="presOf" srcId="{B06A0CE0-B238-42CF-98C3-632953F66AC9}" destId="{AD7E9857-7FFC-4D56-B208-AFFC072B3DAB}" srcOrd="0" destOrd="0" presId="urn:microsoft.com/office/officeart/2005/8/layout/bProcess3"/>
    <dgm:cxn modelId="{38D08315-30C6-4618-BE74-BA8BA899AF8F}" srcId="{0108C7E2-83BF-40C7-9D22-4EF242DF6AA3}" destId="{B06A0CE0-B238-42CF-98C3-632953F66AC9}" srcOrd="3" destOrd="0" parTransId="{6F4B99CA-975C-4528-9182-5B4FB89401D2}" sibTransId="{7D4D1595-AD03-4C08-89FB-071958BA176D}"/>
    <dgm:cxn modelId="{AB3ADDDB-BEA9-404A-B219-B8731869E8E2}" type="presOf" srcId="{6E907691-62AC-4B94-85E4-8192EB07FCC8}" destId="{D26F7B6C-E1B0-4F97-B044-C1CFCCC455CB}" srcOrd="0" destOrd="0" presId="urn:microsoft.com/office/officeart/2005/8/layout/bProcess3"/>
    <dgm:cxn modelId="{47FEEC55-A832-4D59-9D1D-597994D41B0B}" type="presOf" srcId="{0108C7E2-83BF-40C7-9D22-4EF242DF6AA3}" destId="{01765F1F-3727-4353-92C7-1FA2120ACD46}" srcOrd="0" destOrd="0" presId="urn:microsoft.com/office/officeart/2005/8/layout/bProcess3"/>
    <dgm:cxn modelId="{B051E058-C43B-4745-9263-59503CF66CE3}" type="presOf" srcId="{7D4D1595-AD03-4C08-89FB-071958BA176D}" destId="{73233DCA-6A9C-469F-9F94-32849F82D59A}" srcOrd="0" destOrd="0" presId="urn:microsoft.com/office/officeart/2005/8/layout/bProcess3"/>
    <dgm:cxn modelId="{418B1544-8C77-4E5F-AFE7-A18EB2C64B7E}" type="presOf" srcId="{AB7A6D4B-6F48-498F-A8DF-8CA56EC79F4F}" destId="{8607B873-B41A-445D-8877-B3EC68CB6978}" srcOrd="0" destOrd="0" presId="urn:microsoft.com/office/officeart/2005/8/layout/bProcess3"/>
    <dgm:cxn modelId="{2A925DAE-0CD0-47D2-B797-6C614888D361}" type="presOf" srcId="{B6A96675-A113-4149-B181-DA29F7F7D653}" destId="{966F5CA1-D44F-4A5B-BB22-A320CAFF6C27}" srcOrd="0" destOrd="0" presId="urn:microsoft.com/office/officeart/2005/8/layout/bProcess3"/>
    <dgm:cxn modelId="{58112A0C-8AE0-4735-9F58-8FC5662E5E45}" type="presOf" srcId="{24B2D5E7-9301-441C-A056-709457F2C0D7}" destId="{6CAF8F40-1222-43F2-B7C8-329AF33B81D6}" srcOrd="0" destOrd="0" presId="urn:microsoft.com/office/officeart/2005/8/layout/bProcess3"/>
    <dgm:cxn modelId="{9DDF1502-798F-4C40-8BEC-33940D397F8C}" type="presOf" srcId="{BD5F8AAF-8075-4F54-9F1E-C37A4FF8E7AA}" destId="{92BFBB3E-9E96-4B41-8990-F5EF14023F7C}" srcOrd="0" destOrd="0" presId="urn:microsoft.com/office/officeart/2005/8/layout/bProcess3"/>
    <dgm:cxn modelId="{13E5E848-3985-44A4-AE27-915F480FDB31}" type="presOf" srcId="{98E3D9EB-7027-4615-8E0F-E2BD21CFD723}" destId="{8CEFCA28-D5B6-487C-954D-06E98B46DFE5}" srcOrd="0" destOrd="0" presId="urn:microsoft.com/office/officeart/2005/8/layout/bProcess3"/>
    <dgm:cxn modelId="{7B09EFA4-4EA5-4EB4-909E-1C85E67770D6}" type="presOf" srcId="{C6A801FD-2994-4B88-9442-10A61AD00B07}" destId="{5E70B788-8381-43D7-A9D3-4FE5E7D6BF99}" srcOrd="1" destOrd="0" presId="urn:microsoft.com/office/officeart/2005/8/layout/bProcess3"/>
    <dgm:cxn modelId="{6EF611AE-4C27-43A0-A8E2-40F6B42A106B}" type="presOf" srcId="{4D0A0BD7-3B5C-4EA6-8078-714E07CCFCCA}" destId="{0EFF3D82-6286-4862-A7D8-4799415AE8A1}" srcOrd="1" destOrd="0" presId="urn:microsoft.com/office/officeart/2005/8/layout/bProcess3"/>
    <dgm:cxn modelId="{C23136CB-59D0-49EF-B272-A62B77E54801}" srcId="{0108C7E2-83BF-40C7-9D22-4EF242DF6AA3}" destId="{BD5F8AAF-8075-4F54-9F1E-C37A4FF8E7AA}" srcOrd="0" destOrd="0" parTransId="{6E3BD7E3-8F77-4C61-B432-E3A2BB61B163}" sibTransId="{4D0A0BD7-3B5C-4EA6-8078-714E07CCFCCA}"/>
    <dgm:cxn modelId="{EC2A52ED-3A0E-4046-B0E4-9A8FEE3B3C87}" type="presOf" srcId="{DD41BCAC-3AC3-466C-BC22-D91E511149C0}" destId="{466E362B-C14A-4CF2-90CF-4B490396EE9F}" srcOrd="1" destOrd="0" presId="urn:microsoft.com/office/officeart/2005/8/layout/bProcess3"/>
    <dgm:cxn modelId="{D5F44902-51EC-4161-8CB2-969B7B8D3DEF}" type="presOf" srcId="{98E3D9EB-7027-4615-8E0F-E2BD21CFD723}" destId="{A7F2317C-39F8-434F-A836-BA54121E00BD}" srcOrd="1" destOrd="0" presId="urn:microsoft.com/office/officeart/2005/8/layout/bProcess3"/>
    <dgm:cxn modelId="{A502FD58-F6A9-4B41-A9A8-B3E27725D75D}" type="presOf" srcId="{C6A801FD-2994-4B88-9442-10A61AD00B07}" destId="{E6F079F2-DD62-4345-852B-53A6B3B76C2D}" srcOrd="0" destOrd="0" presId="urn:microsoft.com/office/officeart/2005/8/layout/bProcess3"/>
    <dgm:cxn modelId="{72B7CA0F-7E0D-4089-82DE-140C8C5D1993}" type="presOf" srcId="{4D0A0BD7-3B5C-4EA6-8078-714E07CCFCCA}" destId="{99FA6A3E-06A7-4B79-91ED-9029971F189D}" srcOrd="0" destOrd="0" presId="urn:microsoft.com/office/officeart/2005/8/layout/bProcess3"/>
    <dgm:cxn modelId="{2C2A687C-D911-4E75-A674-2A8D2A3127B0}" type="presOf" srcId="{DD41BCAC-3AC3-466C-BC22-D91E511149C0}" destId="{ABD9A959-BE26-471A-9989-2D7EC84579D7}" srcOrd="0" destOrd="0" presId="urn:microsoft.com/office/officeart/2005/8/layout/bProcess3"/>
    <dgm:cxn modelId="{C0EFD35B-B0E0-4B86-AB3E-30A98104337B}" srcId="{0108C7E2-83BF-40C7-9D22-4EF242DF6AA3}" destId="{6E907691-62AC-4B94-85E4-8192EB07FCC8}" srcOrd="1" destOrd="0" parTransId="{802DD208-EADB-42D3-BEDA-B69A3F7249E4}" sibTransId="{DD41BCAC-3AC3-466C-BC22-D91E511149C0}"/>
    <dgm:cxn modelId="{F07E7FA0-F3B7-4419-9A71-D5FED739878E}" type="presOf" srcId="{368EED3C-D332-4B24-B849-AA169D087107}" destId="{F8973310-4DF0-449B-9E24-6EE862202492}" srcOrd="0" destOrd="0" presId="urn:microsoft.com/office/officeart/2005/8/layout/bProcess3"/>
    <dgm:cxn modelId="{40FCC6F0-EDEC-44B2-BBC6-1BE6AFAACDBF}" type="presOf" srcId="{368EED3C-D332-4B24-B849-AA169D087107}" destId="{B284F8C7-993C-4AAD-966F-300516496198}" srcOrd="1" destOrd="0" presId="urn:microsoft.com/office/officeart/2005/8/layout/bProcess3"/>
    <dgm:cxn modelId="{0C75B244-80B6-4531-8E1D-5BE1DD97CAED}" srcId="{0108C7E2-83BF-40C7-9D22-4EF242DF6AA3}" destId="{24B2D5E7-9301-441C-A056-709457F2C0D7}" srcOrd="4" destOrd="0" parTransId="{4C303205-8BDF-4975-B6C3-C15E7B8B113E}" sibTransId="{368EED3C-D332-4B24-B849-AA169D087107}"/>
    <dgm:cxn modelId="{8F9991DB-9E35-4513-B9F8-8D64CBB8C28F}" srcId="{0108C7E2-83BF-40C7-9D22-4EF242DF6AA3}" destId="{03896F3D-91C0-4957-A30A-17D02DB21859}" srcOrd="6" destOrd="0" parTransId="{872CD604-F6BF-42BB-94E0-5AE515FF58A9}" sibTransId="{C2AB5AEA-0DF8-435F-B803-BB42AD24F774}"/>
    <dgm:cxn modelId="{B333B395-59A3-43C3-B4B8-2801F7FB0805}" type="presParOf" srcId="{01765F1F-3727-4353-92C7-1FA2120ACD46}" destId="{92BFBB3E-9E96-4B41-8990-F5EF14023F7C}" srcOrd="0" destOrd="0" presId="urn:microsoft.com/office/officeart/2005/8/layout/bProcess3"/>
    <dgm:cxn modelId="{05F99A25-9F20-4A4F-833F-77C5342893B2}" type="presParOf" srcId="{01765F1F-3727-4353-92C7-1FA2120ACD46}" destId="{99FA6A3E-06A7-4B79-91ED-9029971F189D}" srcOrd="1" destOrd="0" presId="urn:microsoft.com/office/officeart/2005/8/layout/bProcess3"/>
    <dgm:cxn modelId="{3C3534C5-58A2-492D-AA62-3868128A5369}" type="presParOf" srcId="{99FA6A3E-06A7-4B79-91ED-9029971F189D}" destId="{0EFF3D82-6286-4862-A7D8-4799415AE8A1}" srcOrd="0" destOrd="0" presId="urn:microsoft.com/office/officeart/2005/8/layout/bProcess3"/>
    <dgm:cxn modelId="{6881509D-0B56-4077-B903-7101F2ACB013}" type="presParOf" srcId="{01765F1F-3727-4353-92C7-1FA2120ACD46}" destId="{D26F7B6C-E1B0-4F97-B044-C1CFCCC455CB}" srcOrd="2" destOrd="0" presId="urn:microsoft.com/office/officeart/2005/8/layout/bProcess3"/>
    <dgm:cxn modelId="{DAEF3C0F-2544-4D0F-AD1B-5816E2AE7EA1}" type="presParOf" srcId="{01765F1F-3727-4353-92C7-1FA2120ACD46}" destId="{ABD9A959-BE26-471A-9989-2D7EC84579D7}" srcOrd="3" destOrd="0" presId="urn:microsoft.com/office/officeart/2005/8/layout/bProcess3"/>
    <dgm:cxn modelId="{F217FF76-8A66-4822-BD32-D23778EFF771}" type="presParOf" srcId="{ABD9A959-BE26-471A-9989-2D7EC84579D7}" destId="{466E362B-C14A-4CF2-90CF-4B490396EE9F}" srcOrd="0" destOrd="0" presId="urn:microsoft.com/office/officeart/2005/8/layout/bProcess3"/>
    <dgm:cxn modelId="{2985A7D1-03D8-4E3F-8470-33913CB9666C}" type="presParOf" srcId="{01765F1F-3727-4353-92C7-1FA2120ACD46}" destId="{966F5CA1-D44F-4A5B-BB22-A320CAFF6C27}" srcOrd="4" destOrd="0" presId="urn:microsoft.com/office/officeart/2005/8/layout/bProcess3"/>
    <dgm:cxn modelId="{FFC3F7B8-44FD-4EFA-A342-751D42672911}" type="presParOf" srcId="{01765F1F-3727-4353-92C7-1FA2120ACD46}" destId="{8CEFCA28-D5B6-487C-954D-06E98B46DFE5}" srcOrd="5" destOrd="0" presId="urn:microsoft.com/office/officeart/2005/8/layout/bProcess3"/>
    <dgm:cxn modelId="{4F342962-9E23-418A-86C6-BBDCA415A6E2}" type="presParOf" srcId="{8CEFCA28-D5B6-487C-954D-06E98B46DFE5}" destId="{A7F2317C-39F8-434F-A836-BA54121E00BD}" srcOrd="0" destOrd="0" presId="urn:microsoft.com/office/officeart/2005/8/layout/bProcess3"/>
    <dgm:cxn modelId="{5ED190EC-35BE-47AB-9E36-C80A5CC4026D}" type="presParOf" srcId="{01765F1F-3727-4353-92C7-1FA2120ACD46}" destId="{AD7E9857-7FFC-4D56-B208-AFFC072B3DAB}" srcOrd="6" destOrd="0" presId="urn:microsoft.com/office/officeart/2005/8/layout/bProcess3"/>
    <dgm:cxn modelId="{6E925B0E-C060-4A56-B7DF-539F2704C00C}" type="presParOf" srcId="{01765F1F-3727-4353-92C7-1FA2120ACD46}" destId="{73233DCA-6A9C-469F-9F94-32849F82D59A}" srcOrd="7" destOrd="0" presId="urn:microsoft.com/office/officeart/2005/8/layout/bProcess3"/>
    <dgm:cxn modelId="{59B5B948-8AC4-4D2E-B37A-79E5B0D16AD8}" type="presParOf" srcId="{73233DCA-6A9C-469F-9F94-32849F82D59A}" destId="{868E8DAB-3105-48E0-BD33-C0E7D86D1043}" srcOrd="0" destOrd="0" presId="urn:microsoft.com/office/officeart/2005/8/layout/bProcess3"/>
    <dgm:cxn modelId="{0522719D-72BA-49E8-BE35-52646031E584}" type="presParOf" srcId="{01765F1F-3727-4353-92C7-1FA2120ACD46}" destId="{6CAF8F40-1222-43F2-B7C8-329AF33B81D6}" srcOrd="8" destOrd="0" presId="urn:microsoft.com/office/officeart/2005/8/layout/bProcess3"/>
    <dgm:cxn modelId="{A7C8495E-59B8-4111-9E32-C03F0F146DDB}" type="presParOf" srcId="{01765F1F-3727-4353-92C7-1FA2120ACD46}" destId="{F8973310-4DF0-449B-9E24-6EE862202492}" srcOrd="9" destOrd="0" presId="urn:microsoft.com/office/officeart/2005/8/layout/bProcess3"/>
    <dgm:cxn modelId="{AB7569FC-5077-425E-B967-0B556E932BC4}" type="presParOf" srcId="{F8973310-4DF0-449B-9E24-6EE862202492}" destId="{B284F8C7-993C-4AAD-966F-300516496198}" srcOrd="0" destOrd="0" presId="urn:microsoft.com/office/officeart/2005/8/layout/bProcess3"/>
    <dgm:cxn modelId="{FDFBA3A2-8F63-47DC-897F-0C4061397568}" type="presParOf" srcId="{01765F1F-3727-4353-92C7-1FA2120ACD46}" destId="{8607B873-B41A-445D-8877-B3EC68CB6978}" srcOrd="10" destOrd="0" presId="urn:microsoft.com/office/officeart/2005/8/layout/bProcess3"/>
    <dgm:cxn modelId="{3E9D226F-CA5D-4769-8C6A-285BC00686A4}" type="presParOf" srcId="{01765F1F-3727-4353-92C7-1FA2120ACD46}" destId="{E6F079F2-DD62-4345-852B-53A6B3B76C2D}" srcOrd="11" destOrd="0" presId="urn:microsoft.com/office/officeart/2005/8/layout/bProcess3"/>
    <dgm:cxn modelId="{2749B8B8-3093-4788-B4A4-2CB36F509489}" type="presParOf" srcId="{E6F079F2-DD62-4345-852B-53A6B3B76C2D}" destId="{5E70B788-8381-43D7-A9D3-4FE5E7D6BF99}" srcOrd="0" destOrd="0" presId="urn:microsoft.com/office/officeart/2005/8/layout/bProcess3"/>
    <dgm:cxn modelId="{744E068A-2288-4578-AFAD-43FC91938743}" type="presParOf" srcId="{01765F1F-3727-4353-92C7-1FA2120ACD46}" destId="{3C241969-03C3-4A37-B976-54DB6C6BF01B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08C7E2-83BF-40C7-9D22-4EF242DF6AA3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D5F8AAF-8075-4F54-9F1E-C37A4FF8E7AA}">
      <dgm:prSet phldrT="[Texto]"/>
      <dgm:spPr>
        <a:solidFill>
          <a:srgbClr val="6AC2D5"/>
        </a:solidFill>
      </dgm:spPr>
      <dgm:t>
        <a:bodyPr/>
        <a:lstStyle/>
        <a:p>
          <a:r>
            <a:rPr lang="es-ES" dirty="0"/>
            <a:t>Ingreso De Paciente a Urgencias</a:t>
          </a:r>
        </a:p>
      </dgm:t>
    </dgm:pt>
    <dgm:pt modelId="{6E3BD7E3-8F77-4C61-B432-E3A2BB61B163}" type="parTrans" cxnId="{C23136CB-59D0-49EF-B272-A62B77E54801}">
      <dgm:prSet/>
      <dgm:spPr/>
      <dgm:t>
        <a:bodyPr/>
        <a:lstStyle/>
        <a:p>
          <a:endParaRPr lang="es-ES"/>
        </a:p>
      </dgm:t>
    </dgm:pt>
    <dgm:pt modelId="{4D0A0BD7-3B5C-4EA6-8078-714E07CCFCCA}" type="sibTrans" cxnId="{C23136CB-59D0-49EF-B272-A62B77E54801}">
      <dgm:prSet/>
      <dgm:spPr/>
      <dgm:t>
        <a:bodyPr/>
        <a:lstStyle/>
        <a:p>
          <a:endParaRPr lang="es-ES"/>
        </a:p>
      </dgm:t>
    </dgm:pt>
    <dgm:pt modelId="{6E907691-62AC-4B94-85E4-8192EB07FCC8}">
      <dgm:prSet phldrT="[Texto]"/>
      <dgm:spPr>
        <a:solidFill>
          <a:srgbClr val="6AC2D5"/>
        </a:solidFill>
      </dgm:spPr>
      <dgm:t>
        <a:bodyPr/>
        <a:lstStyle/>
        <a:p>
          <a:r>
            <a:rPr lang="es-ES" dirty="0"/>
            <a:t>Tratar Motivo de la consulta</a:t>
          </a:r>
        </a:p>
      </dgm:t>
    </dgm:pt>
    <dgm:pt modelId="{802DD208-EADB-42D3-BEDA-B69A3F7249E4}" type="parTrans" cxnId="{C0EFD35B-B0E0-4B86-AB3E-30A98104337B}">
      <dgm:prSet/>
      <dgm:spPr/>
      <dgm:t>
        <a:bodyPr/>
        <a:lstStyle/>
        <a:p>
          <a:endParaRPr lang="es-ES"/>
        </a:p>
      </dgm:t>
    </dgm:pt>
    <dgm:pt modelId="{DD41BCAC-3AC3-466C-BC22-D91E511149C0}" type="sibTrans" cxnId="{C0EFD35B-B0E0-4B86-AB3E-30A98104337B}">
      <dgm:prSet/>
      <dgm:spPr/>
      <dgm:t>
        <a:bodyPr/>
        <a:lstStyle/>
        <a:p>
          <a:endParaRPr lang="es-ES"/>
        </a:p>
      </dgm:t>
    </dgm:pt>
    <dgm:pt modelId="{B6A96675-A113-4149-B181-DA29F7F7D653}">
      <dgm:prSet phldrT="[Texto]"/>
      <dgm:spPr>
        <a:solidFill>
          <a:srgbClr val="6AC2D5"/>
        </a:solidFill>
      </dgm:spPr>
      <dgm:t>
        <a:bodyPr/>
        <a:lstStyle/>
        <a:p>
          <a:r>
            <a:rPr lang="es-ES" dirty="0"/>
            <a:t>Ingresar datos al módulo</a:t>
          </a:r>
        </a:p>
      </dgm:t>
    </dgm:pt>
    <dgm:pt modelId="{0C3F5DE0-51C4-4292-8B72-9D6FAAB7D459}" type="parTrans" cxnId="{7A51E14C-C4BB-40BB-9C6F-0D945A3E391E}">
      <dgm:prSet/>
      <dgm:spPr/>
      <dgm:t>
        <a:bodyPr/>
        <a:lstStyle/>
        <a:p>
          <a:endParaRPr lang="es-ES"/>
        </a:p>
      </dgm:t>
    </dgm:pt>
    <dgm:pt modelId="{98E3D9EB-7027-4615-8E0F-E2BD21CFD723}" type="sibTrans" cxnId="{7A51E14C-C4BB-40BB-9C6F-0D945A3E391E}">
      <dgm:prSet/>
      <dgm:spPr/>
      <dgm:t>
        <a:bodyPr/>
        <a:lstStyle/>
        <a:p>
          <a:endParaRPr lang="es-ES"/>
        </a:p>
      </dgm:t>
    </dgm:pt>
    <dgm:pt modelId="{B06A0CE0-B238-42CF-98C3-632953F66AC9}">
      <dgm:prSet phldrT="[Texto]"/>
      <dgm:spPr>
        <a:solidFill>
          <a:srgbClr val="6AC2D5"/>
        </a:solidFill>
      </dgm:spPr>
      <dgm:t>
        <a:bodyPr/>
        <a:lstStyle/>
        <a:p>
          <a:r>
            <a:rPr lang="es-ES" dirty="0"/>
            <a:t>Realizar 1° EMPA</a:t>
          </a:r>
        </a:p>
      </dgm:t>
    </dgm:pt>
    <dgm:pt modelId="{6F4B99CA-975C-4528-9182-5B4FB89401D2}" type="parTrans" cxnId="{38D08315-30C6-4618-BE74-BA8BA899AF8F}">
      <dgm:prSet/>
      <dgm:spPr/>
      <dgm:t>
        <a:bodyPr/>
        <a:lstStyle/>
        <a:p>
          <a:endParaRPr lang="es-ES"/>
        </a:p>
      </dgm:t>
    </dgm:pt>
    <dgm:pt modelId="{7D4D1595-AD03-4C08-89FB-071958BA176D}" type="sibTrans" cxnId="{38D08315-30C6-4618-BE74-BA8BA899AF8F}">
      <dgm:prSet/>
      <dgm:spPr/>
      <dgm:t>
        <a:bodyPr/>
        <a:lstStyle/>
        <a:p>
          <a:endParaRPr lang="es-ES"/>
        </a:p>
      </dgm:t>
    </dgm:pt>
    <dgm:pt modelId="{24B2D5E7-9301-441C-A056-709457F2C0D7}">
      <dgm:prSet phldrT="[Texto]"/>
      <dgm:spPr>
        <a:solidFill>
          <a:srgbClr val="6AC2D5"/>
        </a:solidFill>
      </dgm:spPr>
      <dgm:t>
        <a:bodyPr/>
        <a:lstStyle/>
        <a:p>
          <a:r>
            <a:rPr lang="es-ES" dirty="0"/>
            <a:t>Ingresar Resultados exámenes</a:t>
          </a:r>
        </a:p>
      </dgm:t>
    </dgm:pt>
    <dgm:pt modelId="{4C303205-8BDF-4975-B6C3-C15E7B8B113E}" type="parTrans" cxnId="{0C75B244-80B6-4531-8E1D-5BE1DD97CAED}">
      <dgm:prSet/>
      <dgm:spPr/>
      <dgm:t>
        <a:bodyPr/>
        <a:lstStyle/>
        <a:p>
          <a:endParaRPr lang="es-ES"/>
        </a:p>
      </dgm:t>
    </dgm:pt>
    <dgm:pt modelId="{368EED3C-D332-4B24-B849-AA169D087107}" type="sibTrans" cxnId="{0C75B244-80B6-4531-8E1D-5BE1DD97CAED}">
      <dgm:prSet/>
      <dgm:spPr/>
      <dgm:t>
        <a:bodyPr/>
        <a:lstStyle/>
        <a:p>
          <a:endParaRPr lang="es-ES"/>
        </a:p>
      </dgm:t>
    </dgm:pt>
    <dgm:pt modelId="{AB7A6D4B-6F48-498F-A8DF-8CA56EC79F4F}">
      <dgm:prSet phldrT="[Texto]"/>
      <dgm:spPr>
        <a:solidFill>
          <a:srgbClr val="6AC2D5"/>
        </a:solidFill>
      </dgm:spPr>
      <dgm:t>
        <a:bodyPr/>
        <a:lstStyle/>
        <a:p>
          <a:r>
            <a:rPr lang="es-ES" dirty="0"/>
            <a:t>Indicar Plan de Tratamiento</a:t>
          </a:r>
        </a:p>
      </dgm:t>
    </dgm:pt>
    <dgm:pt modelId="{B06AF999-5D53-4786-B711-5E6352184867}" type="parTrans" cxnId="{3E05A7A7-2A30-40AA-8F0A-9F3D1BF88805}">
      <dgm:prSet/>
      <dgm:spPr/>
      <dgm:t>
        <a:bodyPr/>
        <a:lstStyle/>
        <a:p>
          <a:endParaRPr lang="es-ES"/>
        </a:p>
      </dgm:t>
    </dgm:pt>
    <dgm:pt modelId="{C6A801FD-2994-4B88-9442-10A61AD00B07}" type="sibTrans" cxnId="{3E05A7A7-2A30-40AA-8F0A-9F3D1BF88805}">
      <dgm:prSet/>
      <dgm:spPr/>
      <dgm:t>
        <a:bodyPr/>
        <a:lstStyle/>
        <a:p>
          <a:endParaRPr lang="es-ES"/>
        </a:p>
      </dgm:t>
    </dgm:pt>
    <dgm:pt modelId="{024ADC65-B508-4F14-83BA-24E82716B793}">
      <dgm:prSet phldrT="[Texto]"/>
      <dgm:spPr/>
      <dgm:t>
        <a:bodyPr/>
        <a:lstStyle/>
        <a:p>
          <a:r>
            <a:rPr lang="es-ES" dirty="0"/>
            <a:t>Agendar Hora con Especialista</a:t>
          </a:r>
        </a:p>
      </dgm:t>
    </dgm:pt>
    <dgm:pt modelId="{C984309F-9F48-4E07-B2B4-9E87B12D1417}" type="parTrans" cxnId="{8FC30B12-746E-4B1D-9F6E-E676E54E1A50}">
      <dgm:prSet/>
      <dgm:spPr/>
      <dgm:t>
        <a:bodyPr/>
        <a:lstStyle/>
        <a:p>
          <a:endParaRPr lang="es-ES"/>
        </a:p>
      </dgm:t>
    </dgm:pt>
    <dgm:pt modelId="{C6151578-C5A7-449B-AA06-D4D60CE9A828}" type="sibTrans" cxnId="{8FC30B12-746E-4B1D-9F6E-E676E54E1A50}">
      <dgm:prSet/>
      <dgm:spPr/>
      <dgm:t>
        <a:bodyPr/>
        <a:lstStyle/>
        <a:p>
          <a:endParaRPr lang="es-ES"/>
        </a:p>
      </dgm:t>
    </dgm:pt>
    <dgm:pt modelId="{49483B92-412A-438D-8455-441173AE25FB}">
      <dgm:prSet phldrT="[Texto]"/>
      <dgm:spPr/>
      <dgm:t>
        <a:bodyPr/>
        <a:lstStyle/>
        <a:p>
          <a:r>
            <a:rPr lang="es-ES" dirty="0"/>
            <a:t>Realizar Seguimiento</a:t>
          </a:r>
        </a:p>
      </dgm:t>
    </dgm:pt>
    <dgm:pt modelId="{D7C7387E-E5F4-497C-A267-84A2521D12FE}" type="parTrans" cxnId="{CF250C1A-3FD4-4B13-8BD6-1AD5A80AD8C8}">
      <dgm:prSet/>
      <dgm:spPr/>
      <dgm:t>
        <a:bodyPr/>
        <a:lstStyle/>
        <a:p>
          <a:endParaRPr lang="es-ES"/>
        </a:p>
      </dgm:t>
    </dgm:pt>
    <dgm:pt modelId="{3B7E804E-B18F-40CC-A0DF-76248B856622}" type="sibTrans" cxnId="{CF250C1A-3FD4-4B13-8BD6-1AD5A80AD8C8}">
      <dgm:prSet/>
      <dgm:spPr/>
      <dgm:t>
        <a:bodyPr/>
        <a:lstStyle/>
        <a:p>
          <a:endParaRPr lang="es-ES"/>
        </a:p>
      </dgm:t>
    </dgm:pt>
    <dgm:pt modelId="{03896F3D-91C0-4957-A30A-17D02DB21859}">
      <dgm:prSet phldrT="[Texto]"/>
      <dgm:spPr/>
      <dgm:t>
        <a:bodyPr/>
        <a:lstStyle/>
        <a:p>
          <a:r>
            <a:rPr lang="es-ES" dirty="0"/>
            <a:t>Realizar 2° EMPA</a:t>
          </a:r>
        </a:p>
      </dgm:t>
    </dgm:pt>
    <dgm:pt modelId="{872CD604-F6BF-42BB-94E0-5AE515FF58A9}" type="parTrans" cxnId="{8F9991DB-9E35-4513-B9F8-8D64CBB8C28F}">
      <dgm:prSet/>
      <dgm:spPr/>
      <dgm:t>
        <a:bodyPr/>
        <a:lstStyle/>
        <a:p>
          <a:endParaRPr lang="es-ES"/>
        </a:p>
      </dgm:t>
    </dgm:pt>
    <dgm:pt modelId="{C2AB5AEA-0DF8-435F-B803-BB42AD24F774}" type="sibTrans" cxnId="{8F9991DB-9E35-4513-B9F8-8D64CBB8C28F}">
      <dgm:prSet/>
      <dgm:spPr/>
      <dgm:t>
        <a:bodyPr/>
        <a:lstStyle/>
        <a:p>
          <a:endParaRPr lang="es-ES"/>
        </a:p>
      </dgm:t>
    </dgm:pt>
    <dgm:pt modelId="{01765F1F-3727-4353-92C7-1FA2120ACD46}" type="pres">
      <dgm:prSet presAssocID="{0108C7E2-83BF-40C7-9D22-4EF242DF6AA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2BFBB3E-9E96-4B41-8990-F5EF14023F7C}" type="pres">
      <dgm:prSet presAssocID="{BD5F8AAF-8075-4F54-9F1E-C37A4FF8E7AA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9FA6A3E-06A7-4B79-91ED-9029971F189D}" type="pres">
      <dgm:prSet presAssocID="{4D0A0BD7-3B5C-4EA6-8078-714E07CCFCCA}" presName="sibTrans" presStyleLbl="sibTrans1D1" presStyleIdx="0" presStyleCnt="8"/>
      <dgm:spPr/>
      <dgm:t>
        <a:bodyPr/>
        <a:lstStyle/>
        <a:p>
          <a:endParaRPr lang="es-ES"/>
        </a:p>
      </dgm:t>
    </dgm:pt>
    <dgm:pt modelId="{0EFF3D82-6286-4862-A7D8-4799415AE8A1}" type="pres">
      <dgm:prSet presAssocID="{4D0A0BD7-3B5C-4EA6-8078-714E07CCFCCA}" presName="connectorText" presStyleLbl="sibTrans1D1" presStyleIdx="0" presStyleCnt="8"/>
      <dgm:spPr/>
      <dgm:t>
        <a:bodyPr/>
        <a:lstStyle/>
        <a:p>
          <a:endParaRPr lang="es-ES"/>
        </a:p>
      </dgm:t>
    </dgm:pt>
    <dgm:pt modelId="{D26F7B6C-E1B0-4F97-B044-C1CFCCC455CB}" type="pres">
      <dgm:prSet presAssocID="{6E907691-62AC-4B94-85E4-8192EB07FCC8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BD9A959-BE26-471A-9989-2D7EC84579D7}" type="pres">
      <dgm:prSet presAssocID="{DD41BCAC-3AC3-466C-BC22-D91E511149C0}" presName="sibTrans" presStyleLbl="sibTrans1D1" presStyleIdx="1" presStyleCnt="8"/>
      <dgm:spPr/>
      <dgm:t>
        <a:bodyPr/>
        <a:lstStyle/>
        <a:p>
          <a:endParaRPr lang="es-ES"/>
        </a:p>
      </dgm:t>
    </dgm:pt>
    <dgm:pt modelId="{466E362B-C14A-4CF2-90CF-4B490396EE9F}" type="pres">
      <dgm:prSet presAssocID="{DD41BCAC-3AC3-466C-BC22-D91E511149C0}" presName="connectorText" presStyleLbl="sibTrans1D1" presStyleIdx="1" presStyleCnt="8"/>
      <dgm:spPr/>
      <dgm:t>
        <a:bodyPr/>
        <a:lstStyle/>
        <a:p>
          <a:endParaRPr lang="es-ES"/>
        </a:p>
      </dgm:t>
    </dgm:pt>
    <dgm:pt modelId="{966F5CA1-D44F-4A5B-BB22-A320CAFF6C27}" type="pres">
      <dgm:prSet presAssocID="{B6A96675-A113-4149-B181-DA29F7F7D653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CEFCA28-D5B6-487C-954D-06E98B46DFE5}" type="pres">
      <dgm:prSet presAssocID="{98E3D9EB-7027-4615-8E0F-E2BD21CFD723}" presName="sibTrans" presStyleLbl="sibTrans1D1" presStyleIdx="2" presStyleCnt="8"/>
      <dgm:spPr/>
      <dgm:t>
        <a:bodyPr/>
        <a:lstStyle/>
        <a:p>
          <a:endParaRPr lang="es-ES"/>
        </a:p>
      </dgm:t>
    </dgm:pt>
    <dgm:pt modelId="{A7F2317C-39F8-434F-A836-BA54121E00BD}" type="pres">
      <dgm:prSet presAssocID="{98E3D9EB-7027-4615-8E0F-E2BD21CFD723}" presName="connectorText" presStyleLbl="sibTrans1D1" presStyleIdx="2" presStyleCnt="8"/>
      <dgm:spPr/>
      <dgm:t>
        <a:bodyPr/>
        <a:lstStyle/>
        <a:p>
          <a:endParaRPr lang="es-ES"/>
        </a:p>
      </dgm:t>
    </dgm:pt>
    <dgm:pt modelId="{AD7E9857-7FFC-4D56-B208-AFFC072B3DAB}" type="pres">
      <dgm:prSet presAssocID="{B06A0CE0-B238-42CF-98C3-632953F66AC9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3233DCA-6A9C-469F-9F94-32849F82D59A}" type="pres">
      <dgm:prSet presAssocID="{7D4D1595-AD03-4C08-89FB-071958BA176D}" presName="sibTrans" presStyleLbl="sibTrans1D1" presStyleIdx="3" presStyleCnt="8"/>
      <dgm:spPr/>
      <dgm:t>
        <a:bodyPr/>
        <a:lstStyle/>
        <a:p>
          <a:endParaRPr lang="es-ES"/>
        </a:p>
      </dgm:t>
    </dgm:pt>
    <dgm:pt modelId="{868E8DAB-3105-48E0-BD33-C0E7D86D1043}" type="pres">
      <dgm:prSet presAssocID="{7D4D1595-AD03-4C08-89FB-071958BA176D}" presName="connectorText" presStyleLbl="sibTrans1D1" presStyleIdx="3" presStyleCnt="8"/>
      <dgm:spPr/>
      <dgm:t>
        <a:bodyPr/>
        <a:lstStyle/>
        <a:p>
          <a:endParaRPr lang="es-ES"/>
        </a:p>
      </dgm:t>
    </dgm:pt>
    <dgm:pt modelId="{6CAF8F40-1222-43F2-B7C8-329AF33B81D6}" type="pres">
      <dgm:prSet presAssocID="{24B2D5E7-9301-441C-A056-709457F2C0D7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8973310-4DF0-449B-9E24-6EE862202492}" type="pres">
      <dgm:prSet presAssocID="{368EED3C-D332-4B24-B849-AA169D087107}" presName="sibTrans" presStyleLbl="sibTrans1D1" presStyleIdx="4" presStyleCnt="8"/>
      <dgm:spPr/>
      <dgm:t>
        <a:bodyPr/>
        <a:lstStyle/>
        <a:p>
          <a:endParaRPr lang="es-ES"/>
        </a:p>
      </dgm:t>
    </dgm:pt>
    <dgm:pt modelId="{B284F8C7-993C-4AAD-966F-300516496198}" type="pres">
      <dgm:prSet presAssocID="{368EED3C-D332-4B24-B849-AA169D087107}" presName="connectorText" presStyleLbl="sibTrans1D1" presStyleIdx="4" presStyleCnt="8"/>
      <dgm:spPr/>
      <dgm:t>
        <a:bodyPr/>
        <a:lstStyle/>
        <a:p>
          <a:endParaRPr lang="es-ES"/>
        </a:p>
      </dgm:t>
    </dgm:pt>
    <dgm:pt modelId="{8607B873-B41A-445D-8877-B3EC68CB6978}" type="pres">
      <dgm:prSet presAssocID="{AB7A6D4B-6F48-498F-A8DF-8CA56EC79F4F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6F079F2-DD62-4345-852B-53A6B3B76C2D}" type="pres">
      <dgm:prSet presAssocID="{C6A801FD-2994-4B88-9442-10A61AD00B07}" presName="sibTrans" presStyleLbl="sibTrans1D1" presStyleIdx="5" presStyleCnt="8"/>
      <dgm:spPr/>
      <dgm:t>
        <a:bodyPr/>
        <a:lstStyle/>
        <a:p>
          <a:endParaRPr lang="es-ES"/>
        </a:p>
      </dgm:t>
    </dgm:pt>
    <dgm:pt modelId="{5E70B788-8381-43D7-A9D3-4FE5E7D6BF99}" type="pres">
      <dgm:prSet presAssocID="{C6A801FD-2994-4B88-9442-10A61AD00B07}" presName="connectorText" presStyleLbl="sibTrans1D1" presStyleIdx="5" presStyleCnt="8"/>
      <dgm:spPr/>
      <dgm:t>
        <a:bodyPr/>
        <a:lstStyle/>
        <a:p>
          <a:endParaRPr lang="es-ES"/>
        </a:p>
      </dgm:t>
    </dgm:pt>
    <dgm:pt modelId="{EBBD5D17-6E15-4D59-A438-B80D9638D91A}" type="pres">
      <dgm:prSet presAssocID="{024ADC65-B508-4F14-83BA-24E82716B793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186A850-A643-4AEE-9056-A2699B33923B}" type="pres">
      <dgm:prSet presAssocID="{C6151578-C5A7-449B-AA06-D4D60CE9A828}" presName="sibTrans" presStyleLbl="sibTrans1D1" presStyleIdx="6" presStyleCnt="8"/>
      <dgm:spPr/>
      <dgm:t>
        <a:bodyPr/>
        <a:lstStyle/>
        <a:p>
          <a:endParaRPr lang="es-ES"/>
        </a:p>
      </dgm:t>
    </dgm:pt>
    <dgm:pt modelId="{D918F28B-8D37-48BE-B36C-D3A462BD75F5}" type="pres">
      <dgm:prSet presAssocID="{C6151578-C5A7-449B-AA06-D4D60CE9A828}" presName="connectorText" presStyleLbl="sibTrans1D1" presStyleIdx="6" presStyleCnt="8"/>
      <dgm:spPr/>
      <dgm:t>
        <a:bodyPr/>
        <a:lstStyle/>
        <a:p>
          <a:endParaRPr lang="es-ES"/>
        </a:p>
      </dgm:t>
    </dgm:pt>
    <dgm:pt modelId="{313AD7A9-EB9D-44DA-8D5A-CC1A81996F65}" type="pres">
      <dgm:prSet presAssocID="{49483B92-412A-438D-8455-441173AE25FB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1B359F6-4F02-407F-9B93-2591EBD8493A}" type="pres">
      <dgm:prSet presAssocID="{3B7E804E-B18F-40CC-A0DF-76248B856622}" presName="sibTrans" presStyleLbl="sibTrans1D1" presStyleIdx="7" presStyleCnt="8"/>
      <dgm:spPr/>
      <dgm:t>
        <a:bodyPr/>
        <a:lstStyle/>
        <a:p>
          <a:endParaRPr lang="es-ES"/>
        </a:p>
      </dgm:t>
    </dgm:pt>
    <dgm:pt modelId="{B5C583C9-55FD-4F4F-99E3-BAACF98F2CE8}" type="pres">
      <dgm:prSet presAssocID="{3B7E804E-B18F-40CC-A0DF-76248B856622}" presName="connectorText" presStyleLbl="sibTrans1D1" presStyleIdx="7" presStyleCnt="8"/>
      <dgm:spPr/>
      <dgm:t>
        <a:bodyPr/>
        <a:lstStyle/>
        <a:p>
          <a:endParaRPr lang="es-ES"/>
        </a:p>
      </dgm:t>
    </dgm:pt>
    <dgm:pt modelId="{3C241969-03C3-4A37-B976-54DB6C6BF01B}" type="pres">
      <dgm:prSet presAssocID="{03896F3D-91C0-4957-A30A-17D02DB21859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EF611AE-4C27-43A0-A8E2-40F6B42A106B}" type="presOf" srcId="{4D0A0BD7-3B5C-4EA6-8078-714E07CCFCCA}" destId="{0EFF3D82-6286-4862-A7D8-4799415AE8A1}" srcOrd="1" destOrd="0" presId="urn:microsoft.com/office/officeart/2005/8/layout/bProcess3"/>
    <dgm:cxn modelId="{C0EFD35B-B0E0-4B86-AB3E-30A98104337B}" srcId="{0108C7E2-83BF-40C7-9D22-4EF242DF6AA3}" destId="{6E907691-62AC-4B94-85E4-8192EB07FCC8}" srcOrd="1" destOrd="0" parTransId="{802DD208-EADB-42D3-BEDA-B69A3F7249E4}" sibTransId="{DD41BCAC-3AC3-466C-BC22-D91E511149C0}"/>
    <dgm:cxn modelId="{AB3ADDDB-BEA9-404A-B219-B8731869E8E2}" type="presOf" srcId="{6E907691-62AC-4B94-85E4-8192EB07FCC8}" destId="{D26F7B6C-E1B0-4F97-B044-C1CFCCC455CB}" srcOrd="0" destOrd="0" presId="urn:microsoft.com/office/officeart/2005/8/layout/bProcess3"/>
    <dgm:cxn modelId="{B051E058-C43B-4745-9263-59503CF66CE3}" type="presOf" srcId="{7D4D1595-AD03-4C08-89FB-071958BA176D}" destId="{73233DCA-6A9C-469F-9F94-32849F82D59A}" srcOrd="0" destOrd="0" presId="urn:microsoft.com/office/officeart/2005/8/layout/bProcess3"/>
    <dgm:cxn modelId="{C23136CB-59D0-49EF-B272-A62B77E54801}" srcId="{0108C7E2-83BF-40C7-9D22-4EF242DF6AA3}" destId="{BD5F8AAF-8075-4F54-9F1E-C37A4FF8E7AA}" srcOrd="0" destOrd="0" parTransId="{6E3BD7E3-8F77-4C61-B432-E3A2BB61B163}" sibTransId="{4D0A0BD7-3B5C-4EA6-8078-714E07CCFCCA}"/>
    <dgm:cxn modelId="{8C50515D-1CF8-49EB-B81F-C0D329F58595}" type="presOf" srcId="{3B7E804E-B18F-40CC-A0DF-76248B856622}" destId="{B5C583C9-55FD-4F4F-99E3-BAACF98F2CE8}" srcOrd="1" destOrd="0" presId="urn:microsoft.com/office/officeart/2005/8/layout/bProcess3"/>
    <dgm:cxn modelId="{86A20F7B-2333-491A-BE65-4EFEBB74F301}" type="presOf" srcId="{03896F3D-91C0-4957-A30A-17D02DB21859}" destId="{3C241969-03C3-4A37-B976-54DB6C6BF01B}" srcOrd="0" destOrd="0" presId="urn:microsoft.com/office/officeart/2005/8/layout/bProcess3"/>
    <dgm:cxn modelId="{68EC288E-B020-4463-AE6A-D9C02552F539}" type="presOf" srcId="{3B7E804E-B18F-40CC-A0DF-76248B856622}" destId="{51B359F6-4F02-407F-9B93-2591EBD8493A}" srcOrd="0" destOrd="0" presId="urn:microsoft.com/office/officeart/2005/8/layout/bProcess3"/>
    <dgm:cxn modelId="{F4166917-5B86-47E0-AB5C-EF8B5B092B04}" type="presOf" srcId="{B06A0CE0-B238-42CF-98C3-632953F66AC9}" destId="{AD7E9857-7FFC-4D56-B208-AFFC072B3DAB}" srcOrd="0" destOrd="0" presId="urn:microsoft.com/office/officeart/2005/8/layout/bProcess3"/>
    <dgm:cxn modelId="{38D08315-30C6-4618-BE74-BA8BA899AF8F}" srcId="{0108C7E2-83BF-40C7-9D22-4EF242DF6AA3}" destId="{B06A0CE0-B238-42CF-98C3-632953F66AC9}" srcOrd="3" destOrd="0" parTransId="{6F4B99CA-975C-4528-9182-5B4FB89401D2}" sibTransId="{7D4D1595-AD03-4C08-89FB-071958BA176D}"/>
    <dgm:cxn modelId="{8F9991DB-9E35-4513-B9F8-8D64CBB8C28F}" srcId="{0108C7E2-83BF-40C7-9D22-4EF242DF6AA3}" destId="{03896F3D-91C0-4957-A30A-17D02DB21859}" srcOrd="8" destOrd="0" parTransId="{872CD604-F6BF-42BB-94E0-5AE515FF58A9}" sibTransId="{C2AB5AEA-0DF8-435F-B803-BB42AD24F774}"/>
    <dgm:cxn modelId="{D57BE8B2-4B26-454D-AAF7-8115F5C2EE91}" type="presOf" srcId="{C6151578-C5A7-449B-AA06-D4D60CE9A828}" destId="{D186A850-A643-4AEE-9056-A2699B33923B}" srcOrd="0" destOrd="0" presId="urn:microsoft.com/office/officeart/2005/8/layout/bProcess3"/>
    <dgm:cxn modelId="{58112A0C-8AE0-4735-9F58-8FC5662E5E45}" type="presOf" srcId="{24B2D5E7-9301-441C-A056-709457F2C0D7}" destId="{6CAF8F40-1222-43F2-B7C8-329AF33B81D6}" srcOrd="0" destOrd="0" presId="urn:microsoft.com/office/officeart/2005/8/layout/bProcess3"/>
    <dgm:cxn modelId="{40FCC6F0-EDEC-44B2-BBC6-1BE6AFAACDBF}" type="presOf" srcId="{368EED3C-D332-4B24-B849-AA169D087107}" destId="{B284F8C7-993C-4AAD-966F-300516496198}" srcOrd="1" destOrd="0" presId="urn:microsoft.com/office/officeart/2005/8/layout/bProcess3"/>
    <dgm:cxn modelId="{2A925DAE-0CD0-47D2-B797-6C614888D361}" type="presOf" srcId="{B6A96675-A113-4149-B181-DA29F7F7D653}" destId="{966F5CA1-D44F-4A5B-BB22-A320CAFF6C27}" srcOrd="0" destOrd="0" presId="urn:microsoft.com/office/officeart/2005/8/layout/bProcess3"/>
    <dgm:cxn modelId="{5A3F06F4-3F1A-431B-BE33-F10ACDF744F8}" type="presOf" srcId="{C6151578-C5A7-449B-AA06-D4D60CE9A828}" destId="{D918F28B-8D37-48BE-B36C-D3A462BD75F5}" srcOrd="1" destOrd="0" presId="urn:microsoft.com/office/officeart/2005/8/layout/bProcess3"/>
    <dgm:cxn modelId="{CF250C1A-3FD4-4B13-8BD6-1AD5A80AD8C8}" srcId="{0108C7E2-83BF-40C7-9D22-4EF242DF6AA3}" destId="{49483B92-412A-438D-8455-441173AE25FB}" srcOrd="7" destOrd="0" parTransId="{D7C7387E-E5F4-497C-A267-84A2521D12FE}" sibTransId="{3B7E804E-B18F-40CC-A0DF-76248B856622}"/>
    <dgm:cxn modelId="{A502FD58-F6A9-4B41-A9A8-B3E27725D75D}" type="presOf" srcId="{C6A801FD-2994-4B88-9442-10A61AD00B07}" destId="{E6F079F2-DD62-4345-852B-53A6B3B76C2D}" srcOrd="0" destOrd="0" presId="urn:microsoft.com/office/officeart/2005/8/layout/bProcess3"/>
    <dgm:cxn modelId="{3E05A7A7-2A30-40AA-8F0A-9F3D1BF88805}" srcId="{0108C7E2-83BF-40C7-9D22-4EF242DF6AA3}" destId="{AB7A6D4B-6F48-498F-A8DF-8CA56EC79F4F}" srcOrd="5" destOrd="0" parTransId="{B06AF999-5D53-4786-B711-5E6352184867}" sibTransId="{C6A801FD-2994-4B88-9442-10A61AD00B07}"/>
    <dgm:cxn modelId="{72B7CA0F-7E0D-4089-82DE-140C8C5D1993}" type="presOf" srcId="{4D0A0BD7-3B5C-4EA6-8078-714E07CCFCCA}" destId="{99FA6A3E-06A7-4B79-91ED-9029971F189D}" srcOrd="0" destOrd="0" presId="urn:microsoft.com/office/officeart/2005/8/layout/bProcess3"/>
    <dgm:cxn modelId="{7A51E14C-C4BB-40BB-9C6F-0D945A3E391E}" srcId="{0108C7E2-83BF-40C7-9D22-4EF242DF6AA3}" destId="{B6A96675-A113-4149-B181-DA29F7F7D653}" srcOrd="2" destOrd="0" parTransId="{0C3F5DE0-51C4-4292-8B72-9D6FAAB7D459}" sibTransId="{98E3D9EB-7027-4615-8E0F-E2BD21CFD723}"/>
    <dgm:cxn modelId="{9DDF1502-798F-4C40-8BEC-33940D397F8C}" type="presOf" srcId="{BD5F8AAF-8075-4F54-9F1E-C37A4FF8E7AA}" destId="{92BFBB3E-9E96-4B41-8990-F5EF14023F7C}" srcOrd="0" destOrd="0" presId="urn:microsoft.com/office/officeart/2005/8/layout/bProcess3"/>
    <dgm:cxn modelId="{2C2A687C-D911-4E75-A674-2A8D2A3127B0}" type="presOf" srcId="{DD41BCAC-3AC3-466C-BC22-D91E511149C0}" destId="{ABD9A959-BE26-471A-9989-2D7EC84579D7}" srcOrd="0" destOrd="0" presId="urn:microsoft.com/office/officeart/2005/8/layout/bProcess3"/>
    <dgm:cxn modelId="{0C75B244-80B6-4531-8E1D-5BE1DD97CAED}" srcId="{0108C7E2-83BF-40C7-9D22-4EF242DF6AA3}" destId="{24B2D5E7-9301-441C-A056-709457F2C0D7}" srcOrd="4" destOrd="0" parTransId="{4C303205-8BDF-4975-B6C3-C15E7B8B113E}" sibTransId="{368EED3C-D332-4B24-B849-AA169D087107}"/>
    <dgm:cxn modelId="{23EAAA4D-991B-424D-9AC8-F4AC98387CBA}" type="presOf" srcId="{7D4D1595-AD03-4C08-89FB-071958BA176D}" destId="{868E8DAB-3105-48E0-BD33-C0E7D86D1043}" srcOrd="1" destOrd="0" presId="urn:microsoft.com/office/officeart/2005/8/layout/bProcess3"/>
    <dgm:cxn modelId="{D5F44902-51EC-4161-8CB2-969B7B8D3DEF}" type="presOf" srcId="{98E3D9EB-7027-4615-8E0F-E2BD21CFD723}" destId="{A7F2317C-39F8-434F-A836-BA54121E00BD}" srcOrd="1" destOrd="0" presId="urn:microsoft.com/office/officeart/2005/8/layout/bProcess3"/>
    <dgm:cxn modelId="{F07E7FA0-F3B7-4419-9A71-D5FED739878E}" type="presOf" srcId="{368EED3C-D332-4B24-B849-AA169D087107}" destId="{F8973310-4DF0-449B-9E24-6EE862202492}" srcOrd="0" destOrd="0" presId="urn:microsoft.com/office/officeart/2005/8/layout/bProcess3"/>
    <dgm:cxn modelId="{EC2A52ED-3A0E-4046-B0E4-9A8FEE3B3C87}" type="presOf" srcId="{DD41BCAC-3AC3-466C-BC22-D91E511149C0}" destId="{466E362B-C14A-4CF2-90CF-4B490396EE9F}" srcOrd="1" destOrd="0" presId="urn:microsoft.com/office/officeart/2005/8/layout/bProcess3"/>
    <dgm:cxn modelId="{418B1544-8C77-4E5F-AFE7-A18EB2C64B7E}" type="presOf" srcId="{AB7A6D4B-6F48-498F-A8DF-8CA56EC79F4F}" destId="{8607B873-B41A-445D-8877-B3EC68CB6978}" srcOrd="0" destOrd="0" presId="urn:microsoft.com/office/officeart/2005/8/layout/bProcess3"/>
    <dgm:cxn modelId="{AE142ECA-4430-4330-B0E9-CA6D6F402B4A}" type="presOf" srcId="{024ADC65-B508-4F14-83BA-24E82716B793}" destId="{EBBD5D17-6E15-4D59-A438-B80D9638D91A}" srcOrd="0" destOrd="0" presId="urn:microsoft.com/office/officeart/2005/8/layout/bProcess3"/>
    <dgm:cxn modelId="{13E5E848-3985-44A4-AE27-915F480FDB31}" type="presOf" srcId="{98E3D9EB-7027-4615-8E0F-E2BD21CFD723}" destId="{8CEFCA28-D5B6-487C-954D-06E98B46DFE5}" srcOrd="0" destOrd="0" presId="urn:microsoft.com/office/officeart/2005/8/layout/bProcess3"/>
    <dgm:cxn modelId="{EDF9D416-04FF-4769-A18E-D8EAF9BC4040}" type="presOf" srcId="{49483B92-412A-438D-8455-441173AE25FB}" destId="{313AD7A9-EB9D-44DA-8D5A-CC1A81996F65}" srcOrd="0" destOrd="0" presId="urn:microsoft.com/office/officeart/2005/8/layout/bProcess3"/>
    <dgm:cxn modelId="{47FEEC55-A832-4D59-9D1D-597994D41B0B}" type="presOf" srcId="{0108C7E2-83BF-40C7-9D22-4EF242DF6AA3}" destId="{01765F1F-3727-4353-92C7-1FA2120ACD46}" srcOrd="0" destOrd="0" presId="urn:microsoft.com/office/officeart/2005/8/layout/bProcess3"/>
    <dgm:cxn modelId="{7B09EFA4-4EA5-4EB4-909E-1C85E67770D6}" type="presOf" srcId="{C6A801FD-2994-4B88-9442-10A61AD00B07}" destId="{5E70B788-8381-43D7-A9D3-4FE5E7D6BF99}" srcOrd="1" destOrd="0" presId="urn:microsoft.com/office/officeart/2005/8/layout/bProcess3"/>
    <dgm:cxn modelId="{8FC30B12-746E-4B1D-9F6E-E676E54E1A50}" srcId="{0108C7E2-83BF-40C7-9D22-4EF242DF6AA3}" destId="{024ADC65-B508-4F14-83BA-24E82716B793}" srcOrd="6" destOrd="0" parTransId="{C984309F-9F48-4E07-B2B4-9E87B12D1417}" sibTransId="{C6151578-C5A7-449B-AA06-D4D60CE9A828}"/>
    <dgm:cxn modelId="{B333B395-59A3-43C3-B4B8-2801F7FB0805}" type="presParOf" srcId="{01765F1F-3727-4353-92C7-1FA2120ACD46}" destId="{92BFBB3E-9E96-4B41-8990-F5EF14023F7C}" srcOrd="0" destOrd="0" presId="urn:microsoft.com/office/officeart/2005/8/layout/bProcess3"/>
    <dgm:cxn modelId="{05F99A25-9F20-4A4F-833F-77C5342893B2}" type="presParOf" srcId="{01765F1F-3727-4353-92C7-1FA2120ACD46}" destId="{99FA6A3E-06A7-4B79-91ED-9029971F189D}" srcOrd="1" destOrd="0" presId="urn:microsoft.com/office/officeart/2005/8/layout/bProcess3"/>
    <dgm:cxn modelId="{3C3534C5-58A2-492D-AA62-3868128A5369}" type="presParOf" srcId="{99FA6A3E-06A7-4B79-91ED-9029971F189D}" destId="{0EFF3D82-6286-4862-A7D8-4799415AE8A1}" srcOrd="0" destOrd="0" presId="urn:microsoft.com/office/officeart/2005/8/layout/bProcess3"/>
    <dgm:cxn modelId="{6881509D-0B56-4077-B903-7101F2ACB013}" type="presParOf" srcId="{01765F1F-3727-4353-92C7-1FA2120ACD46}" destId="{D26F7B6C-E1B0-4F97-B044-C1CFCCC455CB}" srcOrd="2" destOrd="0" presId="urn:microsoft.com/office/officeart/2005/8/layout/bProcess3"/>
    <dgm:cxn modelId="{DAEF3C0F-2544-4D0F-AD1B-5816E2AE7EA1}" type="presParOf" srcId="{01765F1F-3727-4353-92C7-1FA2120ACD46}" destId="{ABD9A959-BE26-471A-9989-2D7EC84579D7}" srcOrd="3" destOrd="0" presId="urn:microsoft.com/office/officeart/2005/8/layout/bProcess3"/>
    <dgm:cxn modelId="{F217FF76-8A66-4822-BD32-D23778EFF771}" type="presParOf" srcId="{ABD9A959-BE26-471A-9989-2D7EC84579D7}" destId="{466E362B-C14A-4CF2-90CF-4B490396EE9F}" srcOrd="0" destOrd="0" presId="urn:microsoft.com/office/officeart/2005/8/layout/bProcess3"/>
    <dgm:cxn modelId="{2985A7D1-03D8-4E3F-8470-33913CB9666C}" type="presParOf" srcId="{01765F1F-3727-4353-92C7-1FA2120ACD46}" destId="{966F5CA1-D44F-4A5B-BB22-A320CAFF6C27}" srcOrd="4" destOrd="0" presId="urn:microsoft.com/office/officeart/2005/8/layout/bProcess3"/>
    <dgm:cxn modelId="{FFC3F7B8-44FD-4EFA-A342-751D42672911}" type="presParOf" srcId="{01765F1F-3727-4353-92C7-1FA2120ACD46}" destId="{8CEFCA28-D5B6-487C-954D-06E98B46DFE5}" srcOrd="5" destOrd="0" presId="urn:microsoft.com/office/officeart/2005/8/layout/bProcess3"/>
    <dgm:cxn modelId="{4F342962-9E23-418A-86C6-BBDCA415A6E2}" type="presParOf" srcId="{8CEFCA28-D5B6-487C-954D-06E98B46DFE5}" destId="{A7F2317C-39F8-434F-A836-BA54121E00BD}" srcOrd="0" destOrd="0" presId="urn:microsoft.com/office/officeart/2005/8/layout/bProcess3"/>
    <dgm:cxn modelId="{5ED190EC-35BE-47AB-9E36-C80A5CC4026D}" type="presParOf" srcId="{01765F1F-3727-4353-92C7-1FA2120ACD46}" destId="{AD7E9857-7FFC-4D56-B208-AFFC072B3DAB}" srcOrd="6" destOrd="0" presId="urn:microsoft.com/office/officeart/2005/8/layout/bProcess3"/>
    <dgm:cxn modelId="{6E925B0E-C060-4A56-B7DF-539F2704C00C}" type="presParOf" srcId="{01765F1F-3727-4353-92C7-1FA2120ACD46}" destId="{73233DCA-6A9C-469F-9F94-32849F82D59A}" srcOrd="7" destOrd="0" presId="urn:microsoft.com/office/officeart/2005/8/layout/bProcess3"/>
    <dgm:cxn modelId="{59B5B948-8AC4-4D2E-B37A-79E5B0D16AD8}" type="presParOf" srcId="{73233DCA-6A9C-469F-9F94-32849F82D59A}" destId="{868E8DAB-3105-48E0-BD33-C0E7D86D1043}" srcOrd="0" destOrd="0" presId="urn:microsoft.com/office/officeart/2005/8/layout/bProcess3"/>
    <dgm:cxn modelId="{0522719D-72BA-49E8-BE35-52646031E584}" type="presParOf" srcId="{01765F1F-3727-4353-92C7-1FA2120ACD46}" destId="{6CAF8F40-1222-43F2-B7C8-329AF33B81D6}" srcOrd="8" destOrd="0" presId="urn:microsoft.com/office/officeart/2005/8/layout/bProcess3"/>
    <dgm:cxn modelId="{A7C8495E-59B8-4111-9E32-C03F0F146DDB}" type="presParOf" srcId="{01765F1F-3727-4353-92C7-1FA2120ACD46}" destId="{F8973310-4DF0-449B-9E24-6EE862202492}" srcOrd="9" destOrd="0" presId="urn:microsoft.com/office/officeart/2005/8/layout/bProcess3"/>
    <dgm:cxn modelId="{AB7569FC-5077-425E-B967-0B556E932BC4}" type="presParOf" srcId="{F8973310-4DF0-449B-9E24-6EE862202492}" destId="{B284F8C7-993C-4AAD-966F-300516496198}" srcOrd="0" destOrd="0" presId="urn:microsoft.com/office/officeart/2005/8/layout/bProcess3"/>
    <dgm:cxn modelId="{FDFBA3A2-8F63-47DC-897F-0C4061397568}" type="presParOf" srcId="{01765F1F-3727-4353-92C7-1FA2120ACD46}" destId="{8607B873-B41A-445D-8877-B3EC68CB6978}" srcOrd="10" destOrd="0" presId="urn:microsoft.com/office/officeart/2005/8/layout/bProcess3"/>
    <dgm:cxn modelId="{3E9D226F-CA5D-4769-8C6A-285BC00686A4}" type="presParOf" srcId="{01765F1F-3727-4353-92C7-1FA2120ACD46}" destId="{E6F079F2-DD62-4345-852B-53A6B3B76C2D}" srcOrd="11" destOrd="0" presId="urn:microsoft.com/office/officeart/2005/8/layout/bProcess3"/>
    <dgm:cxn modelId="{2749B8B8-3093-4788-B4A4-2CB36F509489}" type="presParOf" srcId="{E6F079F2-DD62-4345-852B-53A6B3B76C2D}" destId="{5E70B788-8381-43D7-A9D3-4FE5E7D6BF99}" srcOrd="0" destOrd="0" presId="urn:microsoft.com/office/officeart/2005/8/layout/bProcess3"/>
    <dgm:cxn modelId="{C9FA3567-501F-4DBE-A091-CD4283DA107F}" type="presParOf" srcId="{01765F1F-3727-4353-92C7-1FA2120ACD46}" destId="{EBBD5D17-6E15-4D59-A438-B80D9638D91A}" srcOrd="12" destOrd="0" presId="urn:microsoft.com/office/officeart/2005/8/layout/bProcess3"/>
    <dgm:cxn modelId="{66EE8680-3530-4FC3-A714-F0FFEEEFE0A5}" type="presParOf" srcId="{01765F1F-3727-4353-92C7-1FA2120ACD46}" destId="{D186A850-A643-4AEE-9056-A2699B33923B}" srcOrd="13" destOrd="0" presId="urn:microsoft.com/office/officeart/2005/8/layout/bProcess3"/>
    <dgm:cxn modelId="{0D97E505-7C59-4FB7-A763-FB0D3FDEFFB4}" type="presParOf" srcId="{D186A850-A643-4AEE-9056-A2699B33923B}" destId="{D918F28B-8D37-48BE-B36C-D3A462BD75F5}" srcOrd="0" destOrd="0" presId="urn:microsoft.com/office/officeart/2005/8/layout/bProcess3"/>
    <dgm:cxn modelId="{F43BA2D6-46AD-48FE-90D9-7B4D06D058BA}" type="presParOf" srcId="{01765F1F-3727-4353-92C7-1FA2120ACD46}" destId="{313AD7A9-EB9D-44DA-8D5A-CC1A81996F65}" srcOrd="14" destOrd="0" presId="urn:microsoft.com/office/officeart/2005/8/layout/bProcess3"/>
    <dgm:cxn modelId="{E0C3F6FF-9D06-4CF0-BE64-2B2635753AAC}" type="presParOf" srcId="{01765F1F-3727-4353-92C7-1FA2120ACD46}" destId="{51B359F6-4F02-407F-9B93-2591EBD8493A}" srcOrd="15" destOrd="0" presId="urn:microsoft.com/office/officeart/2005/8/layout/bProcess3"/>
    <dgm:cxn modelId="{99851CC9-753C-4CE8-AB7A-E59CC8A70C6D}" type="presParOf" srcId="{51B359F6-4F02-407F-9B93-2591EBD8493A}" destId="{B5C583C9-55FD-4F4F-99E3-BAACF98F2CE8}" srcOrd="0" destOrd="0" presId="urn:microsoft.com/office/officeart/2005/8/layout/bProcess3"/>
    <dgm:cxn modelId="{744E068A-2288-4578-AFAD-43FC91938743}" type="presParOf" srcId="{01765F1F-3727-4353-92C7-1FA2120ACD46}" destId="{3C241969-03C3-4A37-B976-54DB6C6BF01B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08C7E2-83BF-40C7-9D22-4EF242DF6AA3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D5F8AAF-8075-4F54-9F1E-C37A4FF8E7AA}">
      <dgm:prSet phldrT="[Texto]"/>
      <dgm:spPr>
        <a:solidFill>
          <a:srgbClr val="F79273"/>
        </a:solidFill>
      </dgm:spPr>
      <dgm:t>
        <a:bodyPr/>
        <a:lstStyle/>
        <a:p>
          <a:r>
            <a:rPr lang="es-ES" dirty="0"/>
            <a:t>Formulario de Identificación de Agresor</a:t>
          </a:r>
        </a:p>
      </dgm:t>
    </dgm:pt>
    <dgm:pt modelId="{6E3BD7E3-8F77-4C61-B432-E3A2BB61B163}" type="parTrans" cxnId="{C23136CB-59D0-49EF-B272-A62B77E54801}">
      <dgm:prSet/>
      <dgm:spPr/>
      <dgm:t>
        <a:bodyPr/>
        <a:lstStyle/>
        <a:p>
          <a:endParaRPr lang="es-ES"/>
        </a:p>
      </dgm:t>
    </dgm:pt>
    <dgm:pt modelId="{4D0A0BD7-3B5C-4EA6-8078-714E07CCFCCA}" type="sibTrans" cxnId="{C23136CB-59D0-49EF-B272-A62B77E54801}">
      <dgm:prSet/>
      <dgm:spPr/>
      <dgm:t>
        <a:bodyPr/>
        <a:lstStyle/>
        <a:p>
          <a:endParaRPr lang="es-ES"/>
        </a:p>
      </dgm:t>
    </dgm:pt>
    <dgm:pt modelId="{6E907691-62AC-4B94-85E4-8192EB07FCC8}">
      <dgm:prSet phldrT="[Texto]"/>
      <dgm:spPr>
        <a:solidFill>
          <a:srgbClr val="F79273"/>
        </a:solidFill>
      </dgm:spPr>
      <dgm:t>
        <a:bodyPr/>
        <a:lstStyle/>
        <a:p>
          <a:r>
            <a:rPr lang="es-ES" dirty="0"/>
            <a:t>Abrir Ficha Psicosocial</a:t>
          </a:r>
        </a:p>
      </dgm:t>
    </dgm:pt>
    <dgm:pt modelId="{802DD208-EADB-42D3-BEDA-B69A3F7249E4}" type="parTrans" cxnId="{C0EFD35B-B0E0-4B86-AB3E-30A98104337B}">
      <dgm:prSet/>
      <dgm:spPr/>
      <dgm:t>
        <a:bodyPr/>
        <a:lstStyle/>
        <a:p>
          <a:endParaRPr lang="es-ES"/>
        </a:p>
      </dgm:t>
    </dgm:pt>
    <dgm:pt modelId="{DD41BCAC-3AC3-466C-BC22-D91E511149C0}" type="sibTrans" cxnId="{C0EFD35B-B0E0-4B86-AB3E-30A98104337B}">
      <dgm:prSet/>
      <dgm:spPr/>
      <dgm:t>
        <a:bodyPr/>
        <a:lstStyle/>
        <a:p>
          <a:endParaRPr lang="es-ES"/>
        </a:p>
      </dgm:t>
    </dgm:pt>
    <dgm:pt modelId="{B6A96675-A113-4149-B181-DA29F7F7D653}">
      <dgm:prSet phldrT="[Texto]"/>
      <dgm:spPr>
        <a:solidFill>
          <a:srgbClr val="F79273"/>
        </a:solidFill>
      </dgm:spPr>
      <dgm:t>
        <a:bodyPr/>
        <a:lstStyle/>
        <a:p>
          <a:r>
            <a:rPr lang="es-ES" dirty="0"/>
            <a:t>Agendar Hora con Especialista</a:t>
          </a:r>
        </a:p>
      </dgm:t>
    </dgm:pt>
    <dgm:pt modelId="{0C3F5DE0-51C4-4292-8B72-9D6FAAB7D459}" type="parTrans" cxnId="{7A51E14C-C4BB-40BB-9C6F-0D945A3E391E}">
      <dgm:prSet/>
      <dgm:spPr/>
      <dgm:t>
        <a:bodyPr/>
        <a:lstStyle/>
        <a:p>
          <a:endParaRPr lang="es-ES"/>
        </a:p>
      </dgm:t>
    </dgm:pt>
    <dgm:pt modelId="{98E3D9EB-7027-4615-8E0F-E2BD21CFD723}" type="sibTrans" cxnId="{7A51E14C-C4BB-40BB-9C6F-0D945A3E391E}">
      <dgm:prSet/>
      <dgm:spPr/>
      <dgm:t>
        <a:bodyPr/>
        <a:lstStyle/>
        <a:p>
          <a:endParaRPr lang="es-ES"/>
        </a:p>
      </dgm:t>
    </dgm:pt>
    <dgm:pt modelId="{B06A0CE0-B238-42CF-98C3-632953F66AC9}">
      <dgm:prSet phldrT="[Texto]"/>
      <dgm:spPr>
        <a:solidFill>
          <a:srgbClr val="F79273"/>
        </a:solidFill>
      </dgm:spPr>
      <dgm:t>
        <a:bodyPr/>
        <a:lstStyle/>
        <a:p>
          <a:r>
            <a:rPr lang="es-ES" dirty="0"/>
            <a:t>Derivación Intrasectorial</a:t>
          </a:r>
        </a:p>
      </dgm:t>
    </dgm:pt>
    <dgm:pt modelId="{6F4B99CA-975C-4528-9182-5B4FB89401D2}" type="parTrans" cxnId="{38D08315-30C6-4618-BE74-BA8BA899AF8F}">
      <dgm:prSet/>
      <dgm:spPr/>
      <dgm:t>
        <a:bodyPr/>
        <a:lstStyle/>
        <a:p>
          <a:endParaRPr lang="es-ES"/>
        </a:p>
      </dgm:t>
    </dgm:pt>
    <dgm:pt modelId="{7D4D1595-AD03-4C08-89FB-071958BA176D}" type="sibTrans" cxnId="{38D08315-30C6-4618-BE74-BA8BA899AF8F}">
      <dgm:prSet/>
      <dgm:spPr/>
      <dgm:t>
        <a:bodyPr/>
        <a:lstStyle/>
        <a:p>
          <a:endParaRPr lang="es-ES"/>
        </a:p>
      </dgm:t>
    </dgm:pt>
    <dgm:pt modelId="{01765F1F-3727-4353-92C7-1FA2120ACD46}" type="pres">
      <dgm:prSet presAssocID="{0108C7E2-83BF-40C7-9D22-4EF242DF6AA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2BFBB3E-9E96-4B41-8990-F5EF14023F7C}" type="pres">
      <dgm:prSet presAssocID="{BD5F8AAF-8075-4F54-9F1E-C37A4FF8E7A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9FA6A3E-06A7-4B79-91ED-9029971F189D}" type="pres">
      <dgm:prSet presAssocID="{4D0A0BD7-3B5C-4EA6-8078-714E07CCFCCA}" presName="sibTrans" presStyleLbl="sibTrans1D1" presStyleIdx="0" presStyleCnt="3"/>
      <dgm:spPr/>
      <dgm:t>
        <a:bodyPr/>
        <a:lstStyle/>
        <a:p>
          <a:endParaRPr lang="es-ES"/>
        </a:p>
      </dgm:t>
    </dgm:pt>
    <dgm:pt modelId="{0EFF3D82-6286-4862-A7D8-4799415AE8A1}" type="pres">
      <dgm:prSet presAssocID="{4D0A0BD7-3B5C-4EA6-8078-714E07CCFCCA}" presName="connectorText" presStyleLbl="sibTrans1D1" presStyleIdx="0" presStyleCnt="3"/>
      <dgm:spPr/>
      <dgm:t>
        <a:bodyPr/>
        <a:lstStyle/>
        <a:p>
          <a:endParaRPr lang="es-ES"/>
        </a:p>
      </dgm:t>
    </dgm:pt>
    <dgm:pt modelId="{D26F7B6C-E1B0-4F97-B044-C1CFCCC455CB}" type="pres">
      <dgm:prSet presAssocID="{6E907691-62AC-4B94-85E4-8192EB07FCC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BD9A959-BE26-471A-9989-2D7EC84579D7}" type="pres">
      <dgm:prSet presAssocID="{DD41BCAC-3AC3-466C-BC22-D91E511149C0}" presName="sibTrans" presStyleLbl="sibTrans1D1" presStyleIdx="1" presStyleCnt="3"/>
      <dgm:spPr/>
      <dgm:t>
        <a:bodyPr/>
        <a:lstStyle/>
        <a:p>
          <a:endParaRPr lang="es-ES"/>
        </a:p>
      </dgm:t>
    </dgm:pt>
    <dgm:pt modelId="{466E362B-C14A-4CF2-90CF-4B490396EE9F}" type="pres">
      <dgm:prSet presAssocID="{DD41BCAC-3AC3-466C-BC22-D91E511149C0}" presName="connectorText" presStyleLbl="sibTrans1D1" presStyleIdx="1" presStyleCnt="3"/>
      <dgm:spPr/>
      <dgm:t>
        <a:bodyPr/>
        <a:lstStyle/>
        <a:p>
          <a:endParaRPr lang="es-ES"/>
        </a:p>
      </dgm:t>
    </dgm:pt>
    <dgm:pt modelId="{966F5CA1-D44F-4A5B-BB22-A320CAFF6C27}" type="pres">
      <dgm:prSet presAssocID="{B6A96675-A113-4149-B181-DA29F7F7D65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CEFCA28-D5B6-487C-954D-06E98B46DFE5}" type="pres">
      <dgm:prSet presAssocID="{98E3D9EB-7027-4615-8E0F-E2BD21CFD723}" presName="sibTrans" presStyleLbl="sibTrans1D1" presStyleIdx="2" presStyleCnt="3"/>
      <dgm:spPr/>
      <dgm:t>
        <a:bodyPr/>
        <a:lstStyle/>
        <a:p>
          <a:endParaRPr lang="es-ES"/>
        </a:p>
      </dgm:t>
    </dgm:pt>
    <dgm:pt modelId="{A7F2317C-39F8-434F-A836-BA54121E00BD}" type="pres">
      <dgm:prSet presAssocID="{98E3D9EB-7027-4615-8E0F-E2BD21CFD723}" presName="connectorText" presStyleLbl="sibTrans1D1" presStyleIdx="2" presStyleCnt="3"/>
      <dgm:spPr/>
      <dgm:t>
        <a:bodyPr/>
        <a:lstStyle/>
        <a:p>
          <a:endParaRPr lang="es-ES"/>
        </a:p>
      </dgm:t>
    </dgm:pt>
    <dgm:pt modelId="{AD7E9857-7FFC-4D56-B208-AFFC072B3DAB}" type="pres">
      <dgm:prSet presAssocID="{B06A0CE0-B238-42CF-98C3-632953F66AC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A51E14C-C4BB-40BB-9C6F-0D945A3E391E}" srcId="{0108C7E2-83BF-40C7-9D22-4EF242DF6AA3}" destId="{B6A96675-A113-4149-B181-DA29F7F7D653}" srcOrd="2" destOrd="0" parTransId="{0C3F5DE0-51C4-4292-8B72-9D6FAAB7D459}" sibTransId="{98E3D9EB-7027-4615-8E0F-E2BD21CFD723}"/>
    <dgm:cxn modelId="{F4166917-5B86-47E0-AB5C-EF8B5B092B04}" type="presOf" srcId="{B06A0CE0-B238-42CF-98C3-632953F66AC9}" destId="{AD7E9857-7FFC-4D56-B208-AFFC072B3DAB}" srcOrd="0" destOrd="0" presId="urn:microsoft.com/office/officeart/2005/8/layout/bProcess3"/>
    <dgm:cxn modelId="{38D08315-30C6-4618-BE74-BA8BA899AF8F}" srcId="{0108C7E2-83BF-40C7-9D22-4EF242DF6AA3}" destId="{B06A0CE0-B238-42CF-98C3-632953F66AC9}" srcOrd="3" destOrd="0" parTransId="{6F4B99CA-975C-4528-9182-5B4FB89401D2}" sibTransId="{7D4D1595-AD03-4C08-89FB-071958BA176D}"/>
    <dgm:cxn modelId="{AB3ADDDB-BEA9-404A-B219-B8731869E8E2}" type="presOf" srcId="{6E907691-62AC-4B94-85E4-8192EB07FCC8}" destId="{D26F7B6C-E1B0-4F97-B044-C1CFCCC455CB}" srcOrd="0" destOrd="0" presId="urn:microsoft.com/office/officeart/2005/8/layout/bProcess3"/>
    <dgm:cxn modelId="{47FEEC55-A832-4D59-9D1D-597994D41B0B}" type="presOf" srcId="{0108C7E2-83BF-40C7-9D22-4EF242DF6AA3}" destId="{01765F1F-3727-4353-92C7-1FA2120ACD46}" srcOrd="0" destOrd="0" presId="urn:microsoft.com/office/officeart/2005/8/layout/bProcess3"/>
    <dgm:cxn modelId="{2A925DAE-0CD0-47D2-B797-6C614888D361}" type="presOf" srcId="{B6A96675-A113-4149-B181-DA29F7F7D653}" destId="{966F5CA1-D44F-4A5B-BB22-A320CAFF6C27}" srcOrd="0" destOrd="0" presId="urn:microsoft.com/office/officeart/2005/8/layout/bProcess3"/>
    <dgm:cxn modelId="{9DDF1502-798F-4C40-8BEC-33940D397F8C}" type="presOf" srcId="{BD5F8AAF-8075-4F54-9F1E-C37A4FF8E7AA}" destId="{92BFBB3E-9E96-4B41-8990-F5EF14023F7C}" srcOrd="0" destOrd="0" presId="urn:microsoft.com/office/officeart/2005/8/layout/bProcess3"/>
    <dgm:cxn modelId="{13E5E848-3985-44A4-AE27-915F480FDB31}" type="presOf" srcId="{98E3D9EB-7027-4615-8E0F-E2BD21CFD723}" destId="{8CEFCA28-D5B6-487C-954D-06E98B46DFE5}" srcOrd="0" destOrd="0" presId="urn:microsoft.com/office/officeart/2005/8/layout/bProcess3"/>
    <dgm:cxn modelId="{6EF611AE-4C27-43A0-A8E2-40F6B42A106B}" type="presOf" srcId="{4D0A0BD7-3B5C-4EA6-8078-714E07CCFCCA}" destId="{0EFF3D82-6286-4862-A7D8-4799415AE8A1}" srcOrd="1" destOrd="0" presId="urn:microsoft.com/office/officeart/2005/8/layout/bProcess3"/>
    <dgm:cxn modelId="{C23136CB-59D0-49EF-B272-A62B77E54801}" srcId="{0108C7E2-83BF-40C7-9D22-4EF242DF6AA3}" destId="{BD5F8AAF-8075-4F54-9F1E-C37A4FF8E7AA}" srcOrd="0" destOrd="0" parTransId="{6E3BD7E3-8F77-4C61-B432-E3A2BB61B163}" sibTransId="{4D0A0BD7-3B5C-4EA6-8078-714E07CCFCCA}"/>
    <dgm:cxn modelId="{EC2A52ED-3A0E-4046-B0E4-9A8FEE3B3C87}" type="presOf" srcId="{DD41BCAC-3AC3-466C-BC22-D91E511149C0}" destId="{466E362B-C14A-4CF2-90CF-4B490396EE9F}" srcOrd="1" destOrd="0" presId="urn:microsoft.com/office/officeart/2005/8/layout/bProcess3"/>
    <dgm:cxn modelId="{D5F44902-51EC-4161-8CB2-969B7B8D3DEF}" type="presOf" srcId="{98E3D9EB-7027-4615-8E0F-E2BD21CFD723}" destId="{A7F2317C-39F8-434F-A836-BA54121E00BD}" srcOrd="1" destOrd="0" presId="urn:microsoft.com/office/officeart/2005/8/layout/bProcess3"/>
    <dgm:cxn modelId="{2C2A687C-D911-4E75-A674-2A8D2A3127B0}" type="presOf" srcId="{DD41BCAC-3AC3-466C-BC22-D91E511149C0}" destId="{ABD9A959-BE26-471A-9989-2D7EC84579D7}" srcOrd="0" destOrd="0" presId="urn:microsoft.com/office/officeart/2005/8/layout/bProcess3"/>
    <dgm:cxn modelId="{72B7CA0F-7E0D-4089-82DE-140C8C5D1993}" type="presOf" srcId="{4D0A0BD7-3B5C-4EA6-8078-714E07CCFCCA}" destId="{99FA6A3E-06A7-4B79-91ED-9029971F189D}" srcOrd="0" destOrd="0" presId="urn:microsoft.com/office/officeart/2005/8/layout/bProcess3"/>
    <dgm:cxn modelId="{C0EFD35B-B0E0-4B86-AB3E-30A98104337B}" srcId="{0108C7E2-83BF-40C7-9D22-4EF242DF6AA3}" destId="{6E907691-62AC-4B94-85E4-8192EB07FCC8}" srcOrd="1" destOrd="0" parTransId="{802DD208-EADB-42D3-BEDA-B69A3F7249E4}" sibTransId="{DD41BCAC-3AC3-466C-BC22-D91E511149C0}"/>
    <dgm:cxn modelId="{B333B395-59A3-43C3-B4B8-2801F7FB0805}" type="presParOf" srcId="{01765F1F-3727-4353-92C7-1FA2120ACD46}" destId="{92BFBB3E-9E96-4B41-8990-F5EF14023F7C}" srcOrd="0" destOrd="0" presId="urn:microsoft.com/office/officeart/2005/8/layout/bProcess3"/>
    <dgm:cxn modelId="{05F99A25-9F20-4A4F-833F-77C5342893B2}" type="presParOf" srcId="{01765F1F-3727-4353-92C7-1FA2120ACD46}" destId="{99FA6A3E-06A7-4B79-91ED-9029971F189D}" srcOrd="1" destOrd="0" presId="urn:microsoft.com/office/officeart/2005/8/layout/bProcess3"/>
    <dgm:cxn modelId="{3C3534C5-58A2-492D-AA62-3868128A5369}" type="presParOf" srcId="{99FA6A3E-06A7-4B79-91ED-9029971F189D}" destId="{0EFF3D82-6286-4862-A7D8-4799415AE8A1}" srcOrd="0" destOrd="0" presId="urn:microsoft.com/office/officeart/2005/8/layout/bProcess3"/>
    <dgm:cxn modelId="{6881509D-0B56-4077-B903-7101F2ACB013}" type="presParOf" srcId="{01765F1F-3727-4353-92C7-1FA2120ACD46}" destId="{D26F7B6C-E1B0-4F97-B044-C1CFCCC455CB}" srcOrd="2" destOrd="0" presId="urn:microsoft.com/office/officeart/2005/8/layout/bProcess3"/>
    <dgm:cxn modelId="{DAEF3C0F-2544-4D0F-AD1B-5816E2AE7EA1}" type="presParOf" srcId="{01765F1F-3727-4353-92C7-1FA2120ACD46}" destId="{ABD9A959-BE26-471A-9989-2D7EC84579D7}" srcOrd="3" destOrd="0" presId="urn:microsoft.com/office/officeart/2005/8/layout/bProcess3"/>
    <dgm:cxn modelId="{F217FF76-8A66-4822-BD32-D23778EFF771}" type="presParOf" srcId="{ABD9A959-BE26-471A-9989-2D7EC84579D7}" destId="{466E362B-C14A-4CF2-90CF-4B490396EE9F}" srcOrd="0" destOrd="0" presId="urn:microsoft.com/office/officeart/2005/8/layout/bProcess3"/>
    <dgm:cxn modelId="{2985A7D1-03D8-4E3F-8470-33913CB9666C}" type="presParOf" srcId="{01765F1F-3727-4353-92C7-1FA2120ACD46}" destId="{966F5CA1-D44F-4A5B-BB22-A320CAFF6C27}" srcOrd="4" destOrd="0" presId="urn:microsoft.com/office/officeart/2005/8/layout/bProcess3"/>
    <dgm:cxn modelId="{FFC3F7B8-44FD-4EFA-A342-751D42672911}" type="presParOf" srcId="{01765F1F-3727-4353-92C7-1FA2120ACD46}" destId="{8CEFCA28-D5B6-487C-954D-06E98B46DFE5}" srcOrd="5" destOrd="0" presId="urn:microsoft.com/office/officeart/2005/8/layout/bProcess3"/>
    <dgm:cxn modelId="{4F342962-9E23-418A-86C6-BBDCA415A6E2}" type="presParOf" srcId="{8CEFCA28-D5B6-487C-954D-06E98B46DFE5}" destId="{A7F2317C-39F8-434F-A836-BA54121E00BD}" srcOrd="0" destOrd="0" presId="urn:microsoft.com/office/officeart/2005/8/layout/bProcess3"/>
    <dgm:cxn modelId="{5ED190EC-35BE-47AB-9E36-C80A5CC4026D}" type="presParOf" srcId="{01765F1F-3727-4353-92C7-1FA2120ACD46}" destId="{AD7E9857-7FFC-4D56-B208-AFFC072B3DAB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50EC5-DF72-4DC2-A299-426D88081301}">
      <dsp:nvSpPr>
        <dsp:cNvPr id="0" name=""/>
        <dsp:cNvSpPr/>
      </dsp:nvSpPr>
      <dsp:spPr>
        <a:xfrm>
          <a:off x="3529792" y="2153068"/>
          <a:ext cx="1536152" cy="15361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/>
            <a:t>CASO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/>
            <a:t>#157836250</a:t>
          </a:r>
          <a:endParaRPr lang="es-ES" sz="1600" b="1" kern="1200" dirty="0"/>
        </a:p>
      </dsp:txBody>
      <dsp:txXfrm>
        <a:off x="3754756" y="2378032"/>
        <a:ext cx="1086224" cy="1086224"/>
      </dsp:txXfrm>
    </dsp:sp>
    <dsp:sp modelId="{D0037FF0-679B-4AEF-8829-688DF4A43B28}">
      <dsp:nvSpPr>
        <dsp:cNvPr id="0" name=""/>
        <dsp:cNvSpPr/>
      </dsp:nvSpPr>
      <dsp:spPr>
        <a:xfrm rot="16200000">
          <a:off x="4135333" y="1594452"/>
          <a:ext cx="325070" cy="522291"/>
        </a:xfrm>
        <a:prstGeom prst="rightArrow">
          <a:avLst>
            <a:gd name="adj1" fmla="val 60000"/>
            <a:gd name="adj2" fmla="val 50000"/>
          </a:avLst>
        </a:prstGeom>
        <a:solidFill>
          <a:srgbClr val="EA5C6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>
        <a:off x="4184094" y="1747671"/>
        <a:ext cx="227549" cy="313375"/>
      </dsp:txXfrm>
    </dsp:sp>
    <dsp:sp modelId="{BEF40CF4-FE0D-411A-A82E-64BB2644A2FF}">
      <dsp:nvSpPr>
        <dsp:cNvPr id="0" name=""/>
        <dsp:cNvSpPr/>
      </dsp:nvSpPr>
      <dsp:spPr>
        <a:xfrm>
          <a:off x="3529792" y="3575"/>
          <a:ext cx="1536152" cy="15361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EA5C62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/>
            <a:t>Datos Personales</a:t>
          </a:r>
        </a:p>
      </dsp:txBody>
      <dsp:txXfrm>
        <a:off x="3754756" y="228539"/>
        <a:ext cx="1086224" cy="1086224"/>
      </dsp:txXfrm>
    </dsp:sp>
    <dsp:sp modelId="{D637556E-7A7D-47B9-B3C0-DF1F5620326E}">
      <dsp:nvSpPr>
        <dsp:cNvPr id="0" name=""/>
        <dsp:cNvSpPr/>
      </dsp:nvSpPr>
      <dsp:spPr>
        <a:xfrm rot="19800000">
          <a:off x="5058123" y="2127225"/>
          <a:ext cx="325070" cy="522291"/>
        </a:xfrm>
        <a:prstGeom prst="rightArrow">
          <a:avLst>
            <a:gd name="adj1" fmla="val 60000"/>
            <a:gd name="adj2" fmla="val 50000"/>
          </a:avLst>
        </a:prstGeom>
        <a:solidFill>
          <a:srgbClr val="19766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>
        <a:off x="5064656" y="2256063"/>
        <a:ext cx="227549" cy="313375"/>
      </dsp:txXfrm>
    </dsp:sp>
    <dsp:sp modelId="{82155186-5813-4770-8042-A175AFDC467D}">
      <dsp:nvSpPr>
        <dsp:cNvPr id="0" name=""/>
        <dsp:cNvSpPr/>
      </dsp:nvSpPr>
      <dsp:spPr>
        <a:xfrm>
          <a:off x="5391308" y="1078322"/>
          <a:ext cx="1536152" cy="15361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9766D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/>
            <a:t>Ficha De Registro</a:t>
          </a:r>
        </a:p>
      </dsp:txBody>
      <dsp:txXfrm>
        <a:off x="5616272" y="1303286"/>
        <a:ext cx="1086224" cy="1086224"/>
      </dsp:txXfrm>
    </dsp:sp>
    <dsp:sp modelId="{B3D6377A-76AA-4F83-BD18-C0A61DE9482E}">
      <dsp:nvSpPr>
        <dsp:cNvPr id="0" name=""/>
        <dsp:cNvSpPr/>
      </dsp:nvSpPr>
      <dsp:spPr>
        <a:xfrm rot="1800000">
          <a:off x="5058123" y="3192772"/>
          <a:ext cx="325070" cy="5222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>
        <a:off x="5064656" y="3272850"/>
        <a:ext cx="227549" cy="313375"/>
      </dsp:txXfrm>
    </dsp:sp>
    <dsp:sp modelId="{5F8076DC-0CC4-4F81-888B-62E7E0F2784B}">
      <dsp:nvSpPr>
        <dsp:cNvPr id="0" name=""/>
        <dsp:cNvSpPr/>
      </dsp:nvSpPr>
      <dsp:spPr>
        <a:xfrm>
          <a:off x="5391308" y="3227815"/>
          <a:ext cx="1536152" cy="15361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9766D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/>
            <a:t>Bitácora</a:t>
          </a:r>
        </a:p>
      </dsp:txBody>
      <dsp:txXfrm>
        <a:off x="5616272" y="3452779"/>
        <a:ext cx="1086224" cy="1086224"/>
      </dsp:txXfrm>
    </dsp:sp>
    <dsp:sp modelId="{06FE2080-0DF9-47CB-9F6B-488A484DAAE9}">
      <dsp:nvSpPr>
        <dsp:cNvPr id="0" name=""/>
        <dsp:cNvSpPr/>
      </dsp:nvSpPr>
      <dsp:spPr>
        <a:xfrm rot="5400000">
          <a:off x="4135333" y="3725545"/>
          <a:ext cx="325070" cy="522291"/>
        </a:xfrm>
        <a:prstGeom prst="rightArrow">
          <a:avLst>
            <a:gd name="adj1" fmla="val 60000"/>
            <a:gd name="adj2" fmla="val 50000"/>
          </a:avLst>
        </a:prstGeom>
        <a:solidFill>
          <a:srgbClr val="195DA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>
        <a:off x="4184094" y="3781243"/>
        <a:ext cx="227549" cy="313375"/>
      </dsp:txXfrm>
    </dsp:sp>
    <dsp:sp modelId="{7EBED8B5-EA9E-42B2-AF70-BE3B4FBF5B80}">
      <dsp:nvSpPr>
        <dsp:cNvPr id="0" name=""/>
        <dsp:cNvSpPr/>
      </dsp:nvSpPr>
      <dsp:spPr>
        <a:xfrm>
          <a:off x="3529792" y="4302561"/>
          <a:ext cx="1536152" cy="15361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95DA9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/>
            <a:t>Ficha EMPA</a:t>
          </a:r>
        </a:p>
      </dsp:txBody>
      <dsp:txXfrm>
        <a:off x="3754756" y="4527525"/>
        <a:ext cx="1086224" cy="1086224"/>
      </dsp:txXfrm>
    </dsp:sp>
    <dsp:sp modelId="{B905C50A-5606-42E2-8233-56EE76FD0C96}">
      <dsp:nvSpPr>
        <dsp:cNvPr id="0" name=""/>
        <dsp:cNvSpPr/>
      </dsp:nvSpPr>
      <dsp:spPr>
        <a:xfrm rot="9000000">
          <a:off x="3212543" y="3192772"/>
          <a:ext cx="325070" cy="5222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 rot="10800000">
        <a:off x="3303531" y="3272850"/>
        <a:ext cx="227549" cy="313375"/>
      </dsp:txXfrm>
    </dsp:sp>
    <dsp:sp modelId="{9AD2140F-F97A-4E9C-8867-6987359B7866}">
      <dsp:nvSpPr>
        <dsp:cNvPr id="0" name=""/>
        <dsp:cNvSpPr/>
      </dsp:nvSpPr>
      <dsp:spPr>
        <a:xfrm>
          <a:off x="1668277" y="3227815"/>
          <a:ext cx="1536152" cy="15361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95DA9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/>
            <a:t>Exámenes</a:t>
          </a:r>
        </a:p>
      </dsp:txBody>
      <dsp:txXfrm>
        <a:off x="1893241" y="3452779"/>
        <a:ext cx="1086224" cy="1086224"/>
      </dsp:txXfrm>
    </dsp:sp>
    <dsp:sp modelId="{656DD0C5-D336-4770-9048-0FC17CC11690}">
      <dsp:nvSpPr>
        <dsp:cNvPr id="0" name=""/>
        <dsp:cNvSpPr/>
      </dsp:nvSpPr>
      <dsp:spPr>
        <a:xfrm rot="12600000">
          <a:off x="3212543" y="2127225"/>
          <a:ext cx="325070" cy="5222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300" kern="1200"/>
        </a:p>
      </dsp:txBody>
      <dsp:txXfrm rot="10800000">
        <a:off x="3303531" y="2256063"/>
        <a:ext cx="227549" cy="313375"/>
      </dsp:txXfrm>
    </dsp:sp>
    <dsp:sp modelId="{A5BA6390-9BFE-4BAA-BBED-508CBFCEF336}">
      <dsp:nvSpPr>
        <dsp:cNvPr id="0" name=""/>
        <dsp:cNvSpPr/>
      </dsp:nvSpPr>
      <dsp:spPr>
        <a:xfrm>
          <a:off x="1668277" y="1078322"/>
          <a:ext cx="1536152" cy="15361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195DA9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/>
            <a:t>Agenda de Horas </a:t>
          </a:r>
        </a:p>
      </dsp:txBody>
      <dsp:txXfrm>
        <a:off x="1893241" y="1303286"/>
        <a:ext cx="1086224" cy="1086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81295-31EA-4370-90A4-86669B07F13C}">
      <dsp:nvSpPr>
        <dsp:cNvPr id="0" name=""/>
        <dsp:cNvSpPr/>
      </dsp:nvSpPr>
      <dsp:spPr>
        <a:xfrm rot="10800000">
          <a:off x="1519836" y="2067"/>
          <a:ext cx="5318523" cy="941367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868" tIns="41910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kern="1200" dirty="0">
              <a:solidFill>
                <a:srgbClr val="6AC2D5"/>
              </a:solidFill>
            </a:rPr>
            <a:t>Enfermera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50" kern="1200" dirty="0"/>
            <a:t>Ingreso de paciente en el módulo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50" kern="1200" dirty="0">
              <a:solidFill>
                <a:srgbClr val="FF0000"/>
              </a:solidFill>
            </a:rPr>
            <a:t>Ingreso de resultados de exámenes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50" kern="1200" dirty="0"/>
            <a:t>Realización de examen EMPA de la paciente</a:t>
          </a:r>
        </a:p>
      </dsp:txBody>
      <dsp:txXfrm rot="10800000">
        <a:off x="1755178" y="2067"/>
        <a:ext cx="5083181" cy="941367"/>
      </dsp:txXfrm>
    </dsp:sp>
    <dsp:sp modelId="{6F0858E6-2ECF-48DE-9638-A60E52843A19}">
      <dsp:nvSpPr>
        <dsp:cNvPr id="0" name=""/>
        <dsp:cNvSpPr/>
      </dsp:nvSpPr>
      <dsp:spPr>
        <a:xfrm>
          <a:off x="1159419" y="112333"/>
          <a:ext cx="720835" cy="720835"/>
        </a:xfrm>
        <a:prstGeom prst="ellipse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33C50F5-0FBB-4476-A2AE-FAF87E63D89D}">
      <dsp:nvSpPr>
        <dsp:cNvPr id="0" name=""/>
        <dsp:cNvSpPr/>
      </dsp:nvSpPr>
      <dsp:spPr>
        <a:xfrm rot="10800000">
          <a:off x="1519836" y="1197732"/>
          <a:ext cx="5318523" cy="64258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868" tIns="41910" rIns="78232" bIns="41910" numCol="1" spcCol="1270" anchor="t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b="1" kern="1200" dirty="0">
              <a:solidFill>
                <a:srgbClr val="7030A0"/>
              </a:solidFill>
            </a:rPr>
            <a:t>Laboratorio</a:t>
          </a:r>
          <a:endParaRPr lang="es-ES" sz="1050" kern="1200" dirty="0">
            <a:solidFill>
              <a:srgbClr val="7030A0"/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50" kern="1200" dirty="0"/>
            <a:t>Ingreso de Resultados</a:t>
          </a:r>
        </a:p>
      </dsp:txBody>
      <dsp:txXfrm rot="10800000">
        <a:off x="1680483" y="1197732"/>
        <a:ext cx="5157876" cy="642588"/>
      </dsp:txXfrm>
    </dsp:sp>
    <dsp:sp modelId="{588D6E9D-F110-4C15-8922-9738C9369F4A}">
      <dsp:nvSpPr>
        <dsp:cNvPr id="0" name=""/>
        <dsp:cNvSpPr/>
      </dsp:nvSpPr>
      <dsp:spPr>
        <a:xfrm>
          <a:off x="1159419" y="1158609"/>
          <a:ext cx="720835" cy="720835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496831E-7E03-4755-9832-47C0863D211F}">
      <dsp:nvSpPr>
        <dsp:cNvPr id="0" name=""/>
        <dsp:cNvSpPr/>
      </dsp:nvSpPr>
      <dsp:spPr>
        <a:xfrm rot="10800000">
          <a:off x="1519836" y="2094618"/>
          <a:ext cx="5318523" cy="720835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868" tIns="41910" rIns="78232" bIns="41910" numCol="1" spcCol="1270" anchor="t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b="1" kern="1200" dirty="0">
              <a:solidFill>
                <a:srgbClr val="195DA9"/>
              </a:solidFill>
            </a:rPr>
            <a:t>Médico</a:t>
          </a:r>
          <a:endParaRPr lang="es-ES" sz="1050" kern="1200" dirty="0">
            <a:solidFill>
              <a:srgbClr val="195DA9"/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50" kern="1200" dirty="0"/>
            <a:t>Revisión resultados de exámenes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50" kern="1200" dirty="0"/>
            <a:t>Indicar Plan de Tratamiento</a:t>
          </a:r>
        </a:p>
      </dsp:txBody>
      <dsp:txXfrm rot="10800000">
        <a:off x="1700045" y="2094618"/>
        <a:ext cx="5138314" cy="720835"/>
      </dsp:txXfrm>
    </dsp:sp>
    <dsp:sp modelId="{C176F8C7-03BA-4A4E-9117-8015BC2ADA6A}">
      <dsp:nvSpPr>
        <dsp:cNvPr id="0" name=""/>
        <dsp:cNvSpPr/>
      </dsp:nvSpPr>
      <dsp:spPr>
        <a:xfrm>
          <a:off x="1159419" y="2094618"/>
          <a:ext cx="720835" cy="720835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7BB0131-AFF3-4D88-8C13-CA6C93C549B4}">
      <dsp:nvSpPr>
        <dsp:cNvPr id="0" name=""/>
        <dsp:cNvSpPr/>
      </dsp:nvSpPr>
      <dsp:spPr>
        <a:xfrm rot="10800000">
          <a:off x="1519836" y="3030628"/>
          <a:ext cx="5318523" cy="720835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868" tIns="41910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kern="1200" dirty="0">
              <a:solidFill>
                <a:srgbClr val="EA5C62"/>
              </a:solidFill>
            </a:rPr>
            <a:t>Especialista (Intersectorial e Intrasectorial)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50" kern="1200" dirty="0"/>
            <a:t> Coordinar horarios de consulta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50" kern="1200" dirty="0"/>
            <a:t>Ingresar resultados de visita de la paciente</a:t>
          </a:r>
        </a:p>
      </dsp:txBody>
      <dsp:txXfrm rot="10800000">
        <a:off x="1700045" y="3030628"/>
        <a:ext cx="5138314" cy="720835"/>
      </dsp:txXfrm>
    </dsp:sp>
    <dsp:sp modelId="{300C64B5-1C82-4861-AB00-945F2D31B5B7}">
      <dsp:nvSpPr>
        <dsp:cNvPr id="0" name=""/>
        <dsp:cNvSpPr/>
      </dsp:nvSpPr>
      <dsp:spPr>
        <a:xfrm>
          <a:off x="1159419" y="3030628"/>
          <a:ext cx="720835" cy="720835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F327DCC-93A3-4F03-B0C7-B1CB466D4B32}">
      <dsp:nvSpPr>
        <dsp:cNvPr id="0" name=""/>
        <dsp:cNvSpPr/>
      </dsp:nvSpPr>
      <dsp:spPr>
        <a:xfrm rot="10800000">
          <a:off x="1519836" y="3966638"/>
          <a:ext cx="5318523" cy="720835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868" tIns="41910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kern="1200" dirty="0">
              <a:solidFill>
                <a:srgbClr val="19766D"/>
              </a:solidFill>
            </a:rPr>
            <a:t>Gestor De Casos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50" kern="1200" dirty="0"/>
            <a:t>Monitorear casos regionales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50" kern="1200" dirty="0"/>
            <a:t>Realizar acciones de protección y rescate</a:t>
          </a:r>
        </a:p>
      </dsp:txBody>
      <dsp:txXfrm rot="10800000">
        <a:off x="1700045" y="3966638"/>
        <a:ext cx="5138314" cy="720835"/>
      </dsp:txXfrm>
    </dsp:sp>
    <dsp:sp modelId="{E686044D-E12E-4275-B6D1-5F2188E028BA}">
      <dsp:nvSpPr>
        <dsp:cNvPr id="0" name=""/>
        <dsp:cNvSpPr/>
      </dsp:nvSpPr>
      <dsp:spPr>
        <a:xfrm>
          <a:off x="1159419" y="3966638"/>
          <a:ext cx="720835" cy="72083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659EDC7-8B49-491A-82B7-40D299726263}">
      <dsp:nvSpPr>
        <dsp:cNvPr id="0" name=""/>
        <dsp:cNvSpPr/>
      </dsp:nvSpPr>
      <dsp:spPr>
        <a:xfrm rot="10800000">
          <a:off x="1519836" y="4902647"/>
          <a:ext cx="5318523" cy="720835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7868" tIns="41910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kern="1200" dirty="0">
              <a:solidFill>
                <a:srgbClr val="F19321"/>
              </a:solidFill>
            </a:rPr>
            <a:t>Gestor Nacional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50" kern="1200" dirty="0"/>
            <a:t>Administrador nacional de los hospitales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50" kern="1200" dirty="0"/>
            <a:t>Administrador de casos</a:t>
          </a:r>
        </a:p>
      </dsp:txBody>
      <dsp:txXfrm rot="10800000">
        <a:off x="1700045" y="4902647"/>
        <a:ext cx="5138314" cy="720835"/>
      </dsp:txXfrm>
    </dsp:sp>
    <dsp:sp modelId="{26706663-58B8-4E70-99CB-2D0077D5210E}">
      <dsp:nvSpPr>
        <dsp:cNvPr id="0" name=""/>
        <dsp:cNvSpPr/>
      </dsp:nvSpPr>
      <dsp:spPr>
        <a:xfrm>
          <a:off x="1159419" y="4902647"/>
          <a:ext cx="720835" cy="720835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A6A3E-06A7-4B79-91ED-9029971F189D}">
      <dsp:nvSpPr>
        <dsp:cNvPr id="0" name=""/>
        <dsp:cNvSpPr/>
      </dsp:nvSpPr>
      <dsp:spPr>
        <a:xfrm>
          <a:off x="2412002" y="978071"/>
          <a:ext cx="524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405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660164" y="1021018"/>
        <a:ext cx="27732" cy="5546"/>
      </dsp:txXfrm>
    </dsp:sp>
    <dsp:sp modelId="{92BFBB3E-9E96-4B41-8990-F5EF14023F7C}">
      <dsp:nvSpPr>
        <dsp:cNvPr id="0" name=""/>
        <dsp:cNvSpPr/>
      </dsp:nvSpPr>
      <dsp:spPr>
        <a:xfrm>
          <a:off x="2251" y="300326"/>
          <a:ext cx="2411551" cy="14469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/>
            <a:t>Ingreso De Paciente a Urgencias</a:t>
          </a:r>
        </a:p>
      </dsp:txBody>
      <dsp:txXfrm>
        <a:off x="2251" y="300326"/>
        <a:ext cx="2411551" cy="1446930"/>
      </dsp:txXfrm>
    </dsp:sp>
    <dsp:sp modelId="{ABD9A959-BE26-471A-9989-2D7EC84579D7}">
      <dsp:nvSpPr>
        <dsp:cNvPr id="0" name=""/>
        <dsp:cNvSpPr/>
      </dsp:nvSpPr>
      <dsp:spPr>
        <a:xfrm>
          <a:off x="5378210" y="978071"/>
          <a:ext cx="524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405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5626372" y="1021018"/>
        <a:ext cx="27732" cy="5546"/>
      </dsp:txXfrm>
    </dsp:sp>
    <dsp:sp modelId="{D26F7B6C-E1B0-4F97-B044-C1CFCCC455CB}">
      <dsp:nvSpPr>
        <dsp:cNvPr id="0" name=""/>
        <dsp:cNvSpPr/>
      </dsp:nvSpPr>
      <dsp:spPr>
        <a:xfrm>
          <a:off x="2968459" y="300326"/>
          <a:ext cx="2411551" cy="14469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/>
            <a:t>Tratar Motivo de la consulta</a:t>
          </a:r>
        </a:p>
      </dsp:txBody>
      <dsp:txXfrm>
        <a:off x="2968459" y="300326"/>
        <a:ext cx="2411551" cy="1446930"/>
      </dsp:txXfrm>
    </dsp:sp>
    <dsp:sp modelId="{8CEFCA28-D5B6-487C-954D-06E98B46DFE5}">
      <dsp:nvSpPr>
        <dsp:cNvPr id="0" name=""/>
        <dsp:cNvSpPr/>
      </dsp:nvSpPr>
      <dsp:spPr>
        <a:xfrm>
          <a:off x="8344417" y="978071"/>
          <a:ext cx="524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405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8592579" y="1021018"/>
        <a:ext cx="27732" cy="5546"/>
      </dsp:txXfrm>
    </dsp:sp>
    <dsp:sp modelId="{966F5CA1-D44F-4A5B-BB22-A320CAFF6C27}">
      <dsp:nvSpPr>
        <dsp:cNvPr id="0" name=""/>
        <dsp:cNvSpPr/>
      </dsp:nvSpPr>
      <dsp:spPr>
        <a:xfrm>
          <a:off x="5934666" y="300326"/>
          <a:ext cx="2411551" cy="14469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/>
            <a:t>Ingresar datos al módulo</a:t>
          </a:r>
        </a:p>
      </dsp:txBody>
      <dsp:txXfrm>
        <a:off x="5934666" y="300326"/>
        <a:ext cx="2411551" cy="1446930"/>
      </dsp:txXfrm>
    </dsp:sp>
    <dsp:sp modelId="{AD7E9857-7FFC-4D56-B208-AFFC072B3DAB}">
      <dsp:nvSpPr>
        <dsp:cNvPr id="0" name=""/>
        <dsp:cNvSpPr/>
      </dsp:nvSpPr>
      <dsp:spPr>
        <a:xfrm>
          <a:off x="8900874" y="300326"/>
          <a:ext cx="2411551" cy="14469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/>
            <a:t>Registrar en Repositorio (automático)</a:t>
          </a:r>
        </a:p>
      </dsp:txBody>
      <dsp:txXfrm>
        <a:off x="8900874" y="300326"/>
        <a:ext cx="2411551" cy="1446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A6A3E-06A7-4B79-91ED-9029971F189D}">
      <dsp:nvSpPr>
        <dsp:cNvPr id="0" name=""/>
        <dsp:cNvSpPr/>
      </dsp:nvSpPr>
      <dsp:spPr>
        <a:xfrm>
          <a:off x="2380891" y="1091913"/>
          <a:ext cx="5169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690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625657" y="1134896"/>
        <a:ext cx="27375" cy="5475"/>
      </dsp:txXfrm>
    </dsp:sp>
    <dsp:sp modelId="{92BFBB3E-9E96-4B41-8990-F5EF14023F7C}">
      <dsp:nvSpPr>
        <dsp:cNvPr id="0" name=""/>
        <dsp:cNvSpPr/>
      </dsp:nvSpPr>
      <dsp:spPr>
        <a:xfrm>
          <a:off x="2222" y="423492"/>
          <a:ext cx="2380469" cy="1428281"/>
        </a:xfrm>
        <a:prstGeom prst="rect">
          <a:avLst/>
        </a:prstGeom>
        <a:solidFill>
          <a:srgbClr val="6AC2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/>
            <a:t>Ingreso De Paciente a Urgencias</a:t>
          </a:r>
        </a:p>
      </dsp:txBody>
      <dsp:txXfrm>
        <a:off x="2222" y="423492"/>
        <a:ext cx="2380469" cy="1428281"/>
      </dsp:txXfrm>
    </dsp:sp>
    <dsp:sp modelId="{ABD9A959-BE26-471A-9989-2D7EC84579D7}">
      <dsp:nvSpPr>
        <dsp:cNvPr id="0" name=""/>
        <dsp:cNvSpPr/>
      </dsp:nvSpPr>
      <dsp:spPr>
        <a:xfrm>
          <a:off x="5308869" y="1091913"/>
          <a:ext cx="5169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690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5553635" y="1134896"/>
        <a:ext cx="27375" cy="5475"/>
      </dsp:txXfrm>
    </dsp:sp>
    <dsp:sp modelId="{D26F7B6C-E1B0-4F97-B044-C1CFCCC455CB}">
      <dsp:nvSpPr>
        <dsp:cNvPr id="0" name=""/>
        <dsp:cNvSpPr/>
      </dsp:nvSpPr>
      <dsp:spPr>
        <a:xfrm>
          <a:off x="2930199" y="423492"/>
          <a:ext cx="2380469" cy="1428281"/>
        </a:xfrm>
        <a:prstGeom prst="rect">
          <a:avLst/>
        </a:prstGeom>
        <a:solidFill>
          <a:srgbClr val="6AC2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/>
            <a:t>Tratar Motivo de la consulta</a:t>
          </a:r>
        </a:p>
      </dsp:txBody>
      <dsp:txXfrm>
        <a:off x="2930199" y="423492"/>
        <a:ext cx="2380469" cy="1428281"/>
      </dsp:txXfrm>
    </dsp:sp>
    <dsp:sp modelId="{8CEFCA28-D5B6-487C-954D-06E98B46DFE5}">
      <dsp:nvSpPr>
        <dsp:cNvPr id="0" name=""/>
        <dsp:cNvSpPr/>
      </dsp:nvSpPr>
      <dsp:spPr>
        <a:xfrm>
          <a:off x="8236846" y="1091913"/>
          <a:ext cx="5169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690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8481612" y="1134896"/>
        <a:ext cx="27375" cy="5475"/>
      </dsp:txXfrm>
    </dsp:sp>
    <dsp:sp modelId="{966F5CA1-D44F-4A5B-BB22-A320CAFF6C27}">
      <dsp:nvSpPr>
        <dsp:cNvPr id="0" name=""/>
        <dsp:cNvSpPr/>
      </dsp:nvSpPr>
      <dsp:spPr>
        <a:xfrm>
          <a:off x="5858176" y="423492"/>
          <a:ext cx="2380469" cy="1428281"/>
        </a:xfrm>
        <a:prstGeom prst="rect">
          <a:avLst/>
        </a:prstGeom>
        <a:solidFill>
          <a:srgbClr val="6AC2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/>
            <a:t>Ingresar datos al módulo</a:t>
          </a:r>
        </a:p>
      </dsp:txBody>
      <dsp:txXfrm>
        <a:off x="5858176" y="423492"/>
        <a:ext cx="2380469" cy="1428281"/>
      </dsp:txXfrm>
    </dsp:sp>
    <dsp:sp modelId="{73233DCA-6A9C-469F-9F94-32849F82D59A}">
      <dsp:nvSpPr>
        <dsp:cNvPr id="0" name=""/>
        <dsp:cNvSpPr/>
      </dsp:nvSpPr>
      <dsp:spPr>
        <a:xfrm>
          <a:off x="1192457" y="1849974"/>
          <a:ext cx="8783931" cy="516907"/>
        </a:xfrm>
        <a:custGeom>
          <a:avLst/>
          <a:gdLst/>
          <a:ahLst/>
          <a:cxnLst/>
          <a:rect l="0" t="0" r="0" b="0"/>
          <a:pathLst>
            <a:path>
              <a:moveTo>
                <a:pt x="8783931" y="0"/>
              </a:moveTo>
              <a:lnTo>
                <a:pt x="8783931" y="275553"/>
              </a:lnTo>
              <a:lnTo>
                <a:pt x="0" y="275553"/>
              </a:lnTo>
              <a:lnTo>
                <a:pt x="0" y="516907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5364398" y="2105690"/>
        <a:ext cx="440048" cy="5475"/>
      </dsp:txXfrm>
    </dsp:sp>
    <dsp:sp modelId="{AD7E9857-7FFC-4D56-B208-AFFC072B3DAB}">
      <dsp:nvSpPr>
        <dsp:cNvPr id="0" name=""/>
        <dsp:cNvSpPr/>
      </dsp:nvSpPr>
      <dsp:spPr>
        <a:xfrm>
          <a:off x="8786154" y="423492"/>
          <a:ext cx="2380469" cy="1428281"/>
        </a:xfrm>
        <a:prstGeom prst="rect">
          <a:avLst/>
        </a:prstGeom>
        <a:solidFill>
          <a:srgbClr val="6AC2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/>
            <a:t>Realizar 1° EMPA</a:t>
          </a:r>
        </a:p>
      </dsp:txBody>
      <dsp:txXfrm>
        <a:off x="8786154" y="423492"/>
        <a:ext cx="2380469" cy="1428281"/>
      </dsp:txXfrm>
    </dsp:sp>
    <dsp:sp modelId="{F8973310-4DF0-449B-9E24-6EE862202492}">
      <dsp:nvSpPr>
        <dsp:cNvPr id="0" name=""/>
        <dsp:cNvSpPr/>
      </dsp:nvSpPr>
      <dsp:spPr>
        <a:xfrm>
          <a:off x="2380891" y="3067703"/>
          <a:ext cx="5169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690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625657" y="3110685"/>
        <a:ext cx="27375" cy="5475"/>
      </dsp:txXfrm>
    </dsp:sp>
    <dsp:sp modelId="{6CAF8F40-1222-43F2-B7C8-329AF33B81D6}">
      <dsp:nvSpPr>
        <dsp:cNvPr id="0" name=""/>
        <dsp:cNvSpPr/>
      </dsp:nvSpPr>
      <dsp:spPr>
        <a:xfrm>
          <a:off x="2222" y="2399282"/>
          <a:ext cx="2380469" cy="1428281"/>
        </a:xfrm>
        <a:prstGeom prst="rect">
          <a:avLst/>
        </a:prstGeom>
        <a:solidFill>
          <a:srgbClr val="6AC2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/>
            <a:t>Ingresar Resultados exámenes</a:t>
          </a:r>
        </a:p>
      </dsp:txBody>
      <dsp:txXfrm>
        <a:off x="2222" y="2399282"/>
        <a:ext cx="2380469" cy="1428281"/>
      </dsp:txXfrm>
    </dsp:sp>
    <dsp:sp modelId="{E6F079F2-DD62-4345-852B-53A6B3B76C2D}">
      <dsp:nvSpPr>
        <dsp:cNvPr id="0" name=""/>
        <dsp:cNvSpPr/>
      </dsp:nvSpPr>
      <dsp:spPr>
        <a:xfrm>
          <a:off x="5308869" y="3067703"/>
          <a:ext cx="5169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690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5553635" y="3110685"/>
        <a:ext cx="27375" cy="5475"/>
      </dsp:txXfrm>
    </dsp:sp>
    <dsp:sp modelId="{8607B873-B41A-445D-8877-B3EC68CB6978}">
      <dsp:nvSpPr>
        <dsp:cNvPr id="0" name=""/>
        <dsp:cNvSpPr/>
      </dsp:nvSpPr>
      <dsp:spPr>
        <a:xfrm>
          <a:off x="2930199" y="2399282"/>
          <a:ext cx="2380469" cy="1428281"/>
        </a:xfrm>
        <a:prstGeom prst="rect">
          <a:avLst/>
        </a:prstGeom>
        <a:solidFill>
          <a:srgbClr val="6AC2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/>
            <a:t>Indicar Plan de Tratamiento</a:t>
          </a:r>
        </a:p>
      </dsp:txBody>
      <dsp:txXfrm>
        <a:off x="2930199" y="2399282"/>
        <a:ext cx="2380469" cy="1428281"/>
      </dsp:txXfrm>
    </dsp:sp>
    <dsp:sp modelId="{3C241969-03C3-4A37-B976-54DB6C6BF01B}">
      <dsp:nvSpPr>
        <dsp:cNvPr id="0" name=""/>
        <dsp:cNvSpPr/>
      </dsp:nvSpPr>
      <dsp:spPr>
        <a:xfrm>
          <a:off x="5858176" y="2399282"/>
          <a:ext cx="2380469" cy="1428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/>
            <a:t>Realizar 2° EMPA</a:t>
          </a:r>
        </a:p>
      </dsp:txBody>
      <dsp:txXfrm>
        <a:off x="5858176" y="2399282"/>
        <a:ext cx="2380469" cy="14282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A6A3E-06A7-4B79-91ED-9029971F189D}">
      <dsp:nvSpPr>
        <dsp:cNvPr id="0" name=""/>
        <dsp:cNvSpPr/>
      </dsp:nvSpPr>
      <dsp:spPr>
        <a:xfrm>
          <a:off x="1889596" y="1297866"/>
          <a:ext cx="402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2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080144" y="1341419"/>
        <a:ext cx="21668" cy="4333"/>
      </dsp:txXfrm>
    </dsp:sp>
    <dsp:sp modelId="{92BFBB3E-9E96-4B41-8990-F5EF14023F7C}">
      <dsp:nvSpPr>
        <dsp:cNvPr id="0" name=""/>
        <dsp:cNvSpPr/>
      </dsp:nvSpPr>
      <dsp:spPr>
        <a:xfrm>
          <a:off x="7198" y="778327"/>
          <a:ext cx="1884197" cy="1130518"/>
        </a:xfrm>
        <a:prstGeom prst="rect">
          <a:avLst/>
        </a:prstGeom>
        <a:solidFill>
          <a:srgbClr val="6AC2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Ingreso De Paciente a Urgencias</a:t>
          </a:r>
        </a:p>
      </dsp:txBody>
      <dsp:txXfrm>
        <a:off x="7198" y="778327"/>
        <a:ext cx="1884197" cy="1130518"/>
      </dsp:txXfrm>
    </dsp:sp>
    <dsp:sp modelId="{ABD9A959-BE26-471A-9989-2D7EC84579D7}">
      <dsp:nvSpPr>
        <dsp:cNvPr id="0" name=""/>
        <dsp:cNvSpPr/>
      </dsp:nvSpPr>
      <dsp:spPr>
        <a:xfrm>
          <a:off x="4207158" y="1297866"/>
          <a:ext cx="402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2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397707" y="1341419"/>
        <a:ext cx="21668" cy="4333"/>
      </dsp:txXfrm>
    </dsp:sp>
    <dsp:sp modelId="{D26F7B6C-E1B0-4F97-B044-C1CFCCC455CB}">
      <dsp:nvSpPr>
        <dsp:cNvPr id="0" name=""/>
        <dsp:cNvSpPr/>
      </dsp:nvSpPr>
      <dsp:spPr>
        <a:xfrm>
          <a:off x="2324761" y="778327"/>
          <a:ext cx="1884197" cy="1130518"/>
        </a:xfrm>
        <a:prstGeom prst="rect">
          <a:avLst/>
        </a:prstGeom>
        <a:solidFill>
          <a:srgbClr val="6AC2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Tratar Motivo de la consulta</a:t>
          </a:r>
        </a:p>
      </dsp:txBody>
      <dsp:txXfrm>
        <a:off x="2324761" y="778327"/>
        <a:ext cx="1884197" cy="1130518"/>
      </dsp:txXfrm>
    </dsp:sp>
    <dsp:sp modelId="{8CEFCA28-D5B6-487C-954D-06E98B46DFE5}">
      <dsp:nvSpPr>
        <dsp:cNvPr id="0" name=""/>
        <dsp:cNvSpPr/>
      </dsp:nvSpPr>
      <dsp:spPr>
        <a:xfrm>
          <a:off x="6524721" y="1297866"/>
          <a:ext cx="402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2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6715270" y="1341419"/>
        <a:ext cx="21668" cy="4333"/>
      </dsp:txXfrm>
    </dsp:sp>
    <dsp:sp modelId="{966F5CA1-D44F-4A5B-BB22-A320CAFF6C27}">
      <dsp:nvSpPr>
        <dsp:cNvPr id="0" name=""/>
        <dsp:cNvSpPr/>
      </dsp:nvSpPr>
      <dsp:spPr>
        <a:xfrm>
          <a:off x="4642324" y="778327"/>
          <a:ext cx="1884197" cy="1130518"/>
        </a:xfrm>
        <a:prstGeom prst="rect">
          <a:avLst/>
        </a:prstGeom>
        <a:solidFill>
          <a:srgbClr val="6AC2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Ingresar datos al módulo</a:t>
          </a:r>
        </a:p>
      </dsp:txBody>
      <dsp:txXfrm>
        <a:off x="4642324" y="778327"/>
        <a:ext cx="1884197" cy="1130518"/>
      </dsp:txXfrm>
    </dsp:sp>
    <dsp:sp modelId="{73233DCA-6A9C-469F-9F94-32849F82D59A}">
      <dsp:nvSpPr>
        <dsp:cNvPr id="0" name=""/>
        <dsp:cNvSpPr/>
      </dsp:nvSpPr>
      <dsp:spPr>
        <a:xfrm>
          <a:off x="8842284" y="1297866"/>
          <a:ext cx="402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2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9032833" y="1341419"/>
        <a:ext cx="21668" cy="4333"/>
      </dsp:txXfrm>
    </dsp:sp>
    <dsp:sp modelId="{AD7E9857-7FFC-4D56-B208-AFFC072B3DAB}">
      <dsp:nvSpPr>
        <dsp:cNvPr id="0" name=""/>
        <dsp:cNvSpPr/>
      </dsp:nvSpPr>
      <dsp:spPr>
        <a:xfrm>
          <a:off x="6959887" y="778327"/>
          <a:ext cx="1884197" cy="1130518"/>
        </a:xfrm>
        <a:prstGeom prst="rect">
          <a:avLst/>
        </a:prstGeom>
        <a:solidFill>
          <a:srgbClr val="6AC2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Realizar 1° EMPA</a:t>
          </a:r>
        </a:p>
      </dsp:txBody>
      <dsp:txXfrm>
        <a:off x="6959887" y="778327"/>
        <a:ext cx="1884197" cy="1130518"/>
      </dsp:txXfrm>
    </dsp:sp>
    <dsp:sp modelId="{F8973310-4DF0-449B-9E24-6EE862202492}">
      <dsp:nvSpPr>
        <dsp:cNvPr id="0" name=""/>
        <dsp:cNvSpPr/>
      </dsp:nvSpPr>
      <dsp:spPr>
        <a:xfrm>
          <a:off x="949297" y="1907045"/>
          <a:ext cx="9270251" cy="402765"/>
        </a:xfrm>
        <a:custGeom>
          <a:avLst/>
          <a:gdLst/>
          <a:ahLst/>
          <a:cxnLst/>
          <a:rect l="0" t="0" r="0" b="0"/>
          <a:pathLst>
            <a:path>
              <a:moveTo>
                <a:pt x="9270251" y="0"/>
              </a:moveTo>
              <a:lnTo>
                <a:pt x="9270251" y="218482"/>
              </a:lnTo>
              <a:lnTo>
                <a:pt x="0" y="218482"/>
              </a:lnTo>
              <a:lnTo>
                <a:pt x="0" y="4027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5352413" y="2106261"/>
        <a:ext cx="464018" cy="4333"/>
      </dsp:txXfrm>
    </dsp:sp>
    <dsp:sp modelId="{6CAF8F40-1222-43F2-B7C8-329AF33B81D6}">
      <dsp:nvSpPr>
        <dsp:cNvPr id="0" name=""/>
        <dsp:cNvSpPr/>
      </dsp:nvSpPr>
      <dsp:spPr>
        <a:xfrm>
          <a:off x="9277449" y="778327"/>
          <a:ext cx="1884197" cy="1130518"/>
        </a:xfrm>
        <a:prstGeom prst="rect">
          <a:avLst/>
        </a:prstGeom>
        <a:solidFill>
          <a:srgbClr val="6AC2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Ingresar Resultados exámenes</a:t>
          </a:r>
        </a:p>
      </dsp:txBody>
      <dsp:txXfrm>
        <a:off x="9277449" y="778327"/>
        <a:ext cx="1884197" cy="1130518"/>
      </dsp:txXfrm>
    </dsp:sp>
    <dsp:sp modelId="{E6F079F2-DD62-4345-852B-53A6B3B76C2D}">
      <dsp:nvSpPr>
        <dsp:cNvPr id="0" name=""/>
        <dsp:cNvSpPr/>
      </dsp:nvSpPr>
      <dsp:spPr>
        <a:xfrm>
          <a:off x="1889596" y="2861750"/>
          <a:ext cx="402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2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080144" y="2905303"/>
        <a:ext cx="21668" cy="4333"/>
      </dsp:txXfrm>
    </dsp:sp>
    <dsp:sp modelId="{8607B873-B41A-445D-8877-B3EC68CB6978}">
      <dsp:nvSpPr>
        <dsp:cNvPr id="0" name=""/>
        <dsp:cNvSpPr/>
      </dsp:nvSpPr>
      <dsp:spPr>
        <a:xfrm>
          <a:off x="7198" y="2342211"/>
          <a:ext cx="1884197" cy="1130518"/>
        </a:xfrm>
        <a:prstGeom prst="rect">
          <a:avLst/>
        </a:prstGeom>
        <a:solidFill>
          <a:srgbClr val="6AC2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Indicar Plan de Tratamiento</a:t>
          </a:r>
        </a:p>
      </dsp:txBody>
      <dsp:txXfrm>
        <a:off x="7198" y="2342211"/>
        <a:ext cx="1884197" cy="1130518"/>
      </dsp:txXfrm>
    </dsp:sp>
    <dsp:sp modelId="{D186A850-A643-4AEE-9056-A2699B33923B}">
      <dsp:nvSpPr>
        <dsp:cNvPr id="0" name=""/>
        <dsp:cNvSpPr/>
      </dsp:nvSpPr>
      <dsp:spPr>
        <a:xfrm>
          <a:off x="4207158" y="2861750"/>
          <a:ext cx="402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2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397707" y="2905303"/>
        <a:ext cx="21668" cy="4333"/>
      </dsp:txXfrm>
    </dsp:sp>
    <dsp:sp modelId="{EBBD5D17-6E15-4D59-A438-B80D9638D91A}">
      <dsp:nvSpPr>
        <dsp:cNvPr id="0" name=""/>
        <dsp:cNvSpPr/>
      </dsp:nvSpPr>
      <dsp:spPr>
        <a:xfrm>
          <a:off x="2324761" y="2342211"/>
          <a:ext cx="1884197" cy="11305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Agendar Hora con Especialista</a:t>
          </a:r>
        </a:p>
      </dsp:txBody>
      <dsp:txXfrm>
        <a:off x="2324761" y="2342211"/>
        <a:ext cx="1884197" cy="1130518"/>
      </dsp:txXfrm>
    </dsp:sp>
    <dsp:sp modelId="{51B359F6-4F02-407F-9B93-2591EBD8493A}">
      <dsp:nvSpPr>
        <dsp:cNvPr id="0" name=""/>
        <dsp:cNvSpPr/>
      </dsp:nvSpPr>
      <dsp:spPr>
        <a:xfrm>
          <a:off x="6524721" y="2861750"/>
          <a:ext cx="402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27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6715270" y="2905303"/>
        <a:ext cx="21668" cy="4333"/>
      </dsp:txXfrm>
    </dsp:sp>
    <dsp:sp modelId="{313AD7A9-EB9D-44DA-8D5A-CC1A81996F65}">
      <dsp:nvSpPr>
        <dsp:cNvPr id="0" name=""/>
        <dsp:cNvSpPr/>
      </dsp:nvSpPr>
      <dsp:spPr>
        <a:xfrm>
          <a:off x="4642324" y="2342211"/>
          <a:ext cx="1884197" cy="11305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Realizar Seguimiento</a:t>
          </a:r>
        </a:p>
      </dsp:txBody>
      <dsp:txXfrm>
        <a:off x="4642324" y="2342211"/>
        <a:ext cx="1884197" cy="1130518"/>
      </dsp:txXfrm>
    </dsp:sp>
    <dsp:sp modelId="{3C241969-03C3-4A37-B976-54DB6C6BF01B}">
      <dsp:nvSpPr>
        <dsp:cNvPr id="0" name=""/>
        <dsp:cNvSpPr/>
      </dsp:nvSpPr>
      <dsp:spPr>
        <a:xfrm>
          <a:off x="6959887" y="2342211"/>
          <a:ext cx="1884197" cy="11305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Realizar 2° EMPA</a:t>
          </a:r>
        </a:p>
      </dsp:txBody>
      <dsp:txXfrm>
        <a:off x="6959887" y="2342211"/>
        <a:ext cx="1884197" cy="11305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A6A3E-06A7-4B79-91ED-9029971F189D}">
      <dsp:nvSpPr>
        <dsp:cNvPr id="0" name=""/>
        <dsp:cNvSpPr/>
      </dsp:nvSpPr>
      <dsp:spPr>
        <a:xfrm>
          <a:off x="1485375" y="894569"/>
          <a:ext cx="3111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113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1632398" y="938580"/>
        <a:ext cx="17086" cy="3417"/>
      </dsp:txXfrm>
    </dsp:sp>
    <dsp:sp modelId="{92BFBB3E-9E96-4B41-8990-F5EF14023F7C}">
      <dsp:nvSpPr>
        <dsp:cNvPr id="0" name=""/>
        <dsp:cNvSpPr/>
      </dsp:nvSpPr>
      <dsp:spPr>
        <a:xfrm>
          <a:off x="1387" y="494552"/>
          <a:ext cx="1485788" cy="891473"/>
        </a:xfrm>
        <a:prstGeom prst="rect">
          <a:avLst/>
        </a:prstGeom>
        <a:solidFill>
          <a:srgbClr val="F7927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Formulario de Identificación de Agresor</a:t>
          </a:r>
        </a:p>
      </dsp:txBody>
      <dsp:txXfrm>
        <a:off x="1387" y="494552"/>
        <a:ext cx="1485788" cy="891473"/>
      </dsp:txXfrm>
    </dsp:sp>
    <dsp:sp modelId="{ABD9A959-BE26-471A-9989-2D7EC84579D7}">
      <dsp:nvSpPr>
        <dsp:cNvPr id="0" name=""/>
        <dsp:cNvSpPr/>
      </dsp:nvSpPr>
      <dsp:spPr>
        <a:xfrm>
          <a:off x="3312896" y="894569"/>
          <a:ext cx="3111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113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459918" y="938580"/>
        <a:ext cx="17086" cy="3417"/>
      </dsp:txXfrm>
    </dsp:sp>
    <dsp:sp modelId="{D26F7B6C-E1B0-4F97-B044-C1CFCCC455CB}">
      <dsp:nvSpPr>
        <dsp:cNvPr id="0" name=""/>
        <dsp:cNvSpPr/>
      </dsp:nvSpPr>
      <dsp:spPr>
        <a:xfrm>
          <a:off x="1828907" y="494552"/>
          <a:ext cx="1485788" cy="891473"/>
        </a:xfrm>
        <a:prstGeom prst="rect">
          <a:avLst/>
        </a:prstGeom>
        <a:solidFill>
          <a:srgbClr val="F7927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Abrir Ficha Psicosocial</a:t>
          </a:r>
        </a:p>
      </dsp:txBody>
      <dsp:txXfrm>
        <a:off x="1828907" y="494552"/>
        <a:ext cx="1485788" cy="891473"/>
      </dsp:txXfrm>
    </dsp:sp>
    <dsp:sp modelId="{8CEFCA28-D5B6-487C-954D-06E98B46DFE5}">
      <dsp:nvSpPr>
        <dsp:cNvPr id="0" name=""/>
        <dsp:cNvSpPr/>
      </dsp:nvSpPr>
      <dsp:spPr>
        <a:xfrm>
          <a:off x="5140416" y="894569"/>
          <a:ext cx="3111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113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5287439" y="938580"/>
        <a:ext cx="17086" cy="3417"/>
      </dsp:txXfrm>
    </dsp:sp>
    <dsp:sp modelId="{966F5CA1-D44F-4A5B-BB22-A320CAFF6C27}">
      <dsp:nvSpPr>
        <dsp:cNvPr id="0" name=""/>
        <dsp:cNvSpPr/>
      </dsp:nvSpPr>
      <dsp:spPr>
        <a:xfrm>
          <a:off x="3656427" y="494552"/>
          <a:ext cx="1485788" cy="891473"/>
        </a:xfrm>
        <a:prstGeom prst="rect">
          <a:avLst/>
        </a:prstGeom>
        <a:solidFill>
          <a:srgbClr val="F7927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Agendar Hora con Especialista</a:t>
          </a:r>
        </a:p>
      </dsp:txBody>
      <dsp:txXfrm>
        <a:off x="3656427" y="494552"/>
        <a:ext cx="1485788" cy="891473"/>
      </dsp:txXfrm>
    </dsp:sp>
    <dsp:sp modelId="{AD7E9857-7FFC-4D56-B208-AFFC072B3DAB}">
      <dsp:nvSpPr>
        <dsp:cNvPr id="0" name=""/>
        <dsp:cNvSpPr/>
      </dsp:nvSpPr>
      <dsp:spPr>
        <a:xfrm>
          <a:off x="5483948" y="494552"/>
          <a:ext cx="1485788" cy="891473"/>
        </a:xfrm>
        <a:prstGeom prst="rect">
          <a:avLst/>
        </a:prstGeom>
        <a:solidFill>
          <a:srgbClr val="F7927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Derivación Intrasectorial</a:t>
          </a:r>
        </a:p>
      </dsp:txBody>
      <dsp:txXfrm>
        <a:off x="5483948" y="494552"/>
        <a:ext cx="1485788" cy="891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B4EC9-DA33-4652-ABEF-C263DE9103FD}" type="datetimeFigureOut">
              <a:rPr lang="es-CL" smtClean="0"/>
              <a:t>01-03-2017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49511-E2F6-4E55-B77C-7936A59A6A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029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B4EC9-DA33-4652-ABEF-C263DE9103FD}" type="datetimeFigureOut">
              <a:rPr lang="es-CL" smtClean="0"/>
              <a:t>01-03-2017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49511-E2F6-4E55-B77C-7936A59A6A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842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B4EC9-DA33-4652-ABEF-C263DE9103FD}" type="datetimeFigureOut">
              <a:rPr lang="es-CL" smtClean="0"/>
              <a:t>01-03-2017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49511-E2F6-4E55-B77C-7936A59A6A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405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B4EC9-DA33-4652-ABEF-C263DE9103FD}" type="datetimeFigureOut">
              <a:rPr lang="es-CL" smtClean="0"/>
              <a:t>01-03-2017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49511-E2F6-4E55-B77C-7936A59A6A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617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B4EC9-DA33-4652-ABEF-C263DE9103FD}" type="datetimeFigureOut">
              <a:rPr lang="es-CL" smtClean="0"/>
              <a:t>01-03-2017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49511-E2F6-4E55-B77C-7936A59A6A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70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B4EC9-DA33-4652-ABEF-C263DE9103FD}" type="datetimeFigureOut">
              <a:rPr lang="es-CL" smtClean="0"/>
              <a:t>01-03-2017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49511-E2F6-4E55-B77C-7936A59A6A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184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B4EC9-DA33-4652-ABEF-C263DE9103FD}" type="datetimeFigureOut">
              <a:rPr lang="es-CL" smtClean="0"/>
              <a:t>01-03-2017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49511-E2F6-4E55-B77C-7936A59A6A6F}" type="slidenum">
              <a:rPr lang="es-CL" smtClean="0"/>
              <a:t>‹Nº›</a:t>
            </a:fld>
            <a:endParaRPr lang="es-C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9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B4EC9-DA33-4652-ABEF-C263DE9103FD}" type="datetimeFigureOut">
              <a:rPr lang="es-CL" smtClean="0"/>
              <a:t>01-03-2017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49511-E2F6-4E55-B77C-7936A59A6A6F}" type="slidenum">
              <a:rPr lang="es-CL" smtClean="0"/>
              <a:t>‹Nº›</a:t>
            </a:fld>
            <a:endParaRPr lang="es-C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B4EC9-DA33-4652-ABEF-C263DE9103FD}" type="datetimeFigureOut">
              <a:rPr lang="es-CL" smtClean="0"/>
              <a:t>01-03-2017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49511-E2F6-4E55-B77C-7936A59A6A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139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B4EC9-DA33-4652-ABEF-C263DE9103FD}" type="datetimeFigureOut">
              <a:rPr lang="es-CL" smtClean="0"/>
              <a:t>01-03-2017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49511-E2F6-4E55-B77C-7936A59A6A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263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B4EC9-DA33-4652-ABEF-C263DE9103FD}" type="datetimeFigureOut">
              <a:rPr lang="es-CL" smtClean="0"/>
              <a:t>01-03-2017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49511-E2F6-4E55-B77C-7936A59A6A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402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3DB4EC9-DA33-4652-ABEF-C263DE9103FD}" type="datetimeFigureOut">
              <a:rPr lang="es-CL" smtClean="0"/>
              <a:t>01-03-2017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49511-E2F6-4E55-B77C-7936A59A6A6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50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2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2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4.jpeg"/><Relationship Id="rId7" Type="http://schemas.openxmlformats.org/officeDocument/2006/relationships/diagramColors" Target="../diagrams/colors6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6011214" y="6480328"/>
            <a:ext cx="13383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s-CL" sz="1200" b="1" dirty="0">
                <a:solidFill>
                  <a:srgbClr val="195DA9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Febrero, 2017</a:t>
            </a:r>
            <a:endParaRPr lang="es-CL" sz="1200" b="1" dirty="0">
              <a:solidFill>
                <a:srgbClr val="195DA9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524259" y="2425246"/>
            <a:ext cx="7559898" cy="1870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70000"/>
              </a:lnSpc>
              <a:spcBef>
                <a:spcPct val="0"/>
              </a:spcBef>
            </a:pPr>
            <a:r>
              <a:rPr lang="en-US" sz="4700" dirty="0">
                <a:latin typeface="Arial Narrow" panose="020B0606020202030204" pitchFamily="34" charset="0"/>
                <a:ea typeface="+mj-ea"/>
                <a:cs typeface="+mj-cs"/>
              </a:rPr>
              <a:t>Módulo</a:t>
            </a:r>
          </a:p>
          <a:p>
            <a:pPr algn="ctr">
              <a:lnSpc>
                <a:spcPct val="70000"/>
              </a:lnSpc>
              <a:spcBef>
                <a:spcPct val="0"/>
              </a:spcBef>
            </a:pPr>
            <a:endParaRPr lang="en-US" sz="2400" dirty="0">
              <a:solidFill>
                <a:srgbClr val="EA5C62"/>
              </a:solidFill>
              <a:latin typeface="Arial Narrow" panose="020B0606020202030204" pitchFamily="34" charset="0"/>
              <a:ea typeface="+mj-ea"/>
              <a:cs typeface="+mj-cs"/>
            </a:endParaRPr>
          </a:p>
          <a:p>
            <a:pPr algn="ctr">
              <a:lnSpc>
                <a:spcPct val="70000"/>
              </a:lnSpc>
              <a:spcBef>
                <a:spcPct val="0"/>
              </a:spcBef>
            </a:pPr>
            <a:r>
              <a:rPr lang="en-US" sz="4700" b="1" dirty="0">
                <a:solidFill>
                  <a:srgbClr val="EA5C62"/>
                </a:solidFill>
                <a:latin typeface="Arial Narrow" panose="020B0606020202030204" pitchFamily="34" charset="0"/>
                <a:ea typeface="+mj-ea"/>
                <a:cs typeface="+mj-cs"/>
              </a:rPr>
              <a:t>Prevención De Femicidios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99622" y="4506691"/>
            <a:ext cx="11623183" cy="45719"/>
          </a:xfrm>
          <a:prstGeom prst="rect">
            <a:avLst/>
          </a:prstGeom>
          <a:solidFill>
            <a:srgbClr val="779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99" y="245916"/>
            <a:ext cx="2928706" cy="1241771"/>
          </a:xfrm>
          <a:prstGeom prst="rect">
            <a:avLst/>
          </a:prstGeom>
        </p:spPr>
      </p:pic>
      <p:pic>
        <p:nvPicPr>
          <p:cNvPr id="11" name="Picture 6" descr="Resultado de imagen para logotipo ministerio de salud ch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22" y="280732"/>
            <a:ext cx="2062134" cy="120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28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6011214" y="6480328"/>
            <a:ext cx="13383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s-CL" sz="1200" b="1" dirty="0">
                <a:solidFill>
                  <a:srgbClr val="195DA9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Febrero, 2017</a:t>
            </a:r>
            <a:endParaRPr lang="es-CL" sz="1200" b="1" dirty="0">
              <a:solidFill>
                <a:srgbClr val="195DA9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524259" y="2425246"/>
            <a:ext cx="7559898" cy="1870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70000"/>
              </a:lnSpc>
              <a:spcBef>
                <a:spcPct val="0"/>
              </a:spcBef>
            </a:pPr>
            <a:r>
              <a:rPr lang="en-US" sz="4700" dirty="0">
                <a:latin typeface="Arial Narrow" panose="020B0606020202030204" pitchFamily="34" charset="0"/>
                <a:ea typeface="+mj-ea"/>
                <a:cs typeface="+mj-cs"/>
              </a:rPr>
              <a:t>Módulo</a:t>
            </a:r>
          </a:p>
          <a:p>
            <a:pPr algn="ctr">
              <a:lnSpc>
                <a:spcPct val="70000"/>
              </a:lnSpc>
              <a:spcBef>
                <a:spcPct val="0"/>
              </a:spcBef>
            </a:pPr>
            <a:endParaRPr lang="en-US" sz="2400" dirty="0">
              <a:solidFill>
                <a:srgbClr val="EA5C62"/>
              </a:solidFill>
              <a:latin typeface="Arial Narrow" panose="020B0606020202030204" pitchFamily="34" charset="0"/>
              <a:ea typeface="+mj-ea"/>
              <a:cs typeface="+mj-cs"/>
            </a:endParaRPr>
          </a:p>
          <a:p>
            <a:pPr algn="ctr">
              <a:lnSpc>
                <a:spcPct val="70000"/>
              </a:lnSpc>
              <a:spcBef>
                <a:spcPct val="0"/>
              </a:spcBef>
            </a:pPr>
            <a:r>
              <a:rPr lang="en-US" sz="4700" b="1" dirty="0">
                <a:solidFill>
                  <a:srgbClr val="EA5C62"/>
                </a:solidFill>
                <a:latin typeface="Arial Narrow" panose="020B0606020202030204" pitchFamily="34" charset="0"/>
                <a:ea typeface="+mj-ea"/>
                <a:cs typeface="+mj-cs"/>
              </a:rPr>
              <a:t>Prevención De Femicidios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99622" y="4506691"/>
            <a:ext cx="11623183" cy="45719"/>
          </a:xfrm>
          <a:prstGeom prst="rect">
            <a:avLst/>
          </a:prstGeom>
          <a:solidFill>
            <a:srgbClr val="779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99" y="245916"/>
            <a:ext cx="2928706" cy="1241771"/>
          </a:xfrm>
          <a:prstGeom prst="rect">
            <a:avLst/>
          </a:prstGeom>
        </p:spPr>
      </p:pic>
      <p:pic>
        <p:nvPicPr>
          <p:cNvPr id="11" name="Picture 6" descr="Resultado de imagen para logotipo ministerio de salud ch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22" y="280732"/>
            <a:ext cx="2062134" cy="120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3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5249189" y="158118"/>
            <a:ext cx="2218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>
                <a:solidFill>
                  <a:srgbClr val="195DA9"/>
                </a:solidFill>
              </a:rPr>
              <a:t>PÚBLICO OBJETIVO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405684" y="570339"/>
            <a:ext cx="11623183" cy="45719"/>
          </a:xfrm>
          <a:prstGeom prst="rect">
            <a:avLst/>
          </a:prstGeom>
          <a:solidFill>
            <a:srgbClr val="EA5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28" y="1516740"/>
            <a:ext cx="1539025" cy="1802213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196026" y="3337940"/>
            <a:ext cx="3513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rgbClr val="195DA9"/>
                </a:solidFill>
              </a:rPr>
              <a:t>Mujeres Mayores de 15 años</a:t>
            </a:r>
          </a:p>
          <a:p>
            <a:pPr algn="ctr"/>
            <a:r>
              <a:rPr lang="es-CL" b="1" dirty="0">
                <a:solidFill>
                  <a:srgbClr val="195DA9"/>
                </a:solidFill>
              </a:rPr>
              <a:t>Sospecha De Victimas de Violencia</a:t>
            </a:r>
          </a:p>
        </p:txBody>
      </p:sp>
      <p:sp>
        <p:nvSpPr>
          <p:cNvPr id="16" name="Signo más 15"/>
          <p:cNvSpPr/>
          <p:nvPr/>
        </p:nvSpPr>
        <p:spPr>
          <a:xfrm>
            <a:off x="3068497" y="1974988"/>
            <a:ext cx="1080000" cy="1080000"/>
          </a:xfrm>
          <a:prstGeom prst="mathPlus">
            <a:avLst/>
          </a:prstGeom>
          <a:solidFill>
            <a:srgbClr val="6AC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779273"/>
              </a:solidFill>
            </a:endParaRPr>
          </a:p>
        </p:txBody>
      </p:sp>
      <p:pic>
        <p:nvPicPr>
          <p:cNvPr id="3074" name="Picture 2" descr="Resultado de imagen para fon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741" y="2046685"/>
            <a:ext cx="2950578" cy="100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consentimient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2"/>
          <a:stretch/>
        </p:blipFill>
        <p:spPr bwMode="auto">
          <a:xfrm>
            <a:off x="9998760" y="1618064"/>
            <a:ext cx="1588033" cy="15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/>
          <p:cNvSpPr txBox="1"/>
          <p:nvPr/>
        </p:nvSpPr>
        <p:spPr>
          <a:xfrm>
            <a:off x="9263239" y="3299552"/>
            <a:ext cx="276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rgbClr val="195DA9"/>
                </a:solidFill>
              </a:rPr>
              <a:t>Consentimiento Informado</a:t>
            </a:r>
          </a:p>
        </p:txBody>
      </p:sp>
      <p:sp>
        <p:nvSpPr>
          <p:cNvPr id="17" name="Abrir llave 16"/>
          <p:cNvSpPr/>
          <p:nvPr/>
        </p:nvSpPr>
        <p:spPr>
          <a:xfrm rot="16200000">
            <a:off x="5921049" y="-573217"/>
            <a:ext cx="373337" cy="9370117"/>
          </a:xfrm>
          <a:prstGeom prst="leftBrace">
            <a:avLst>
              <a:gd name="adj1" fmla="val 8333"/>
              <a:gd name="adj2" fmla="val 51084"/>
            </a:avLst>
          </a:prstGeom>
          <a:noFill/>
          <a:ln w="38100">
            <a:solidFill>
              <a:srgbClr val="6AC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ctángulo: esquinas redondeadas 18"/>
          <p:cNvSpPr/>
          <p:nvPr/>
        </p:nvSpPr>
        <p:spPr>
          <a:xfrm>
            <a:off x="5209848" y="4316363"/>
            <a:ext cx="2014854" cy="4962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195DA9"/>
                </a:solidFill>
              </a:rPr>
              <a:t>Caso #157836250</a:t>
            </a:r>
          </a:p>
        </p:txBody>
      </p:sp>
      <p:sp>
        <p:nvSpPr>
          <p:cNvPr id="37" name="Signo más 36"/>
          <p:cNvSpPr/>
          <p:nvPr/>
        </p:nvSpPr>
        <p:spPr>
          <a:xfrm>
            <a:off x="8283516" y="1957619"/>
            <a:ext cx="1080000" cy="1080000"/>
          </a:xfrm>
          <a:prstGeom prst="mathPlus">
            <a:avLst/>
          </a:prstGeom>
          <a:solidFill>
            <a:srgbClr val="6AC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779273"/>
              </a:solidFill>
            </a:endParaRPr>
          </a:p>
        </p:txBody>
      </p:sp>
      <p:pic>
        <p:nvPicPr>
          <p:cNvPr id="38" name="Picture 24" descr="Resultado de imagen para documen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662" y="4830498"/>
            <a:ext cx="1909482" cy="19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87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5249189" y="158118"/>
            <a:ext cx="2617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>
                <a:solidFill>
                  <a:srgbClr val="195DA9"/>
                </a:solidFill>
              </a:rPr>
              <a:t>PÚBLICO </a:t>
            </a:r>
            <a:r>
              <a:rPr lang="es-CL" sz="2000" b="1" dirty="0">
                <a:solidFill>
                  <a:srgbClr val="FF0000"/>
                </a:solidFill>
              </a:rPr>
              <a:t>NO</a:t>
            </a:r>
            <a:r>
              <a:rPr lang="es-CL" sz="2000" b="1" dirty="0">
                <a:solidFill>
                  <a:srgbClr val="195DA9"/>
                </a:solidFill>
              </a:rPr>
              <a:t> OBJETIVO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405684" y="570339"/>
            <a:ext cx="11623183" cy="45719"/>
          </a:xfrm>
          <a:prstGeom prst="rect">
            <a:avLst/>
          </a:prstGeom>
          <a:solidFill>
            <a:srgbClr val="EA5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CuadroTexto 19"/>
          <p:cNvSpPr txBox="1"/>
          <p:nvPr/>
        </p:nvSpPr>
        <p:spPr>
          <a:xfrm>
            <a:off x="8722326" y="3268531"/>
            <a:ext cx="276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rgbClr val="195DA9"/>
                </a:solidFill>
              </a:rPr>
              <a:t>Sin consentimiento</a:t>
            </a:r>
          </a:p>
        </p:txBody>
      </p:sp>
      <p:sp>
        <p:nvSpPr>
          <p:cNvPr id="17" name="Abrir llave 16"/>
          <p:cNvSpPr/>
          <p:nvPr/>
        </p:nvSpPr>
        <p:spPr>
          <a:xfrm rot="16200000">
            <a:off x="6030604" y="-29321"/>
            <a:ext cx="373337" cy="8120586"/>
          </a:xfrm>
          <a:prstGeom prst="leftBrace">
            <a:avLst>
              <a:gd name="adj1" fmla="val 8333"/>
              <a:gd name="adj2" fmla="val 51084"/>
            </a:avLst>
          </a:prstGeom>
          <a:noFill/>
          <a:ln w="38100">
            <a:solidFill>
              <a:srgbClr val="6AC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ctángulo: esquinas redondeadas 18"/>
          <p:cNvSpPr/>
          <p:nvPr/>
        </p:nvSpPr>
        <p:spPr>
          <a:xfrm>
            <a:off x="5088389" y="4401040"/>
            <a:ext cx="2257769" cy="4962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solidFill>
                  <a:srgbClr val="195DA9"/>
                </a:solidFill>
              </a:rPr>
              <a:t>Repositorio De Registros NO visibles</a:t>
            </a:r>
          </a:p>
        </p:txBody>
      </p:sp>
      <p:pic>
        <p:nvPicPr>
          <p:cNvPr id="14" name="Picture 22" descr="Resultado de imagen para repositor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389" y="4999852"/>
            <a:ext cx="24669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Resultado de imagen para isap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087" y="2016978"/>
            <a:ext cx="2774263" cy="128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Imagen relacionada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7594" y="1972861"/>
            <a:ext cx="1695092" cy="111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93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5249189" y="158118"/>
            <a:ext cx="2229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>
                <a:solidFill>
                  <a:srgbClr val="195DA9"/>
                </a:solidFill>
              </a:rPr>
              <a:t>¿QUÉ ES UN CASO?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405684" y="570339"/>
            <a:ext cx="11623183" cy="45719"/>
          </a:xfrm>
          <a:prstGeom prst="rect">
            <a:avLst/>
          </a:prstGeom>
          <a:solidFill>
            <a:srgbClr val="EA5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229260327"/>
              </p:ext>
            </p:extLst>
          </p:nvPr>
        </p:nvGraphicFramePr>
        <p:xfrm>
          <a:off x="2103813" y="772733"/>
          <a:ext cx="8595738" cy="5842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72" name="Picture 4" descr="Resultado de imagen para datos personales icon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35" y="935327"/>
            <a:ext cx="1609859" cy="160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n para examenes medicos icono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4"/>
          <a:stretch/>
        </p:blipFill>
        <p:spPr bwMode="auto">
          <a:xfrm>
            <a:off x="9338294" y="3953814"/>
            <a:ext cx="2025312" cy="154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Resultado de imagen para formulario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968" y="1107587"/>
            <a:ext cx="1581964" cy="158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Resultado de imagen para calendario icon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248" y="3904982"/>
            <a:ext cx="1643130" cy="164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615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405684" y="570339"/>
            <a:ext cx="11623183" cy="45719"/>
          </a:xfrm>
          <a:prstGeom prst="rect">
            <a:avLst/>
          </a:prstGeom>
          <a:solidFill>
            <a:srgbClr val="EA5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CuadroTexto 11"/>
          <p:cNvSpPr txBox="1"/>
          <p:nvPr/>
        </p:nvSpPr>
        <p:spPr>
          <a:xfrm>
            <a:off x="5249189" y="158118"/>
            <a:ext cx="1296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>
                <a:solidFill>
                  <a:srgbClr val="195DA9"/>
                </a:solidFill>
              </a:rPr>
              <a:t>USUARIOS</a:t>
            </a:r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268753867"/>
              </p:ext>
            </p:extLst>
          </p:nvPr>
        </p:nvGraphicFramePr>
        <p:xfrm>
          <a:off x="4597759" y="734097"/>
          <a:ext cx="7997780" cy="5625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9" t="14359" r="36138" b="34084"/>
          <a:stretch/>
        </p:blipFill>
        <p:spPr>
          <a:xfrm>
            <a:off x="1035048" y="1032754"/>
            <a:ext cx="3446800" cy="4579918"/>
          </a:xfrm>
          <a:prstGeom prst="rect">
            <a:avLst/>
          </a:prstGeom>
          <a:ln>
            <a:solidFill>
              <a:srgbClr val="6AC2D5"/>
            </a:solidFill>
          </a:ln>
        </p:spPr>
      </p:pic>
      <p:sp>
        <p:nvSpPr>
          <p:cNvPr id="14" name="CuadroTexto 13"/>
          <p:cNvSpPr txBox="1"/>
          <p:nvPr/>
        </p:nvSpPr>
        <p:spPr>
          <a:xfrm>
            <a:off x="760663" y="5660036"/>
            <a:ext cx="399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/>
              <a:t>http://200.55.194.54:8001/prevencion/</a:t>
            </a:r>
          </a:p>
        </p:txBody>
      </p:sp>
    </p:spTree>
    <p:extLst>
      <p:ext uri="{BB962C8B-B14F-4D97-AF65-F5344CB8AC3E}">
        <p14:creationId xmlns:p14="http://schemas.microsoft.com/office/powerpoint/2010/main" val="115116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405684" y="570339"/>
            <a:ext cx="11623183" cy="45719"/>
          </a:xfrm>
          <a:prstGeom prst="rect">
            <a:avLst/>
          </a:prstGeom>
          <a:solidFill>
            <a:srgbClr val="EA5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CuadroTexto 11"/>
          <p:cNvSpPr txBox="1"/>
          <p:nvPr/>
        </p:nvSpPr>
        <p:spPr>
          <a:xfrm>
            <a:off x="5249189" y="158118"/>
            <a:ext cx="2015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>
                <a:solidFill>
                  <a:srgbClr val="195DA9"/>
                </a:solidFill>
              </a:rPr>
              <a:t>Flujo Del Proceso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590976681"/>
              </p:ext>
            </p:extLst>
          </p:nvPr>
        </p:nvGraphicFramePr>
        <p:xfrm>
          <a:off x="329940" y="3348665"/>
          <a:ext cx="11314677" cy="2047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746975" y="1435786"/>
            <a:ext cx="334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Sospecha Victima de Violencia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5521163" y="1445684"/>
            <a:ext cx="122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Isapre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8306120" y="1399955"/>
            <a:ext cx="202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Sin Consentimiento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4483959" y="2372803"/>
            <a:ext cx="293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rgbClr val="EA5C62"/>
                </a:solidFill>
              </a:rPr>
              <a:t>REGISTRO NO VISIBLE</a:t>
            </a:r>
          </a:p>
        </p:txBody>
      </p:sp>
      <p:sp>
        <p:nvSpPr>
          <p:cNvPr id="4" name="Rectángulo: esquinas redondeadas 3"/>
          <p:cNvSpPr/>
          <p:nvPr/>
        </p:nvSpPr>
        <p:spPr>
          <a:xfrm>
            <a:off x="230975" y="3348665"/>
            <a:ext cx="11706896" cy="20475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Menos 2"/>
          <p:cNvSpPr/>
          <p:nvPr/>
        </p:nvSpPr>
        <p:spPr>
          <a:xfrm>
            <a:off x="7226194" y="1471618"/>
            <a:ext cx="604443" cy="28831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Menos 12"/>
          <p:cNvSpPr/>
          <p:nvPr/>
        </p:nvSpPr>
        <p:spPr>
          <a:xfrm>
            <a:off x="4428469" y="1471618"/>
            <a:ext cx="604443" cy="28831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1107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405684" y="570339"/>
            <a:ext cx="11623183" cy="45719"/>
          </a:xfrm>
          <a:prstGeom prst="rect">
            <a:avLst/>
          </a:prstGeom>
          <a:solidFill>
            <a:srgbClr val="EA5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CuadroTexto 11"/>
          <p:cNvSpPr txBox="1"/>
          <p:nvPr/>
        </p:nvSpPr>
        <p:spPr>
          <a:xfrm>
            <a:off x="5249189" y="158118"/>
            <a:ext cx="2015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>
                <a:solidFill>
                  <a:srgbClr val="195DA9"/>
                </a:solidFill>
              </a:rPr>
              <a:t>Flujo Del Proceso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389595594"/>
              </p:ext>
            </p:extLst>
          </p:nvPr>
        </p:nvGraphicFramePr>
        <p:xfrm>
          <a:off x="551515" y="2653206"/>
          <a:ext cx="11168846" cy="4251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1156235" y="843358"/>
            <a:ext cx="293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Mujer Mayor 15 años </a:t>
            </a:r>
          </a:p>
        </p:txBody>
      </p:sp>
      <p:sp>
        <p:nvSpPr>
          <p:cNvPr id="10" name="Signo más 9"/>
          <p:cNvSpPr/>
          <p:nvPr/>
        </p:nvSpPr>
        <p:spPr>
          <a:xfrm>
            <a:off x="3725319" y="775538"/>
            <a:ext cx="511830" cy="504971"/>
          </a:xfrm>
          <a:prstGeom prst="mathPlus">
            <a:avLst/>
          </a:prstGeom>
          <a:solidFill>
            <a:srgbClr val="6AC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315854" y="843357"/>
            <a:ext cx="122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Fonasa B</a:t>
            </a:r>
          </a:p>
        </p:txBody>
      </p:sp>
      <p:sp>
        <p:nvSpPr>
          <p:cNvPr id="16" name="Signo más 15"/>
          <p:cNvSpPr/>
          <p:nvPr/>
        </p:nvSpPr>
        <p:spPr>
          <a:xfrm>
            <a:off x="5624108" y="775537"/>
            <a:ext cx="511830" cy="504971"/>
          </a:xfrm>
          <a:prstGeom prst="mathPlus">
            <a:avLst/>
          </a:prstGeom>
          <a:solidFill>
            <a:srgbClr val="6AC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219743" y="843356"/>
            <a:ext cx="175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Consentimiento</a:t>
            </a:r>
          </a:p>
        </p:txBody>
      </p:sp>
      <p:sp>
        <p:nvSpPr>
          <p:cNvPr id="18" name="Signo más 17"/>
          <p:cNvSpPr/>
          <p:nvPr/>
        </p:nvSpPr>
        <p:spPr>
          <a:xfrm>
            <a:off x="8003374" y="775536"/>
            <a:ext cx="511830" cy="504971"/>
          </a:xfrm>
          <a:prstGeom prst="mathPlus">
            <a:avLst/>
          </a:prstGeom>
          <a:solidFill>
            <a:srgbClr val="6AC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8772028" y="843355"/>
            <a:ext cx="284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Sospecha Victima Violencia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4412309" y="1575536"/>
            <a:ext cx="293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rgbClr val="EA5C62"/>
                </a:solidFill>
              </a:rPr>
              <a:t>GRUPO DE CONTROL</a:t>
            </a:r>
          </a:p>
        </p:txBody>
      </p:sp>
      <p:sp>
        <p:nvSpPr>
          <p:cNvPr id="4" name="Rectángulo: esquinas redondeadas 3"/>
          <p:cNvSpPr/>
          <p:nvPr/>
        </p:nvSpPr>
        <p:spPr>
          <a:xfrm>
            <a:off x="282490" y="2239896"/>
            <a:ext cx="11706896" cy="45001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1" name="Gráfico 20" descr="Reloj de arena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774256" y="5403759"/>
            <a:ext cx="723364" cy="72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48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405684" y="570339"/>
            <a:ext cx="11623183" cy="45719"/>
          </a:xfrm>
          <a:prstGeom prst="rect">
            <a:avLst/>
          </a:prstGeom>
          <a:solidFill>
            <a:srgbClr val="EA5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CuadroTexto 11"/>
          <p:cNvSpPr txBox="1"/>
          <p:nvPr/>
        </p:nvSpPr>
        <p:spPr>
          <a:xfrm>
            <a:off x="5249189" y="158118"/>
            <a:ext cx="2015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>
                <a:solidFill>
                  <a:srgbClr val="195DA9"/>
                </a:solidFill>
              </a:rPr>
              <a:t>Flujo Del Proceso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443706116"/>
              </p:ext>
            </p:extLst>
          </p:nvPr>
        </p:nvGraphicFramePr>
        <p:xfrm>
          <a:off x="551515" y="2653206"/>
          <a:ext cx="11168846" cy="4251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1156235" y="843358"/>
            <a:ext cx="293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Mujer Mayor 15 años </a:t>
            </a:r>
          </a:p>
        </p:txBody>
      </p:sp>
      <p:sp>
        <p:nvSpPr>
          <p:cNvPr id="10" name="Signo más 9"/>
          <p:cNvSpPr/>
          <p:nvPr/>
        </p:nvSpPr>
        <p:spPr>
          <a:xfrm>
            <a:off x="3725319" y="775538"/>
            <a:ext cx="511830" cy="504971"/>
          </a:xfrm>
          <a:prstGeom prst="mathPlus">
            <a:avLst/>
          </a:prstGeom>
          <a:solidFill>
            <a:srgbClr val="6AC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315854" y="843357"/>
            <a:ext cx="122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Fonasa B</a:t>
            </a:r>
          </a:p>
        </p:txBody>
      </p:sp>
      <p:sp>
        <p:nvSpPr>
          <p:cNvPr id="16" name="Signo más 15"/>
          <p:cNvSpPr/>
          <p:nvPr/>
        </p:nvSpPr>
        <p:spPr>
          <a:xfrm>
            <a:off x="5624108" y="775537"/>
            <a:ext cx="511830" cy="504971"/>
          </a:xfrm>
          <a:prstGeom prst="mathPlus">
            <a:avLst/>
          </a:prstGeom>
          <a:solidFill>
            <a:srgbClr val="6AC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219743" y="843356"/>
            <a:ext cx="175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Consentimiento</a:t>
            </a:r>
          </a:p>
        </p:txBody>
      </p:sp>
      <p:sp>
        <p:nvSpPr>
          <p:cNvPr id="18" name="Signo más 17"/>
          <p:cNvSpPr/>
          <p:nvPr/>
        </p:nvSpPr>
        <p:spPr>
          <a:xfrm>
            <a:off x="8003374" y="775536"/>
            <a:ext cx="511830" cy="504971"/>
          </a:xfrm>
          <a:prstGeom prst="mathPlus">
            <a:avLst/>
          </a:prstGeom>
          <a:solidFill>
            <a:srgbClr val="6AC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8772029" y="843355"/>
            <a:ext cx="285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Sospecha Victima Violencia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4412309" y="1575536"/>
            <a:ext cx="293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rgbClr val="EA5C62"/>
                </a:solidFill>
              </a:rPr>
              <a:t>GRUPO DE TRATAMIENTO</a:t>
            </a:r>
          </a:p>
        </p:txBody>
      </p:sp>
      <p:sp>
        <p:nvSpPr>
          <p:cNvPr id="4" name="Rectángulo: esquinas redondeadas 3"/>
          <p:cNvSpPr/>
          <p:nvPr/>
        </p:nvSpPr>
        <p:spPr>
          <a:xfrm>
            <a:off x="282490" y="2239896"/>
            <a:ext cx="11706896" cy="45001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9218" name="Picture 2" descr="Imagen relacionad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56235" y="2346637"/>
            <a:ext cx="784606" cy="97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884025" y="2611708"/>
            <a:ext cx="1348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/>
              <a:t>Gestor de casos</a:t>
            </a:r>
          </a:p>
        </p:txBody>
      </p:sp>
      <p:pic>
        <p:nvPicPr>
          <p:cNvPr id="6" name="Gráfico 5" descr="Reloj de arena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902867" y="5197698"/>
            <a:ext cx="723364" cy="72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3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405684" y="570339"/>
            <a:ext cx="11623183" cy="45719"/>
          </a:xfrm>
          <a:prstGeom prst="rect">
            <a:avLst/>
          </a:prstGeom>
          <a:solidFill>
            <a:srgbClr val="EA5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CuadroTexto 11"/>
          <p:cNvSpPr txBox="1"/>
          <p:nvPr/>
        </p:nvSpPr>
        <p:spPr>
          <a:xfrm>
            <a:off x="5249189" y="158118"/>
            <a:ext cx="2015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>
                <a:solidFill>
                  <a:srgbClr val="195DA9"/>
                </a:solidFill>
              </a:rPr>
              <a:t>Flujo Del Proceso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156235" y="843358"/>
            <a:ext cx="293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Mujer Mayor 15 años </a:t>
            </a:r>
          </a:p>
        </p:txBody>
      </p:sp>
      <p:sp>
        <p:nvSpPr>
          <p:cNvPr id="10" name="Signo más 9"/>
          <p:cNvSpPr/>
          <p:nvPr/>
        </p:nvSpPr>
        <p:spPr>
          <a:xfrm>
            <a:off x="3725319" y="775538"/>
            <a:ext cx="511830" cy="504971"/>
          </a:xfrm>
          <a:prstGeom prst="mathPlus">
            <a:avLst/>
          </a:prstGeom>
          <a:solidFill>
            <a:srgbClr val="6AC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315854" y="843357"/>
            <a:ext cx="122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Fonasa B</a:t>
            </a:r>
          </a:p>
        </p:txBody>
      </p:sp>
      <p:sp>
        <p:nvSpPr>
          <p:cNvPr id="16" name="Signo más 15"/>
          <p:cNvSpPr/>
          <p:nvPr/>
        </p:nvSpPr>
        <p:spPr>
          <a:xfrm>
            <a:off x="5624108" y="775537"/>
            <a:ext cx="511830" cy="504971"/>
          </a:xfrm>
          <a:prstGeom prst="mathPlus">
            <a:avLst/>
          </a:prstGeom>
          <a:solidFill>
            <a:srgbClr val="6AC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219743" y="843356"/>
            <a:ext cx="175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Consentimiento</a:t>
            </a:r>
          </a:p>
        </p:txBody>
      </p:sp>
      <p:sp>
        <p:nvSpPr>
          <p:cNvPr id="18" name="Signo más 17"/>
          <p:cNvSpPr/>
          <p:nvPr/>
        </p:nvSpPr>
        <p:spPr>
          <a:xfrm>
            <a:off x="8003374" y="775536"/>
            <a:ext cx="511830" cy="504971"/>
          </a:xfrm>
          <a:prstGeom prst="mathPlus">
            <a:avLst/>
          </a:prstGeom>
          <a:solidFill>
            <a:srgbClr val="6AC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8772029" y="843355"/>
            <a:ext cx="285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Sospecha Victima Violencia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4412309" y="1575536"/>
            <a:ext cx="4010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solidFill>
                  <a:srgbClr val="EA5C62"/>
                </a:solidFill>
              </a:rPr>
              <a:t>CONFIRMACIÓN VIOLENCIA DE GÉNERO </a:t>
            </a:r>
            <a:br>
              <a:rPr lang="es-CL" b="1" dirty="0">
                <a:solidFill>
                  <a:srgbClr val="EA5C62"/>
                </a:solidFill>
              </a:rPr>
            </a:br>
            <a:r>
              <a:rPr lang="es-CL" b="1" dirty="0">
                <a:solidFill>
                  <a:srgbClr val="EA5C62"/>
                </a:solidFill>
              </a:rPr>
              <a:t>(GRUPO TRATAMIENTO)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68" y="2270806"/>
            <a:ext cx="6265572" cy="2429508"/>
          </a:xfrm>
          <a:prstGeom prst="rect">
            <a:avLst/>
          </a:prstGeom>
        </p:spPr>
      </p:pic>
      <p:pic>
        <p:nvPicPr>
          <p:cNvPr id="1030" name="Picture 6" descr="Resultado de imagen para megafono icon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31869" y="3055432"/>
            <a:ext cx="959213" cy="95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: esquinas redondeadas 12"/>
          <p:cNvSpPr/>
          <p:nvPr/>
        </p:nvSpPr>
        <p:spPr>
          <a:xfrm>
            <a:off x="7409136" y="4014645"/>
            <a:ext cx="1931830" cy="24792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Confirma Violencia Género</a:t>
            </a:r>
          </a:p>
        </p:txBody>
      </p:sp>
      <p:cxnSp>
        <p:nvCxnSpPr>
          <p:cNvPr id="21" name="Conector recto de flecha 20"/>
          <p:cNvCxnSpPr>
            <a:cxnSpLocks/>
          </p:cNvCxnSpPr>
          <p:nvPr/>
        </p:nvCxnSpPr>
        <p:spPr>
          <a:xfrm rot="16200000" flipV="1">
            <a:off x="9213008" y="4135255"/>
            <a:ext cx="255915" cy="2962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cxnSpLocks/>
            <a:stCxn id="3" idx="3"/>
            <a:endCxn id="35" idx="0"/>
          </p:cNvCxnSpPr>
          <p:nvPr/>
        </p:nvCxnSpPr>
        <p:spPr>
          <a:xfrm>
            <a:off x="6462540" y="3485560"/>
            <a:ext cx="1774548" cy="1728670"/>
          </a:xfrm>
          <a:prstGeom prst="straightConnector1">
            <a:avLst/>
          </a:prstGeom>
          <a:ln w="38100">
            <a:solidFill>
              <a:srgbClr val="195D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lobo: línea doblada 28"/>
          <p:cNvSpPr/>
          <p:nvPr/>
        </p:nvSpPr>
        <p:spPr>
          <a:xfrm>
            <a:off x="9340965" y="2171900"/>
            <a:ext cx="1428797" cy="81450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5662"/>
              <a:gd name="adj6" fmla="val -4396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solidFill>
                  <a:schemeClr val="tx1"/>
                </a:solidFill>
              </a:rPr>
              <a:t>En cualquier parte del flujo del proceso</a:t>
            </a:r>
            <a:endParaRPr lang="es-CL" dirty="0">
              <a:solidFill>
                <a:schemeClr val="tx1"/>
              </a:solidFill>
            </a:endParaRPr>
          </a:p>
        </p:txBody>
      </p:sp>
      <p:graphicFrame>
        <p:nvGraphicFramePr>
          <p:cNvPr id="34" name="Diagrama 33"/>
          <p:cNvGraphicFramePr/>
          <p:nvPr>
            <p:extLst>
              <p:ext uri="{D42A27DB-BD31-4B8C-83A1-F6EECF244321}">
                <p14:modId xmlns:p14="http://schemas.microsoft.com/office/powerpoint/2010/main" val="4165343169"/>
              </p:ext>
            </p:extLst>
          </p:nvPr>
        </p:nvGraphicFramePr>
        <p:xfrm>
          <a:off x="4852637" y="5007949"/>
          <a:ext cx="6971124" cy="1880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5" name="Rectángulo: esquinas redondeadas 34"/>
          <p:cNvSpPr/>
          <p:nvPr/>
        </p:nvSpPr>
        <p:spPr>
          <a:xfrm>
            <a:off x="4583612" y="5214230"/>
            <a:ext cx="7306952" cy="1510044"/>
          </a:xfrm>
          <a:prstGeom prst="roundRect">
            <a:avLst/>
          </a:prstGeom>
          <a:noFill/>
          <a:ln>
            <a:solidFill>
              <a:srgbClr val="6AC2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654437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4699</TotalTime>
  <Words>312</Words>
  <Application>Microsoft Office PowerPoint</Application>
  <PresentationFormat>Panorámica</PresentationFormat>
  <Paragraphs>95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 Narrow</vt:lpstr>
      <vt:lpstr>Calibri</vt:lpstr>
      <vt:lpstr>Calibri Light</vt:lpstr>
      <vt:lpstr>Times New Roman</vt:lpstr>
      <vt:lpstr>Wingdings 2</vt:lpstr>
      <vt:lpstr>HDOfficeLightV0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chacon ossa</dc:creator>
  <cp:lastModifiedBy>Gloria del Carmen Alfaro Pizarro</cp:lastModifiedBy>
  <cp:revision>127</cp:revision>
  <dcterms:created xsi:type="dcterms:W3CDTF">2016-10-21T12:41:36Z</dcterms:created>
  <dcterms:modified xsi:type="dcterms:W3CDTF">2017-03-03T16:15:12Z</dcterms:modified>
</cp:coreProperties>
</file>