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>
      <p:cViewPr varScale="1">
        <p:scale>
          <a:sx n="80" d="100"/>
          <a:sy n="80" d="100"/>
        </p:scale>
        <p:origin x="126" y="6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CBA902-23AE-47C7-BD24-2D9D48ADE9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80703C6-0522-4370-85C6-F3AE2085B1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69DF95C-0645-4FEF-B137-A0967A9C5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25C6F-E531-419A-B5CA-CA65DED9B885}" type="datetimeFigureOut">
              <a:rPr lang="es-MX" smtClean="0"/>
              <a:t>25/02/2023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D6985E1-9D73-4F27-989A-C2550524B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49198AA-5ED2-4FD4-A217-E80E87175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6305D-A272-4CC6-9B86-10EF0ABBDAE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56574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4D4337-1C19-4D79-9999-D76254D59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3F05DF0-4978-4CAA-B6F8-67F48EE82A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967927F-A827-41AB-90D1-3948AC4A5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25C6F-E531-419A-B5CA-CA65DED9B885}" type="datetimeFigureOut">
              <a:rPr lang="es-MX" smtClean="0"/>
              <a:t>25/02/2023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31E6A4D-F1BC-4707-8B67-53C9C72F5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5F8C5C3-0FEA-45C5-9B7C-78342B622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6305D-A272-4CC6-9B86-10EF0ABBDAE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46325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00D5BC4-E308-4EC3-9215-84A567E334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1F2F46F-E407-4597-A75B-3CC1FDE83C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068463C-851A-4D1E-A918-6CF610B90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25C6F-E531-419A-B5CA-CA65DED9B885}" type="datetimeFigureOut">
              <a:rPr lang="es-MX" smtClean="0"/>
              <a:t>25/02/2023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C3BD53E-C9B4-4171-ABD0-F547F2FF6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E0E9257-BE2A-4E28-935B-13ECA26A3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6305D-A272-4CC6-9B86-10EF0ABBDAE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29139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AD4F33-7F57-471D-9DC1-77B985326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C595355-D7AD-4F59-AC62-AB759B578C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D5EC81E-B793-4CEE-9B33-02BD53F53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25C6F-E531-419A-B5CA-CA65DED9B885}" type="datetimeFigureOut">
              <a:rPr lang="es-MX" smtClean="0"/>
              <a:t>25/02/2023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C38B539-E55F-4F16-BBE3-0338E0FBC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DFA4892-DE57-440A-A519-CD96B9E08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6305D-A272-4CC6-9B86-10EF0ABBDAE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51485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A15915-3010-44B5-BF78-B1993BFCC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BD2F285-1EEB-49DB-BA3B-27C7B1008A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AF1386B-E399-46CC-A113-E82B313EA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25C6F-E531-419A-B5CA-CA65DED9B885}" type="datetimeFigureOut">
              <a:rPr lang="es-MX" smtClean="0"/>
              <a:t>25/02/2023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31B54EB-152C-470C-9F7A-7BB1C98AB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770A9AD-7F19-48D7-A226-7838CC7DF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6305D-A272-4CC6-9B86-10EF0ABBDAE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53687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95071E-70E6-4C33-AC9C-DA9EEF6CF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B0B2A42-8393-498A-B314-33CA6FCF6A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65E7A2E-5195-40E3-841B-32F6E48B07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823CA46-CF5F-42FB-B307-6FC4EE40F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25C6F-E531-419A-B5CA-CA65DED9B885}" type="datetimeFigureOut">
              <a:rPr lang="es-MX" smtClean="0"/>
              <a:t>25/02/2023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F40F29B-52E4-40F4-810F-D2B413FC7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09D9456-0533-494F-B159-064558736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6305D-A272-4CC6-9B86-10EF0ABBDAE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39094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9AD228-3F07-40E3-A355-7137AA87C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B262C35-C2ED-44B2-A20C-9D159E5DFA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9587BFF-E1B8-4F65-A86D-ABEDC41A00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39A7365-963B-4AAA-8C0A-B348EBCC78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8496A14-F13F-4BA3-B630-BBD7AC1BA6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AA6718F-B2BB-4219-818F-5F2E78323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25C6F-E531-419A-B5CA-CA65DED9B885}" type="datetimeFigureOut">
              <a:rPr lang="es-MX" smtClean="0"/>
              <a:t>25/02/2023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7C258DB-6A2B-4082-A04D-13B33BF41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4D48E6F-3C12-4F6F-875A-546FFCA5B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6305D-A272-4CC6-9B86-10EF0ABBDAE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34540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CDE6AE-DDD6-43A4-8347-ABC6AC8B9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3BE5FA6-A5E7-43D2-89C3-0EDA432A4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25C6F-E531-419A-B5CA-CA65DED9B885}" type="datetimeFigureOut">
              <a:rPr lang="es-MX" smtClean="0"/>
              <a:t>25/02/2023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4DA9D5A-F2E5-4215-84E1-19DD803BC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9447FD6-2003-45B0-BBA8-0E6B19217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6305D-A272-4CC6-9B86-10EF0ABBDAE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70563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7FE2E63-3654-4B91-ABD2-89B910BB2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25C6F-E531-419A-B5CA-CA65DED9B885}" type="datetimeFigureOut">
              <a:rPr lang="es-MX" smtClean="0"/>
              <a:t>25/02/2023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2DE9D5A-CB1E-4411-A35E-BDEC47CD3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F0E7A40-6161-47E6-88B9-FEC47CBED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6305D-A272-4CC6-9B86-10EF0ABBDAE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51624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2A19F7-2A4A-4A7D-82C0-6277BFC82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C732BD8-9753-4873-A0AA-DED288441A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8867998-BF05-4E78-AFAD-A1C602F407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F75046C-FC53-4F19-93BD-9D92CB846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25C6F-E531-419A-B5CA-CA65DED9B885}" type="datetimeFigureOut">
              <a:rPr lang="es-MX" smtClean="0"/>
              <a:t>25/02/2023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363699A-0606-49B5-B0A1-845CE05D8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4B818A1-4328-4B4B-8D7A-B137ECB63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6305D-A272-4CC6-9B86-10EF0ABBDAE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16245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8148B5-5047-4D5A-A9CA-6B67EA73D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1265805-5470-496F-86D8-AAD83122C1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2F515A6-0676-4B5C-8FE5-EC52081DCB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D11C2C4-BE61-47BE-974D-AB44B47BB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25C6F-E531-419A-B5CA-CA65DED9B885}" type="datetimeFigureOut">
              <a:rPr lang="es-MX" smtClean="0"/>
              <a:t>25/02/2023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2FB3E47-44AE-4C76-A54F-C9D934F35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1D700B9-C129-4477-8A33-97FB4010C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6305D-A272-4CC6-9B86-10EF0ABBDAE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75628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C20EA41-F5BB-4EA8-835A-E49D3506C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5D011D5-FE19-450C-8CD2-1D3F76E5E7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E79DEB6-1B83-40C6-84E4-915F379E58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825C6F-E531-419A-B5CA-CA65DED9B885}" type="datetimeFigureOut">
              <a:rPr lang="es-MX" smtClean="0"/>
              <a:t>25/02/2023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FFB8436-08A3-4350-9E6B-C983B73FE6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39C4F9D-9B00-4F69-A770-03446BB566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A6305D-A272-4CC6-9B86-10EF0ABBDAE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53482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FE36D635-A087-4C2B-8AFB-2C9B070EF03B}"/>
              </a:ext>
            </a:extLst>
          </p:cNvPr>
          <p:cNvSpPr txBox="1"/>
          <p:nvPr/>
        </p:nvSpPr>
        <p:spPr>
          <a:xfrm>
            <a:off x="467833" y="2849526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Login</a:t>
            </a:r>
          </a:p>
        </p:txBody>
      </p:sp>
      <p:sp>
        <p:nvSpPr>
          <p:cNvPr id="5" name="Abrir llave 4">
            <a:extLst>
              <a:ext uri="{FF2B5EF4-FFF2-40B4-BE49-F238E27FC236}">
                <a16:creationId xmlns:a16="http://schemas.microsoft.com/office/drawing/2014/main" id="{4E4ACFDA-69E8-42A3-9A0B-C320E2F1EBFD}"/>
              </a:ext>
            </a:extLst>
          </p:cNvPr>
          <p:cNvSpPr/>
          <p:nvPr/>
        </p:nvSpPr>
        <p:spPr>
          <a:xfrm>
            <a:off x="1233377" y="520995"/>
            <a:ext cx="688009" cy="5911703"/>
          </a:xfrm>
          <a:prstGeom prst="leftBrace">
            <a:avLst>
              <a:gd name="adj1" fmla="val 0"/>
              <a:gd name="adj2" fmla="val 4334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5ED9A8F-B6CE-4817-A582-28AD3B2FE09C}"/>
              </a:ext>
            </a:extLst>
          </p:cNvPr>
          <p:cNvSpPr txBox="1"/>
          <p:nvPr/>
        </p:nvSpPr>
        <p:spPr>
          <a:xfrm>
            <a:off x="1733107" y="765544"/>
            <a:ext cx="1678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/</a:t>
            </a:r>
            <a:r>
              <a:rPr lang="es-MX" dirty="0" err="1"/>
              <a:t>node_modules</a:t>
            </a:r>
            <a:endParaRPr lang="es-MX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AE24C3B-6F81-4927-BA32-6F71DA57F426}"/>
              </a:ext>
            </a:extLst>
          </p:cNvPr>
          <p:cNvSpPr txBox="1"/>
          <p:nvPr/>
        </p:nvSpPr>
        <p:spPr>
          <a:xfrm>
            <a:off x="1654229" y="3107514"/>
            <a:ext cx="53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/</a:t>
            </a:r>
            <a:r>
              <a:rPr lang="es-MX" dirty="0" err="1"/>
              <a:t>src</a:t>
            </a:r>
            <a:endParaRPr lang="es-MX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422AE65-2451-4EB9-A45D-578B1DF982B8}"/>
              </a:ext>
            </a:extLst>
          </p:cNvPr>
          <p:cNvSpPr txBox="1"/>
          <p:nvPr/>
        </p:nvSpPr>
        <p:spPr>
          <a:xfrm>
            <a:off x="1733107" y="5408865"/>
            <a:ext cx="1393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err="1"/>
              <a:t>package.json</a:t>
            </a:r>
            <a:endParaRPr lang="es-MX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29A9CDD-471A-4D1A-8B3E-EA4BBA1982E1}"/>
              </a:ext>
            </a:extLst>
          </p:cNvPr>
          <p:cNvSpPr txBox="1"/>
          <p:nvPr/>
        </p:nvSpPr>
        <p:spPr>
          <a:xfrm>
            <a:off x="1733107" y="5868873"/>
            <a:ext cx="1841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err="1"/>
              <a:t>package-lock.json</a:t>
            </a:r>
            <a:endParaRPr lang="es-MX" dirty="0"/>
          </a:p>
        </p:txBody>
      </p:sp>
      <p:sp>
        <p:nvSpPr>
          <p:cNvPr id="10" name="Abrir llave 9">
            <a:extLst>
              <a:ext uri="{FF2B5EF4-FFF2-40B4-BE49-F238E27FC236}">
                <a16:creationId xmlns:a16="http://schemas.microsoft.com/office/drawing/2014/main" id="{C8361193-AA57-4A01-AC69-EA74A017991A}"/>
              </a:ext>
            </a:extLst>
          </p:cNvPr>
          <p:cNvSpPr/>
          <p:nvPr/>
        </p:nvSpPr>
        <p:spPr>
          <a:xfrm>
            <a:off x="4044941" y="1377952"/>
            <a:ext cx="688009" cy="744278"/>
          </a:xfrm>
          <a:prstGeom prst="leftBrace">
            <a:avLst>
              <a:gd name="adj1" fmla="val 0"/>
              <a:gd name="adj2" fmla="val 5057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0D82A7F5-304F-4BEB-8BE7-52C3FD94789D}"/>
              </a:ext>
            </a:extLst>
          </p:cNvPr>
          <p:cNvSpPr txBox="1"/>
          <p:nvPr/>
        </p:nvSpPr>
        <p:spPr>
          <a:xfrm>
            <a:off x="2698242" y="1555161"/>
            <a:ext cx="1270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/</a:t>
            </a:r>
            <a:r>
              <a:rPr lang="es-MX" dirty="0" err="1"/>
              <a:t>controllers</a:t>
            </a:r>
            <a:endParaRPr lang="es-MX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E011780C-E434-440E-9498-5993A5434DE1}"/>
              </a:ext>
            </a:extLst>
          </p:cNvPr>
          <p:cNvSpPr txBox="1"/>
          <p:nvPr/>
        </p:nvSpPr>
        <p:spPr>
          <a:xfrm>
            <a:off x="2733416" y="2474578"/>
            <a:ext cx="874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/</a:t>
            </a:r>
            <a:r>
              <a:rPr lang="es-MX" dirty="0" err="1"/>
              <a:t>routes</a:t>
            </a:r>
            <a:endParaRPr lang="es-MX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F7FBC76B-C9EE-403E-AEB0-8F6C55218199}"/>
              </a:ext>
            </a:extLst>
          </p:cNvPr>
          <p:cNvSpPr txBox="1"/>
          <p:nvPr/>
        </p:nvSpPr>
        <p:spPr>
          <a:xfrm>
            <a:off x="2771183" y="3476846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/</a:t>
            </a:r>
            <a:r>
              <a:rPr lang="es-MX" dirty="0" err="1"/>
              <a:t>views</a:t>
            </a:r>
            <a:endParaRPr lang="es-MX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8EBDEA10-091F-43A0-AC48-475E0C162A49}"/>
              </a:ext>
            </a:extLst>
          </p:cNvPr>
          <p:cNvSpPr txBox="1"/>
          <p:nvPr/>
        </p:nvSpPr>
        <p:spPr>
          <a:xfrm>
            <a:off x="2771183" y="4479114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app.js</a:t>
            </a:r>
          </a:p>
        </p:txBody>
      </p:sp>
      <p:sp>
        <p:nvSpPr>
          <p:cNvPr id="15" name="Abrir llave 14">
            <a:extLst>
              <a:ext uri="{FF2B5EF4-FFF2-40B4-BE49-F238E27FC236}">
                <a16:creationId xmlns:a16="http://schemas.microsoft.com/office/drawing/2014/main" id="{81FCA478-81E0-41A3-ABBF-53D2F7BAA973}"/>
              </a:ext>
            </a:extLst>
          </p:cNvPr>
          <p:cNvSpPr/>
          <p:nvPr/>
        </p:nvSpPr>
        <p:spPr>
          <a:xfrm>
            <a:off x="2389805" y="1377952"/>
            <a:ext cx="688009" cy="3851196"/>
          </a:xfrm>
          <a:prstGeom prst="leftBrace">
            <a:avLst>
              <a:gd name="adj1" fmla="val 0"/>
              <a:gd name="adj2" fmla="val 5057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Abrir llave 15">
            <a:extLst>
              <a:ext uri="{FF2B5EF4-FFF2-40B4-BE49-F238E27FC236}">
                <a16:creationId xmlns:a16="http://schemas.microsoft.com/office/drawing/2014/main" id="{A71EA51C-0BC9-4DA9-B5F2-736D64E79AFA}"/>
              </a:ext>
            </a:extLst>
          </p:cNvPr>
          <p:cNvSpPr/>
          <p:nvPr/>
        </p:nvSpPr>
        <p:spPr>
          <a:xfrm>
            <a:off x="5963956" y="2942043"/>
            <a:ext cx="688009" cy="460976"/>
          </a:xfrm>
          <a:prstGeom prst="leftBrace">
            <a:avLst>
              <a:gd name="adj1" fmla="val 0"/>
              <a:gd name="adj2" fmla="val 5057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4C69D7CD-4D03-434C-A80B-10F47536A65C}"/>
              </a:ext>
            </a:extLst>
          </p:cNvPr>
          <p:cNvSpPr txBox="1"/>
          <p:nvPr/>
        </p:nvSpPr>
        <p:spPr>
          <a:xfrm>
            <a:off x="4388945" y="1551801"/>
            <a:ext cx="1808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LoginController.js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EE5BBC01-1587-431F-9A54-B8EF76D82EF0}"/>
              </a:ext>
            </a:extLst>
          </p:cNvPr>
          <p:cNvSpPr txBox="1"/>
          <p:nvPr/>
        </p:nvSpPr>
        <p:spPr>
          <a:xfrm>
            <a:off x="4154030" y="2605368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login.js</a:t>
            </a:r>
          </a:p>
        </p:txBody>
      </p:sp>
      <p:cxnSp>
        <p:nvCxnSpPr>
          <p:cNvPr id="21" name="Conector: angular 20">
            <a:extLst>
              <a:ext uri="{FF2B5EF4-FFF2-40B4-BE49-F238E27FC236}">
                <a16:creationId xmlns:a16="http://schemas.microsoft.com/office/drawing/2014/main" id="{B1EEF7C4-8748-46B5-B13D-54D1D38FECAB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3569800" y="3661512"/>
            <a:ext cx="1939452" cy="1747353"/>
          </a:xfrm>
          <a:prstGeom prst="bentConnector3">
            <a:avLst>
              <a:gd name="adj1" fmla="val 8837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: angular 27">
            <a:extLst>
              <a:ext uri="{FF2B5EF4-FFF2-40B4-BE49-F238E27FC236}">
                <a16:creationId xmlns:a16="http://schemas.microsoft.com/office/drawing/2014/main" id="{6470C4D8-8FE8-47A3-9A1A-22477F4C37A7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3569800" y="2917234"/>
            <a:ext cx="1840067" cy="744278"/>
          </a:xfrm>
          <a:prstGeom prst="bentConnector3">
            <a:avLst>
              <a:gd name="adj1" fmla="val 9333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uadroTexto 36">
            <a:extLst>
              <a:ext uri="{FF2B5EF4-FFF2-40B4-BE49-F238E27FC236}">
                <a16:creationId xmlns:a16="http://schemas.microsoft.com/office/drawing/2014/main" id="{E1074CDD-9FBD-469A-BDAD-014ED16D7E9E}"/>
              </a:ext>
            </a:extLst>
          </p:cNvPr>
          <p:cNvSpPr txBox="1"/>
          <p:nvPr/>
        </p:nvSpPr>
        <p:spPr>
          <a:xfrm>
            <a:off x="5336416" y="2942043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/</a:t>
            </a:r>
            <a:r>
              <a:rPr lang="es-MX" dirty="0" err="1"/>
              <a:t>img</a:t>
            </a:r>
            <a:endParaRPr lang="es-MX" dirty="0"/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07E39197-C111-4AA1-AAD2-2AB65F9FC40D}"/>
              </a:ext>
            </a:extLst>
          </p:cNvPr>
          <p:cNvSpPr txBox="1"/>
          <p:nvPr/>
        </p:nvSpPr>
        <p:spPr>
          <a:xfrm>
            <a:off x="5287188" y="3569179"/>
            <a:ext cx="945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/</a:t>
            </a:r>
            <a:r>
              <a:rPr lang="es-MX" dirty="0" err="1"/>
              <a:t>layouts</a:t>
            </a:r>
            <a:endParaRPr lang="es-MX" dirty="0"/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1E97BB5E-C7FB-489D-A962-445BB4CB17C0}"/>
              </a:ext>
            </a:extLst>
          </p:cNvPr>
          <p:cNvSpPr txBox="1"/>
          <p:nvPr/>
        </p:nvSpPr>
        <p:spPr>
          <a:xfrm>
            <a:off x="5287188" y="4300165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/</a:t>
            </a:r>
            <a:r>
              <a:rPr lang="es-MX" dirty="0" err="1"/>
              <a:t>login</a:t>
            </a:r>
            <a:endParaRPr lang="es-MX" dirty="0"/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A4875F3B-BA99-44B9-9773-9194029B97B0}"/>
              </a:ext>
            </a:extLst>
          </p:cNvPr>
          <p:cNvSpPr txBox="1"/>
          <p:nvPr/>
        </p:nvSpPr>
        <p:spPr>
          <a:xfrm>
            <a:off x="5287188" y="4904517"/>
            <a:ext cx="1118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err="1"/>
              <a:t>home.hbs</a:t>
            </a:r>
            <a:endParaRPr lang="es-MX" dirty="0"/>
          </a:p>
        </p:txBody>
      </p:sp>
      <p:sp>
        <p:nvSpPr>
          <p:cNvPr id="42" name="Abrir llave 41">
            <a:extLst>
              <a:ext uri="{FF2B5EF4-FFF2-40B4-BE49-F238E27FC236}">
                <a16:creationId xmlns:a16="http://schemas.microsoft.com/office/drawing/2014/main" id="{619D043E-5AB2-4B69-8302-9232CF083EAA}"/>
              </a:ext>
            </a:extLst>
          </p:cNvPr>
          <p:cNvSpPr/>
          <p:nvPr/>
        </p:nvSpPr>
        <p:spPr>
          <a:xfrm>
            <a:off x="3853336" y="2439505"/>
            <a:ext cx="688009" cy="744278"/>
          </a:xfrm>
          <a:prstGeom prst="leftBrace">
            <a:avLst>
              <a:gd name="adj1" fmla="val 0"/>
              <a:gd name="adj2" fmla="val 5057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3" name="Abrir llave 42">
            <a:extLst>
              <a:ext uri="{FF2B5EF4-FFF2-40B4-BE49-F238E27FC236}">
                <a16:creationId xmlns:a16="http://schemas.microsoft.com/office/drawing/2014/main" id="{79CD05E0-020B-46E2-A4BB-C183C3A494D8}"/>
              </a:ext>
            </a:extLst>
          </p:cNvPr>
          <p:cNvSpPr/>
          <p:nvPr/>
        </p:nvSpPr>
        <p:spPr>
          <a:xfrm>
            <a:off x="6041098" y="4216556"/>
            <a:ext cx="1739485" cy="631890"/>
          </a:xfrm>
          <a:prstGeom prst="leftBrace">
            <a:avLst>
              <a:gd name="adj1" fmla="val 0"/>
              <a:gd name="adj2" fmla="val 5057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4" name="Abrir llave 43">
            <a:extLst>
              <a:ext uri="{FF2B5EF4-FFF2-40B4-BE49-F238E27FC236}">
                <a16:creationId xmlns:a16="http://schemas.microsoft.com/office/drawing/2014/main" id="{E7927F39-E1D5-4A5E-B39E-55D2D260FCEB}"/>
              </a:ext>
            </a:extLst>
          </p:cNvPr>
          <p:cNvSpPr/>
          <p:nvPr/>
        </p:nvSpPr>
        <p:spPr>
          <a:xfrm>
            <a:off x="6281566" y="3523357"/>
            <a:ext cx="688009" cy="460976"/>
          </a:xfrm>
          <a:prstGeom prst="leftBrace">
            <a:avLst>
              <a:gd name="adj1" fmla="val 0"/>
              <a:gd name="adj2" fmla="val 5057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FFB628B1-E64B-4FE1-8C12-2A7B00A97869}"/>
              </a:ext>
            </a:extLst>
          </p:cNvPr>
          <p:cNvSpPr txBox="1"/>
          <p:nvPr/>
        </p:nvSpPr>
        <p:spPr>
          <a:xfrm>
            <a:off x="6369826" y="2987865"/>
            <a:ext cx="1082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err="1"/>
              <a:t>imagenes</a:t>
            </a:r>
            <a:endParaRPr lang="es-MX" dirty="0"/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00392294-84E7-48DB-86FE-9CD290864B79}"/>
              </a:ext>
            </a:extLst>
          </p:cNvPr>
          <p:cNvSpPr txBox="1"/>
          <p:nvPr/>
        </p:nvSpPr>
        <p:spPr>
          <a:xfrm>
            <a:off x="6635503" y="3589420"/>
            <a:ext cx="1044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err="1"/>
              <a:t>main.hbs</a:t>
            </a:r>
            <a:endParaRPr lang="es-MX" dirty="0"/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13948833-0635-4CDE-B662-2E5B4AA63AE7}"/>
              </a:ext>
            </a:extLst>
          </p:cNvPr>
          <p:cNvSpPr txBox="1"/>
          <p:nvPr/>
        </p:nvSpPr>
        <p:spPr>
          <a:xfrm>
            <a:off x="6910839" y="4167306"/>
            <a:ext cx="12631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err="1"/>
              <a:t>index.hbs</a:t>
            </a:r>
            <a:endParaRPr lang="es-MX" dirty="0"/>
          </a:p>
          <a:p>
            <a:r>
              <a:rPr lang="es-MX" dirty="0" err="1"/>
              <a:t>register.hbs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692902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25E0666E-4DA0-4DED-8090-83C5EEB802B0}"/>
              </a:ext>
            </a:extLst>
          </p:cNvPr>
          <p:cNvSpPr txBox="1"/>
          <p:nvPr/>
        </p:nvSpPr>
        <p:spPr>
          <a:xfrm>
            <a:off x="276446" y="457199"/>
            <a:ext cx="1134494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Login </a:t>
            </a:r>
          </a:p>
          <a:p>
            <a:r>
              <a:rPr lang="es-MX" dirty="0"/>
              <a:t>-Carpeta principal</a:t>
            </a:r>
          </a:p>
          <a:p>
            <a:pPr lvl="1"/>
            <a:r>
              <a:rPr lang="es-MX" dirty="0"/>
              <a:t>/</a:t>
            </a:r>
            <a:r>
              <a:rPr lang="es-MX" dirty="0" err="1"/>
              <a:t>node_modules</a:t>
            </a:r>
            <a:endParaRPr lang="es-MX" dirty="0"/>
          </a:p>
          <a:p>
            <a:pPr lvl="1"/>
            <a:r>
              <a:rPr lang="es-MX" dirty="0"/>
              <a:t>-almacena todas las librerías instaladas</a:t>
            </a:r>
          </a:p>
          <a:p>
            <a:pPr lvl="1"/>
            <a:endParaRPr lang="es-MX" dirty="0"/>
          </a:p>
          <a:p>
            <a:pPr lvl="1"/>
            <a:r>
              <a:rPr lang="es-MX" dirty="0"/>
              <a:t>/</a:t>
            </a:r>
            <a:r>
              <a:rPr lang="es-MX" dirty="0" err="1"/>
              <a:t>src</a:t>
            </a:r>
            <a:endParaRPr lang="es-MX" dirty="0"/>
          </a:p>
          <a:p>
            <a:pPr lvl="1"/>
            <a:r>
              <a:rPr lang="es-MX" dirty="0"/>
              <a:t>-Es la carpeta de origen que contiene toda la interfaz</a:t>
            </a:r>
          </a:p>
          <a:p>
            <a:pPr lvl="1"/>
            <a:endParaRPr lang="es-MX" dirty="0"/>
          </a:p>
          <a:p>
            <a:pPr lvl="1"/>
            <a:r>
              <a:rPr lang="es-MX" dirty="0"/>
              <a:t>	/</a:t>
            </a:r>
            <a:r>
              <a:rPr lang="es-MX" dirty="0" err="1"/>
              <a:t>src</a:t>
            </a:r>
            <a:r>
              <a:rPr lang="es-MX" dirty="0"/>
              <a:t>/</a:t>
            </a:r>
            <a:r>
              <a:rPr lang="es-MX" dirty="0" err="1"/>
              <a:t>controllers</a:t>
            </a:r>
            <a:endParaRPr lang="es-MX" dirty="0"/>
          </a:p>
          <a:p>
            <a:pPr lvl="1"/>
            <a:r>
              <a:rPr lang="es-MX" dirty="0"/>
              <a:t>	-contiene la lógica del control del flujo</a:t>
            </a:r>
          </a:p>
          <a:p>
            <a:pPr lvl="1"/>
            <a:endParaRPr lang="es-MX" dirty="0"/>
          </a:p>
          <a:p>
            <a:pPr lvl="2"/>
            <a:r>
              <a:rPr lang="es-MX" dirty="0"/>
              <a:t>	/</a:t>
            </a:r>
            <a:r>
              <a:rPr lang="es-MX" dirty="0" err="1"/>
              <a:t>src</a:t>
            </a:r>
            <a:r>
              <a:rPr lang="es-MX" dirty="0"/>
              <a:t>/</a:t>
            </a:r>
            <a:r>
              <a:rPr lang="es-MX" dirty="0" err="1"/>
              <a:t>controllers</a:t>
            </a:r>
            <a:r>
              <a:rPr lang="es-MX" dirty="0"/>
              <a:t>/LoginController.js</a:t>
            </a:r>
          </a:p>
          <a:p>
            <a:pPr lvl="2"/>
            <a:r>
              <a:rPr lang="es-MX" dirty="0"/>
              <a:t>	-Funciones para el control del flujo</a:t>
            </a:r>
          </a:p>
          <a:p>
            <a:pPr lvl="1"/>
            <a:endParaRPr lang="es-MX" dirty="0"/>
          </a:p>
          <a:p>
            <a:pPr lvl="2"/>
            <a:r>
              <a:rPr lang="es-MX" dirty="0"/>
              <a:t>/</a:t>
            </a:r>
            <a:r>
              <a:rPr lang="es-MX" dirty="0" err="1"/>
              <a:t>src</a:t>
            </a:r>
            <a:r>
              <a:rPr lang="es-MX" dirty="0"/>
              <a:t>/</a:t>
            </a:r>
            <a:r>
              <a:rPr lang="es-MX" dirty="0" err="1"/>
              <a:t>routes</a:t>
            </a:r>
            <a:endParaRPr lang="es-MX" dirty="0"/>
          </a:p>
          <a:p>
            <a:pPr lvl="2"/>
            <a:r>
              <a:rPr lang="es-MX" dirty="0"/>
              <a:t>-Contiene el control de la rutas</a:t>
            </a:r>
          </a:p>
          <a:p>
            <a:pPr lvl="2"/>
            <a:endParaRPr lang="es-MX" dirty="0"/>
          </a:p>
          <a:p>
            <a:pPr lvl="2"/>
            <a:r>
              <a:rPr lang="es-MX" dirty="0"/>
              <a:t>	/</a:t>
            </a:r>
            <a:r>
              <a:rPr lang="es-MX" dirty="0" err="1"/>
              <a:t>src</a:t>
            </a:r>
            <a:r>
              <a:rPr lang="es-MX" dirty="0"/>
              <a:t>/</a:t>
            </a:r>
            <a:r>
              <a:rPr lang="es-MX" dirty="0" err="1"/>
              <a:t>routes</a:t>
            </a:r>
            <a:r>
              <a:rPr lang="es-MX" dirty="0"/>
              <a:t>/login.js</a:t>
            </a:r>
          </a:p>
          <a:p>
            <a:pPr lvl="2"/>
            <a:r>
              <a:rPr lang="es-MX" dirty="0"/>
              <a:t>	-Controlador de rutas de acceso en el sistema</a:t>
            </a:r>
          </a:p>
          <a:p>
            <a:pPr lvl="1"/>
            <a:endParaRPr lang="es-MX" dirty="0"/>
          </a:p>
          <a:p>
            <a:pPr lvl="1"/>
            <a:r>
              <a:rPr lang="es-MX" dirty="0"/>
              <a:t>	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62685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930C904E-E1ED-449D-80B2-E8321678D494}"/>
              </a:ext>
            </a:extLst>
          </p:cNvPr>
          <p:cNvSpPr txBox="1"/>
          <p:nvPr/>
        </p:nvSpPr>
        <p:spPr>
          <a:xfrm>
            <a:off x="370367" y="224963"/>
            <a:ext cx="11451265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s-MX" dirty="0"/>
              <a:t>	/</a:t>
            </a:r>
            <a:r>
              <a:rPr lang="es-MX" dirty="0" err="1"/>
              <a:t>src</a:t>
            </a:r>
            <a:r>
              <a:rPr lang="es-MX" dirty="0"/>
              <a:t>/</a:t>
            </a:r>
            <a:r>
              <a:rPr lang="es-MX" dirty="0" err="1"/>
              <a:t>views</a:t>
            </a:r>
            <a:endParaRPr lang="es-MX" dirty="0"/>
          </a:p>
          <a:p>
            <a:pPr lvl="2"/>
            <a:r>
              <a:rPr lang="es-MX" dirty="0"/>
              <a:t>	-Contiene todos los archivos  creados por el programador</a:t>
            </a:r>
          </a:p>
          <a:p>
            <a:pPr lvl="2"/>
            <a:endParaRPr lang="es-MX" dirty="0"/>
          </a:p>
          <a:p>
            <a:pPr lvl="2"/>
            <a:r>
              <a:rPr lang="es-MX" dirty="0"/>
              <a:t>		 /</a:t>
            </a:r>
            <a:r>
              <a:rPr lang="es-MX" dirty="0" err="1"/>
              <a:t>src</a:t>
            </a:r>
            <a:r>
              <a:rPr lang="es-MX" dirty="0"/>
              <a:t> /</a:t>
            </a:r>
            <a:r>
              <a:rPr lang="es-MX" dirty="0" err="1"/>
              <a:t>views</a:t>
            </a:r>
            <a:r>
              <a:rPr lang="es-MX" dirty="0"/>
              <a:t>/</a:t>
            </a:r>
            <a:r>
              <a:rPr lang="es-MX" dirty="0" err="1"/>
              <a:t>img</a:t>
            </a:r>
            <a:endParaRPr lang="es-MX" dirty="0"/>
          </a:p>
          <a:p>
            <a:pPr lvl="2"/>
            <a:r>
              <a:rPr lang="es-MX" dirty="0"/>
              <a:t>		-Carpeta donde se guarda el contenido multimedia </a:t>
            </a:r>
          </a:p>
          <a:p>
            <a:pPr lvl="2"/>
            <a:r>
              <a:rPr lang="es-MX" dirty="0"/>
              <a:t>	</a:t>
            </a:r>
          </a:p>
          <a:p>
            <a:pPr lvl="4"/>
            <a:r>
              <a:rPr lang="es-MX" dirty="0"/>
              <a:t>	 /</a:t>
            </a:r>
            <a:r>
              <a:rPr lang="es-MX" dirty="0" err="1"/>
              <a:t>src</a:t>
            </a:r>
            <a:r>
              <a:rPr lang="es-MX" dirty="0"/>
              <a:t> /</a:t>
            </a:r>
            <a:r>
              <a:rPr lang="es-MX" dirty="0" err="1"/>
              <a:t>views</a:t>
            </a:r>
            <a:r>
              <a:rPr lang="es-MX" dirty="0"/>
              <a:t>/</a:t>
            </a:r>
            <a:r>
              <a:rPr lang="es-MX" dirty="0" err="1"/>
              <a:t>layouts</a:t>
            </a:r>
            <a:endParaRPr lang="es-MX" dirty="0"/>
          </a:p>
          <a:p>
            <a:pPr lvl="4"/>
            <a:r>
              <a:rPr lang="es-MX" dirty="0"/>
              <a:t>	-Lugar donde se guardan las plantillas</a:t>
            </a:r>
          </a:p>
          <a:p>
            <a:pPr lvl="4"/>
            <a:endParaRPr lang="es-MX" dirty="0"/>
          </a:p>
          <a:p>
            <a:pPr lvl="4"/>
            <a:r>
              <a:rPr lang="es-MX" dirty="0"/>
              <a:t>		 /</a:t>
            </a:r>
            <a:r>
              <a:rPr lang="es-MX" dirty="0" err="1"/>
              <a:t>src</a:t>
            </a:r>
            <a:r>
              <a:rPr lang="es-MX" dirty="0"/>
              <a:t> /</a:t>
            </a:r>
            <a:r>
              <a:rPr lang="es-MX" dirty="0" err="1"/>
              <a:t>views</a:t>
            </a:r>
            <a:r>
              <a:rPr lang="es-MX" dirty="0"/>
              <a:t>/</a:t>
            </a:r>
            <a:r>
              <a:rPr lang="es-MX" dirty="0" err="1"/>
              <a:t>layouts</a:t>
            </a:r>
            <a:r>
              <a:rPr lang="es-MX" dirty="0"/>
              <a:t>/</a:t>
            </a:r>
            <a:r>
              <a:rPr lang="es-MX" dirty="0" err="1"/>
              <a:t>main.hbs</a:t>
            </a:r>
            <a:endParaRPr lang="es-MX" dirty="0"/>
          </a:p>
          <a:p>
            <a:pPr lvl="4"/>
            <a:r>
              <a:rPr lang="es-MX" dirty="0"/>
              <a:t>		-</a:t>
            </a:r>
            <a:r>
              <a:rPr lang="es-MX" dirty="0" err="1"/>
              <a:t>Handlebar</a:t>
            </a:r>
            <a:r>
              <a:rPr lang="es-MX" dirty="0"/>
              <a:t> con la barra de navegación</a:t>
            </a:r>
          </a:p>
          <a:p>
            <a:pPr lvl="4"/>
            <a:r>
              <a:rPr lang="es-MX" dirty="0"/>
              <a:t>	</a:t>
            </a:r>
          </a:p>
          <a:p>
            <a:pPr lvl="4"/>
            <a:r>
              <a:rPr lang="es-MX" dirty="0"/>
              <a:t>	 /</a:t>
            </a:r>
            <a:r>
              <a:rPr lang="es-MX" dirty="0" err="1"/>
              <a:t>src</a:t>
            </a:r>
            <a:r>
              <a:rPr lang="es-MX" dirty="0"/>
              <a:t> /</a:t>
            </a:r>
            <a:r>
              <a:rPr lang="es-MX" dirty="0" err="1"/>
              <a:t>views</a:t>
            </a:r>
            <a:r>
              <a:rPr lang="es-MX" dirty="0"/>
              <a:t>/</a:t>
            </a:r>
            <a:r>
              <a:rPr lang="es-MX" dirty="0" err="1"/>
              <a:t>login</a:t>
            </a:r>
            <a:endParaRPr lang="es-MX" dirty="0"/>
          </a:p>
          <a:p>
            <a:pPr lvl="4"/>
            <a:r>
              <a:rPr lang="es-MX" dirty="0"/>
              <a:t>	-carpeta donde se almacenan los códigos de inicio de sesión y registro</a:t>
            </a:r>
          </a:p>
          <a:p>
            <a:pPr lvl="4"/>
            <a:r>
              <a:rPr lang="es-MX" dirty="0"/>
              <a:t>	</a:t>
            </a:r>
          </a:p>
          <a:p>
            <a:pPr lvl="4"/>
            <a:r>
              <a:rPr lang="es-MX" dirty="0"/>
              <a:t>		 /</a:t>
            </a:r>
            <a:r>
              <a:rPr lang="es-MX" dirty="0" err="1"/>
              <a:t>src</a:t>
            </a:r>
            <a:r>
              <a:rPr lang="es-MX" dirty="0"/>
              <a:t> /</a:t>
            </a:r>
            <a:r>
              <a:rPr lang="es-MX" dirty="0" err="1"/>
              <a:t>views</a:t>
            </a:r>
            <a:r>
              <a:rPr lang="es-MX" dirty="0"/>
              <a:t>/</a:t>
            </a:r>
            <a:r>
              <a:rPr lang="es-MX" dirty="0" err="1"/>
              <a:t>login</a:t>
            </a:r>
            <a:r>
              <a:rPr lang="es-MX" dirty="0"/>
              <a:t>/</a:t>
            </a:r>
            <a:r>
              <a:rPr lang="es-MX" dirty="0" err="1"/>
              <a:t>index.hbs</a:t>
            </a:r>
            <a:endParaRPr lang="es-MX" dirty="0"/>
          </a:p>
          <a:p>
            <a:pPr lvl="2"/>
            <a:r>
              <a:rPr lang="es-MX" dirty="0"/>
              <a:t>			-</a:t>
            </a:r>
            <a:r>
              <a:rPr lang="es-MX" dirty="0" err="1"/>
              <a:t>Codigo</a:t>
            </a:r>
            <a:r>
              <a:rPr lang="es-MX" dirty="0"/>
              <a:t> del </a:t>
            </a:r>
            <a:r>
              <a:rPr lang="es-MX" dirty="0" err="1"/>
              <a:t>login</a:t>
            </a:r>
            <a:endParaRPr lang="es-MX" dirty="0"/>
          </a:p>
          <a:p>
            <a:pPr lvl="2"/>
            <a:endParaRPr lang="es-MX" dirty="0"/>
          </a:p>
          <a:p>
            <a:pPr lvl="2"/>
            <a:r>
              <a:rPr lang="es-MX" dirty="0"/>
              <a:t>			 /</a:t>
            </a:r>
            <a:r>
              <a:rPr lang="es-MX" dirty="0" err="1"/>
              <a:t>src</a:t>
            </a:r>
            <a:r>
              <a:rPr lang="es-MX" dirty="0"/>
              <a:t> /</a:t>
            </a:r>
            <a:r>
              <a:rPr lang="es-MX" dirty="0" err="1"/>
              <a:t>views</a:t>
            </a:r>
            <a:r>
              <a:rPr lang="es-MX" dirty="0"/>
              <a:t>/</a:t>
            </a:r>
            <a:r>
              <a:rPr lang="es-MX" dirty="0" err="1"/>
              <a:t>login</a:t>
            </a:r>
            <a:r>
              <a:rPr lang="es-MX" dirty="0"/>
              <a:t>/</a:t>
            </a:r>
            <a:r>
              <a:rPr lang="es-MX" dirty="0" err="1"/>
              <a:t>register.hbs</a:t>
            </a:r>
            <a:endParaRPr lang="es-MX" dirty="0"/>
          </a:p>
          <a:p>
            <a:pPr lvl="2"/>
            <a:r>
              <a:rPr lang="es-MX" dirty="0"/>
              <a:t>			-</a:t>
            </a:r>
            <a:r>
              <a:rPr lang="es-MX" dirty="0" err="1"/>
              <a:t>Codigo</a:t>
            </a:r>
            <a:r>
              <a:rPr lang="es-MX" dirty="0"/>
              <a:t> del formulario para registro</a:t>
            </a:r>
          </a:p>
          <a:p>
            <a:pPr lvl="2"/>
            <a:r>
              <a:rPr lang="es-MX" dirty="0"/>
              <a:t>		</a:t>
            </a:r>
          </a:p>
          <a:p>
            <a:pPr lvl="2"/>
            <a:r>
              <a:rPr lang="es-MX" dirty="0"/>
              <a:t>		 /</a:t>
            </a:r>
            <a:r>
              <a:rPr lang="es-MX" dirty="0" err="1"/>
              <a:t>src</a:t>
            </a:r>
            <a:r>
              <a:rPr lang="es-MX" dirty="0"/>
              <a:t> /</a:t>
            </a:r>
            <a:r>
              <a:rPr lang="es-MX" dirty="0" err="1"/>
              <a:t>views</a:t>
            </a:r>
            <a:r>
              <a:rPr lang="es-MX" dirty="0"/>
              <a:t>/</a:t>
            </a:r>
            <a:r>
              <a:rPr lang="es-MX" dirty="0" err="1"/>
              <a:t>home.hbs</a:t>
            </a:r>
            <a:endParaRPr lang="es-MX" dirty="0"/>
          </a:p>
          <a:p>
            <a:pPr lvl="2"/>
            <a:r>
              <a:rPr lang="es-MX" dirty="0"/>
              <a:t>		-</a:t>
            </a:r>
            <a:r>
              <a:rPr lang="es-MX" dirty="0" err="1"/>
              <a:t>Codigo</a:t>
            </a:r>
            <a:r>
              <a:rPr lang="es-MX" dirty="0"/>
              <a:t> de la pagina de inicio</a:t>
            </a:r>
          </a:p>
          <a:p>
            <a:r>
              <a:rPr lang="es-MX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217454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DCD890E5-E64A-673B-4001-1803CEBE1472}"/>
              </a:ext>
            </a:extLst>
          </p:cNvPr>
          <p:cNvSpPr txBox="1"/>
          <p:nvPr/>
        </p:nvSpPr>
        <p:spPr>
          <a:xfrm>
            <a:off x="469231" y="589546"/>
            <a:ext cx="1128562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s-MX" dirty="0"/>
              <a:t>	 /</a:t>
            </a:r>
            <a:r>
              <a:rPr lang="es-MX" dirty="0" err="1"/>
              <a:t>src</a:t>
            </a:r>
            <a:r>
              <a:rPr lang="es-MX" dirty="0"/>
              <a:t> /app.js</a:t>
            </a:r>
          </a:p>
          <a:p>
            <a:pPr lvl="2"/>
            <a:r>
              <a:rPr lang="es-MX" dirty="0"/>
              <a:t>	-</a:t>
            </a:r>
            <a:r>
              <a:rPr lang="es-MX" dirty="0" err="1"/>
              <a:t>Codigo</a:t>
            </a:r>
            <a:r>
              <a:rPr lang="es-MX" dirty="0"/>
              <a:t> que ayuda a ejecutar el sistema</a:t>
            </a:r>
          </a:p>
          <a:p>
            <a:pPr lvl="2"/>
            <a:endParaRPr lang="es-MX" dirty="0"/>
          </a:p>
          <a:p>
            <a:pPr lvl="2"/>
            <a:r>
              <a:rPr lang="es-MX" dirty="0"/>
              <a:t>	 /</a:t>
            </a:r>
            <a:r>
              <a:rPr lang="es-MX" dirty="0" err="1"/>
              <a:t>src</a:t>
            </a:r>
            <a:r>
              <a:rPr lang="es-MX" dirty="0"/>
              <a:t> /</a:t>
            </a:r>
            <a:r>
              <a:rPr lang="es-MX" dirty="0" err="1"/>
              <a:t>sistema.sql</a:t>
            </a:r>
            <a:endParaRPr lang="es-MX" dirty="0"/>
          </a:p>
          <a:p>
            <a:pPr lvl="2"/>
            <a:r>
              <a:rPr lang="es-MX" dirty="0"/>
              <a:t>	-base de datos del sistema</a:t>
            </a:r>
          </a:p>
          <a:p>
            <a:endParaRPr lang="es-MX" dirty="0"/>
          </a:p>
          <a:p>
            <a:r>
              <a:rPr lang="es-MX" dirty="0"/>
              <a:t>	/</a:t>
            </a:r>
            <a:r>
              <a:rPr lang="es-MX" dirty="0" err="1"/>
              <a:t>package-lock.json</a:t>
            </a:r>
            <a:endParaRPr lang="es-MX" dirty="0"/>
          </a:p>
          <a:p>
            <a:r>
              <a:rPr lang="es-MX" dirty="0"/>
              <a:t>	-Historial de paquetes instalados y optimiza las dependencias del trabajo</a:t>
            </a:r>
          </a:p>
          <a:p>
            <a:endParaRPr lang="es-MX" dirty="0"/>
          </a:p>
          <a:p>
            <a:r>
              <a:rPr lang="es-MX" dirty="0"/>
              <a:t>	/</a:t>
            </a:r>
            <a:r>
              <a:rPr lang="es-MX" dirty="0" err="1"/>
              <a:t>package.json</a:t>
            </a:r>
            <a:endParaRPr lang="es-MX" dirty="0"/>
          </a:p>
          <a:p>
            <a:r>
              <a:rPr lang="es-MX" dirty="0"/>
              <a:t>	-carpeta raíz </a:t>
            </a:r>
            <a:r>
              <a:rPr lang="es-MX"/>
              <a:t>del proyecto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1473071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359</Words>
  <Application>Microsoft Office PowerPoint</Application>
  <PresentationFormat>Panorámica</PresentationFormat>
  <Paragraphs>75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Computo 2</dc:creator>
  <cp:lastModifiedBy>Patata Kawaii</cp:lastModifiedBy>
  <cp:revision>6</cp:revision>
  <dcterms:created xsi:type="dcterms:W3CDTF">2023-02-24T23:48:47Z</dcterms:created>
  <dcterms:modified xsi:type="dcterms:W3CDTF">2023-02-26T03:21:41Z</dcterms:modified>
</cp:coreProperties>
</file>